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96" r:id="rId3"/>
  </p:sldMasterIdLst>
  <p:notesMasterIdLst>
    <p:notesMasterId r:id="rId38"/>
  </p:notesMasterIdLst>
  <p:sldIdLst>
    <p:sldId id="257" r:id="rId4"/>
    <p:sldId id="1491" r:id="rId5"/>
    <p:sldId id="1493" r:id="rId6"/>
    <p:sldId id="1496" r:id="rId7"/>
    <p:sldId id="1433" r:id="rId8"/>
    <p:sldId id="1434" r:id="rId9"/>
    <p:sldId id="1436" r:id="rId10"/>
    <p:sldId id="1437" r:id="rId11"/>
    <p:sldId id="1438" r:id="rId12"/>
    <p:sldId id="1439" r:id="rId13"/>
    <p:sldId id="1440" r:id="rId14"/>
    <p:sldId id="1441" r:id="rId15"/>
    <p:sldId id="1442" r:id="rId16"/>
    <p:sldId id="1443" r:id="rId17"/>
    <p:sldId id="1444" r:id="rId18"/>
    <p:sldId id="1445" r:id="rId19"/>
    <p:sldId id="1446" r:id="rId20"/>
    <p:sldId id="1447" r:id="rId21"/>
    <p:sldId id="1448" r:id="rId22"/>
    <p:sldId id="1449" r:id="rId23"/>
    <p:sldId id="1458" r:id="rId24"/>
    <p:sldId id="1451" r:id="rId25"/>
    <p:sldId id="1452" r:id="rId26"/>
    <p:sldId id="1457" r:id="rId27"/>
    <p:sldId id="1501" r:id="rId28"/>
    <p:sldId id="1502" r:id="rId29"/>
    <p:sldId id="1503" r:id="rId30"/>
    <p:sldId id="1504" r:id="rId31"/>
    <p:sldId id="1505" r:id="rId32"/>
    <p:sldId id="1506" r:id="rId33"/>
    <p:sldId id="1507" r:id="rId34"/>
    <p:sldId id="1508" r:id="rId35"/>
    <p:sldId id="1499" r:id="rId36"/>
    <p:sldId id="1500" r:id="rId3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14" autoAdjust="0"/>
    <p:restoredTop sz="94494" autoAdjust="0"/>
  </p:normalViewPr>
  <p:slideViewPr>
    <p:cSldViewPr snapToGrid="0" snapToObjects="1">
      <p:cViewPr varScale="1">
        <p:scale>
          <a:sx n="110" d="100"/>
          <a:sy n="110" d="100"/>
        </p:scale>
        <p:origin x="528" y="168"/>
      </p:cViewPr>
      <p:guideLst/>
    </p:cSldViewPr>
  </p:slideViewPr>
  <p:notesTextViewPr>
    <p:cViewPr>
      <p:scale>
        <a:sx n="1" d="1"/>
        <a:sy n="1" d="1"/>
      </p:scale>
      <p:origin x="0" y="0"/>
    </p:cViewPr>
  </p:notesTextViewPr>
  <p:notesViewPr>
    <p:cSldViewPr snapToGrid="0" snapToObjects="1">
      <p:cViewPr>
        <p:scale>
          <a:sx n="110" d="100"/>
          <a:sy n="110" d="100"/>
        </p:scale>
        <p:origin x="1686" y="-231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total de la Línea</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r>
            <a:rPr lang="es-CL" sz="1600" dirty="0">
              <a:latin typeface="Verdana" panose="020B0604030504040204" pitchFamily="34" charset="0"/>
              <a:ea typeface="Verdana" panose="020B0604030504040204" pitchFamily="34" charset="0"/>
            </a:rPr>
            <a:t>$772.788.889</a:t>
          </a:r>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199FF38D-0683-9443-8967-A30B2E6BC390}">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máximo por proyecto</a:t>
          </a:r>
        </a:p>
      </dgm:t>
    </dgm:pt>
    <dgm:pt modelId="{74A44C99-1581-D64E-9FE8-B6EAA556C75F}" type="parTrans" cxnId="{03D80A59-E5D0-0A4F-AA87-2D04363356C0}">
      <dgm:prSet/>
      <dgm:spPr/>
      <dgm:t>
        <a:bodyPr/>
        <a:lstStyle/>
        <a:p>
          <a:endParaRPr lang="es-ES"/>
        </a:p>
      </dgm:t>
    </dgm:pt>
    <dgm:pt modelId="{1937AF6B-1523-824F-B82B-3C78ECB26006}" type="sibTrans" cxnId="{03D80A59-E5D0-0A4F-AA87-2D04363356C0}">
      <dgm:prSet/>
      <dgm:spPr/>
      <dgm:t>
        <a:bodyPr/>
        <a:lstStyle/>
        <a:p>
          <a:endParaRPr lang="es-ES"/>
        </a:p>
      </dgm:t>
    </dgm:pt>
    <dgm:pt modelId="{9BDB6E6D-3CC6-AF46-BCD4-6B29B780F9FF}">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116B0A0D-87D6-EC4B-8D24-5403613A7EEA}" type="parTrans" cxnId="{3F89DABB-000F-7746-976A-BC50E2E735B2}">
      <dgm:prSet/>
      <dgm:spPr/>
      <dgm:t>
        <a:bodyPr/>
        <a:lstStyle/>
        <a:p>
          <a:endParaRPr lang="es-ES"/>
        </a:p>
      </dgm:t>
    </dgm:pt>
    <dgm:pt modelId="{B385D28C-0CE1-AD44-BE01-6288598FF302}" type="sibTrans" cxnId="{3F89DABB-000F-7746-976A-BC50E2E735B2}">
      <dgm:prSet/>
      <dgm:spPr/>
      <dgm:t>
        <a:bodyPr/>
        <a:lstStyle/>
        <a:p>
          <a:endParaRPr lang="es-ES"/>
        </a:p>
      </dgm:t>
    </dgm:pt>
    <dgm:pt modelId="{2CE31E9A-CA5C-5243-AED1-39DD0DD08291}">
      <dgm:prSet phldrT="[Texto]" custT="1"/>
      <dgm:spPr>
        <a:solidFill>
          <a:srgbClr val="7CC9B5"/>
        </a:solidFill>
        <a:ln>
          <a:noFill/>
        </a:ln>
      </dgm:spPr>
      <dgm:t>
        <a:bodyPr/>
        <a:lstStyle/>
        <a:p>
          <a:r>
            <a:rPr lang="es-ES" sz="1600" dirty="0">
              <a:latin typeface="Verdana" panose="020B0604030504040204" pitchFamily="34" charset="0"/>
              <a:ea typeface="Verdana" panose="020B0604030504040204" pitchFamily="34" charset="0"/>
              <a:cs typeface="Verdana" panose="020B0604030504040204" pitchFamily="34" charset="0"/>
            </a:rPr>
            <a:t>$15.000.000</a:t>
          </a:r>
        </a:p>
      </dgm:t>
    </dgm:pt>
    <dgm:pt modelId="{5AB90A72-EAD8-8943-BB00-76334829AA44}" type="parTrans" cxnId="{10944132-99CD-3448-8436-DB9FFD6EB57E}">
      <dgm:prSet/>
      <dgm:spPr/>
      <dgm:t>
        <a:bodyPr/>
        <a:lstStyle/>
        <a:p>
          <a:endParaRPr lang="es-ES"/>
        </a:p>
      </dgm:t>
    </dgm:pt>
    <dgm:pt modelId="{781945A9-D4A4-7946-A6E6-C98429F895BD}" type="sibTrans" cxnId="{10944132-99CD-3448-8436-DB9FFD6EB57E}">
      <dgm:prSet/>
      <dgm:spPr/>
      <dgm:t>
        <a:bodyPr/>
        <a:lstStyle/>
        <a:p>
          <a:endParaRPr lang="es-ES"/>
        </a:p>
      </dgm:t>
    </dgm:pt>
    <dgm:pt modelId="{1E49DFA3-D010-4825-A9CC-F394118702A2}">
      <dgm:prSet phldrT="[Texto]" custT="1"/>
      <dgm:spPr>
        <a:solidFill>
          <a:srgbClr val="7CC9B5"/>
        </a:solidFill>
        <a:ln>
          <a:noFill/>
        </a:ln>
      </dgm:spPr>
      <dgm:t>
        <a:bodyPr/>
        <a:lstStyle/>
        <a:p>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3BC884DF-AF16-40E1-B8EC-CF13D92B525C}" type="parTrans" cxnId="{167CD4D3-0A09-449A-AFB5-5570902635FF}">
      <dgm:prSet/>
      <dgm:spPr/>
      <dgm:t>
        <a:bodyPr/>
        <a:lstStyle/>
        <a:p>
          <a:endParaRPr lang="es-CL"/>
        </a:p>
      </dgm:t>
    </dgm:pt>
    <dgm:pt modelId="{3AF18B32-0917-4B30-9F18-E39CA72ABF39}" type="sibTrans" cxnId="{167CD4D3-0A09-449A-AFB5-5570902635FF}">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6783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dgm:presLayoutVars>
          <dgm:bulletEnabled val="1"/>
        </dgm:presLayoutVars>
      </dgm:prSet>
      <dgm:spPr/>
    </dgm:pt>
    <dgm:pt modelId="{91950518-B595-F046-A5ED-86498150D54D}" type="pres">
      <dgm:prSet presAssocID="{57F34965-03D7-8C45-8FB8-23F5EE2C7148}" presName="space" presStyleCnt="0"/>
      <dgm:spPr/>
    </dgm:pt>
    <dgm:pt modelId="{1CE5FA22-00DD-E349-B7A1-138E52A515D3}" type="pres">
      <dgm:prSet presAssocID="{199FF38D-0683-9443-8967-A30B2E6BC390}" presName="composite" presStyleCnt="0"/>
      <dgm:spPr/>
    </dgm:pt>
    <dgm:pt modelId="{A7F5DEE8-6E31-0741-9E63-B9E4B1CEA147}" type="pres">
      <dgm:prSet presAssocID="{199FF38D-0683-9443-8967-A30B2E6BC390}" presName="parTx" presStyleLbl="alignNode1" presStyleIdx="1" presStyleCnt="2" custScaleY="67831">
        <dgm:presLayoutVars>
          <dgm:chMax val="0"/>
          <dgm:chPref val="0"/>
          <dgm:bulletEnabled val="1"/>
        </dgm:presLayoutVars>
      </dgm:prSet>
      <dgm:spPr/>
    </dgm:pt>
    <dgm:pt modelId="{4B210416-018D-234A-B9E6-F0533229850F}" type="pres">
      <dgm:prSet presAssocID="{199FF38D-0683-9443-8967-A30B2E6BC390}" presName="desTx" presStyleLbl="alignAccFollowNode1" presStyleIdx="1" presStyleCnt="2">
        <dgm:presLayoutVars>
          <dgm:bulletEnabled val="1"/>
        </dgm:presLayoutVars>
      </dgm:prSet>
      <dgm:spPr/>
    </dgm:pt>
  </dgm:ptLst>
  <dgm:cxnLst>
    <dgm:cxn modelId="{3DE53E14-7F9C-4749-B33D-4D1D285F2397}" type="presOf" srcId="{74BC2262-9018-F04B-91A2-47CDBF08D6B3}" destId="{836C8CF2-F031-9D48-AECE-34F89CACBA06}" srcOrd="0" destOrd="0" presId="urn:microsoft.com/office/officeart/2005/8/layout/hList1"/>
    <dgm:cxn modelId="{03B1911E-72A7-B640-8FB8-99B122E8A863}" type="presOf" srcId="{34549887-3DA3-FC4E-B3C7-A52378C8FA62}" destId="{89E2BD6A-510A-A849-93D5-BB7DE9478B0C}" srcOrd="0" destOrd="1" presId="urn:microsoft.com/office/officeart/2005/8/layout/hList1"/>
    <dgm:cxn modelId="{33466129-0B94-644C-9FE0-AF5C777512F8}" type="presOf" srcId="{9BDB6E6D-3CC6-AF46-BCD4-6B29B780F9FF}" destId="{4B210416-018D-234A-B9E6-F0533229850F}" srcOrd="0" destOrd="0" presId="urn:microsoft.com/office/officeart/2005/8/layout/hList1"/>
    <dgm:cxn modelId="{10944132-99CD-3448-8436-DB9FFD6EB57E}" srcId="{199FF38D-0683-9443-8967-A30B2E6BC390}" destId="{2CE31E9A-CA5C-5243-AED1-39DD0DD08291}" srcOrd="1" destOrd="0" parTransId="{5AB90A72-EAD8-8943-BB00-76334829AA44}" sibTransId="{781945A9-D4A4-7946-A6E6-C98429F895BD}"/>
    <dgm:cxn modelId="{7BBFD848-FBB7-F649-8AA5-374F528081FB}" type="presOf" srcId="{199FF38D-0683-9443-8967-A30B2E6BC390}" destId="{A7F5DEE8-6E31-0741-9E63-B9E4B1CEA147}" srcOrd="0" destOrd="0" presId="urn:microsoft.com/office/officeart/2005/8/layout/hList1"/>
    <dgm:cxn modelId="{03D80A59-E5D0-0A4F-AA87-2D04363356C0}" srcId="{0D68649B-766B-5249-A1EA-FB573BC68C9A}" destId="{199FF38D-0683-9443-8967-A30B2E6BC390}" srcOrd="1" destOrd="0" parTransId="{74A44C99-1581-D64E-9FE8-B6EAA556C75F}" sibTransId="{1937AF6B-1523-824F-B82B-3C78ECB26006}"/>
    <dgm:cxn modelId="{BC02A163-C9BC-834F-B04B-AB4566C20DC4}" srcId="{0D68649B-766B-5249-A1EA-FB573BC68C9A}" destId="{74BC2262-9018-F04B-91A2-47CDBF08D6B3}" srcOrd="0" destOrd="0" parTransId="{B3BC7CCB-1292-AD48-A1ED-320F3CEBD812}" sibTransId="{57F34965-03D7-8C45-8FB8-23F5EE2C7148}"/>
    <dgm:cxn modelId="{BFE3E2A1-59E9-F94D-AAA4-F42A3F5FEABD}" srcId="{74BC2262-9018-F04B-91A2-47CDBF08D6B3}" destId="{34549887-3DA3-FC4E-B3C7-A52378C8FA62}" srcOrd="1" destOrd="0" parTransId="{5E6812EB-D113-1146-9114-4D581284F4F2}" sibTransId="{5DDFE6D6-1206-DA4D-948F-7D99B30F2FCC}"/>
    <dgm:cxn modelId="{3F89DABB-000F-7746-976A-BC50E2E735B2}" srcId="{199FF38D-0683-9443-8967-A30B2E6BC390}" destId="{9BDB6E6D-3CC6-AF46-BCD4-6B29B780F9FF}" srcOrd="0" destOrd="0" parTransId="{116B0A0D-87D6-EC4B-8D24-5403613A7EEA}" sibTransId="{B385D28C-0CE1-AD44-BE01-6288598FF302}"/>
    <dgm:cxn modelId="{FDD64DC6-8593-4549-AB9F-21045BD68553}" type="presOf" srcId="{1E49DFA3-D010-4825-A9CC-F394118702A2}" destId="{89E2BD6A-510A-A849-93D5-BB7DE9478B0C}" srcOrd="0" destOrd="0" presId="urn:microsoft.com/office/officeart/2005/8/layout/hList1"/>
    <dgm:cxn modelId="{347B76C6-56B9-F44C-9436-8DE996D9FCE6}" type="presOf" srcId="{2CE31E9A-CA5C-5243-AED1-39DD0DD08291}" destId="{4B210416-018D-234A-B9E6-F0533229850F}" srcOrd="0" destOrd="1" presId="urn:microsoft.com/office/officeart/2005/8/layout/hList1"/>
    <dgm:cxn modelId="{167CD4D3-0A09-449A-AFB5-5570902635FF}" srcId="{74BC2262-9018-F04B-91A2-47CDBF08D6B3}" destId="{1E49DFA3-D010-4825-A9CC-F394118702A2}" srcOrd="0" destOrd="0" parTransId="{3BC884DF-AF16-40E1-B8EC-CF13D92B525C}" sibTransId="{3AF18B32-0917-4B30-9F18-E39CA72ABF39}"/>
    <dgm:cxn modelId="{0BA16EF0-484D-5C42-89F1-4B8C2B661F0E}" type="presOf" srcId="{0D68649B-766B-5249-A1EA-FB573BC68C9A}" destId="{9571105A-9102-A248-BA90-9E0679C416FC}" srcOrd="0" destOrd="0" presId="urn:microsoft.com/office/officeart/2005/8/layout/hList1"/>
    <dgm:cxn modelId="{AFAEEC28-64F5-214F-A67D-D05067458364}" type="presParOf" srcId="{9571105A-9102-A248-BA90-9E0679C416FC}" destId="{5FD68E3E-3FD2-194F-A359-07ED32E069FD}" srcOrd="0" destOrd="0" presId="urn:microsoft.com/office/officeart/2005/8/layout/hList1"/>
    <dgm:cxn modelId="{2A04175B-7105-9544-B4CC-1809C3F7644F}" type="presParOf" srcId="{5FD68E3E-3FD2-194F-A359-07ED32E069FD}" destId="{836C8CF2-F031-9D48-AECE-34F89CACBA06}" srcOrd="0" destOrd="0" presId="urn:microsoft.com/office/officeart/2005/8/layout/hList1"/>
    <dgm:cxn modelId="{40A8E583-DF50-C94D-9E20-91F615353B21}" type="presParOf" srcId="{5FD68E3E-3FD2-194F-A359-07ED32E069FD}" destId="{89E2BD6A-510A-A849-93D5-BB7DE9478B0C}" srcOrd="1" destOrd="0" presId="urn:microsoft.com/office/officeart/2005/8/layout/hList1"/>
    <dgm:cxn modelId="{B8F80ACD-C4F0-244A-908B-9F840DDA9A03}" type="presParOf" srcId="{9571105A-9102-A248-BA90-9E0679C416FC}" destId="{91950518-B595-F046-A5ED-86498150D54D}" srcOrd="1" destOrd="0" presId="urn:microsoft.com/office/officeart/2005/8/layout/hList1"/>
    <dgm:cxn modelId="{32765192-E5D1-C142-8329-EF82F76FAF04}" type="presParOf" srcId="{9571105A-9102-A248-BA90-9E0679C416FC}" destId="{1CE5FA22-00DD-E349-B7A1-138E52A515D3}" srcOrd="2" destOrd="0" presId="urn:microsoft.com/office/officeart/2005/8/layout/hList1"/>
    <dgm:cxn modelId="{9AED6449-0A96-6C4F-95BF-ACDC9DA230B2}" type="presParOf" srcId="{1CE5FA22-00DD-E349-B7A1-138E52A515D3}" destId="{A7F5DEE8-6E31-0741-9E63-B9E4B1CEA147}" srcOrd="0" destOrd="0" presId="urn:microsoft.com/office/officeart/2005/8/layout/hList1"/>
    <dgm:cxn modelId="{E07974DF-E0A2-4145-84F4-687A00780A0C}" type="presParOf" srcId="{1CE5FA22-00DD-E349-B7A1-138E52A515D3}" destId="{4B210416-018D-234A-B9E6-F0533229850F}"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Quienes pueden postular</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Personas Naturales, d</a:t>
          </a:r>
          <a:r>
            <a:rPr lang="en-US" sz="1200" dirty="0">
              <a:latin typeface="Verdana" panose="020B0604030504040204" pitchFamily="34" charset="0"/>
              <a:ea typeface="Verdana" panose="020B0604030504040204" pitchFamily="34" charset="0"/>
              <a:cs typeface="Verdana" panose="020B0604030504040204" pitchFamily="34" charset="0"/>
            </a:rPr>
            <a:t>e nacionalidad chilena o extranjeros con cédula de identidad otorgada por el Servicio de Registro Civil e Identificación de Chile, que sean mayores de 18 años.</a:t>
          </a:r>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D6FF13D6-1B09-8447-B82E-5874DE1D0C57}">
      <dgm:prSet phldrT="[Texto]" custT="1"/>
      <dgm:spPr>
        <a:solidFill>
          <a:srgbClr val="7392D2"/>
        </a:solidFill>
        <a:ln>
          <a:noFill/>
        </a:ln>
      </dgm:spPr>
      <dgm:t>
        <a:bodyPr/>
        <a:lstStyle/>
        <a:p>
          <a:pPr algn="ctr"/>
          <a:r>
            <a:rPr lang="es-ES" sz="1200" b="1" dirty="0">
              <a:latin typeface="Verdana" panose="020B0604030504040204" pitchFamily="34" charset="0"/>
              <a:ea typeface="Verdana" panose="020B0604030504040204" pitchFamily="34" charset="0"/>
              <a:cs typeface="Verdana" panose="020B0604030504040204" pitchFamily="34" charset="0"/>
            </a:rPr>
            <a:t>Tipo de Gastos</a:t>
          </a:r>
        </a:p>
      </dgm:t>
    </dgm:pt>
    <dgm:pt modelId="{C745C6CD-F522-B648-8390-A14919D02B40}" type="parTrans" cxnId="{941CF498-0AC0-8A46-8664-E6B72322F26F}">
      <dgm:prSet/>
      <dgm:spPr/>
      <dgm:t>
        <a:bodyPr/>
        <a:lstStyle/>
        <a:p>
          <a:endParaRPr lang="es-ES"/>
        </a:p>
      </dgm:t>
    </dgm:pt>
    <dgm:pt modelId="{6E57E943-FC4B-4D43-A5D1-C0148175F3E2}" type="sibTrans" cxnId="{941CF498-0AC0-8A46-8664-E6B72322F26F}">
      <dgm:prSet/>
      <dgm:spPr/>
      <dgm:t>
        <a:bodyPr/>
        <a:lstStyle/>
        <a:p>
          <a:endParaRPr lang="es-ES"/>
        </a:p>
      </dgm:t>
    </dgm:pt>
    <dgm:pt modelId="{EC0D3690-BDA3-A64D-ABC1-FA74A93464B3}">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Honorarios</a:t>
          </a:r>
        </a:p>
      </dgm:t>
    </dgm:pt>
    <dgm:pt modelId="{86926650-647A-AE4C-BD72-8AFD49FAFCFF}" type="parTrans" cxnId="{BD87F789-96C2-A94F-B4E8-E0B5590A309D}">
      <dgm:prSet/>
      <dgm:spPr/>
      <dgm:t>
        <a:bodyPr/>
        <a:lstStyle/>
        <a:p>
          <a:endParaRPr lang="es-ES"/>
        </a:p>
      </dgm:t>
    </dgm:pt>
    <dgm:pt modelId="{2F11184D-517A-4E4C-932B-FB35EB7274C7}" type="sibTrans" cxnId="{BD87F789-96C2-A94F-B4E8-E0B5590A309D}">
      <dgm:prSet/>
      <dgm:spPr/>
      <dgm:t>
        <a:bodyPr/>
        <a:lstStyle/>
        <a:p>
          <a:endParaRPr lang="es-ES"/>
        </a:p>
      </dgm:t>
    </dgm:pt>
    <dgm:pt modelId="{57ED495D-D73C-48BE-B810-E68A4C5690E2}">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Personas Jurídica </a:t>
          </a:r>
          <a:r>
            <a:rPr lang="en-US" sz="1200" dirty="0">
              <a:latin typeface="Verdana" panose="020B0604030504040204" pitchFamily="34" charset="0"/>
              <a:ea typeface="Verdana" panose="020B0604030504040204" pitchFamily="34" charset="0"/>
              <a:cs typeface="Verdana" panose="020B0604030504040204" pitchFamily="34" charset="0"/>
            </a:rPr>
            <a:t>Chilenas de derecho público o privado, con o sin fines de lucro. Quedan expresamente excluidas las sociedades de hecho.</a:t>
          </a:r>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0CE4877-B393-4737-B4B2-91DA63008529}" type="parTrans" cxnId="{AF05B805-CED6-4535-B565-60A22CF4F47A}">
      <dgm:prSet/>
      <dgm:spPr/>
      <dgm:t>
        <a:bodyPr/>
        <a:lstStyle/>
        <a:p>
          <a:endParaRPr lang="es-CL"/>
        </a:p>
      </dgm:t>
    </dgm:pt>
    <dgm:pt modelId="{3007C913-999F-4080-BE7B-0E027059BAE1}" type="sibTrans" cxnId="{AF05B805-CED6-4535-B565-60A22CF4F47A}">
      <dgm:prSet/>
      <dgm:spPr/>
      <dgm:t>
        <a:bodyPr/>
        <a:lstStyle/>
        <a:p>
          <a:endParaRPr lang="es-CL"/>
        </a:p>
      </dgm:t>
    </dgm:pt>
    <dgm:pt modelId="{811FE0BA-4E47-4DA1-B2A5-020A91219F27}">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E5BFDFBC-1D3C-4DFC-8605-6360C483C383}" type="parTrans" cxnId="{190D468F-1E18-4B36-9148-BEE3930F55DA}">
      <dgm:prSet/>
      <dgm:spPr/>
      <dgm:t>
        <a:bodyPr/>
        <a:lstStyle/>
        <a:p>
          <a:endParaRPr lang="es-CL"/>
        </a:p>
      </dgm:t>
    </dgm:pt>
    <dgm:pt modelId="{EBD9B86F-0FF5-44BA-836C-F4FC36C4EC61}" type="sibTrans" cxnId="{190D468F-1E18-4B36-9148-BEE3930F55DA}">
      <dgm:prSet/>
      <dgm:spPr/>
      <dgm:t>
        <a:bodyPr/>
        <a:lstStyle/>
        <a:p>
          <a:endParaRPr lang="es-CL"/>
        </a:p>
      </dgm:t>
    </dgm:pt>
    <dgm:pt modelId="{ECDA8E0B-FD97-4203-84B2-51E21EA2B6F1}">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Operación</a:t>
          </a:r>
        </a:p>
      </dgm:t>
    </dgm:pt>
    <dgm:pt modelId="{2E35D869-1ADE-4B8A-B63D-C5903FF3F616}" type="parTrans" cxnId="{A719A78D-F839-4257-88CA-0F454EC42524}">
      <dgm:prSet/>
      <dgm:spPr/>
      <dgm:t>
        <a:bodyPr/>
        <a:lstStyle/>
        <a:p>
          <a:endParaRPr lang="es-CL"/>
        </a:p>
      </dgm:t>
    </dgm:pt>
    <dgm:pt modelId="{6C207BE5-DA33-4540-B9E5-FB1DCC05E3AA}" type="sibTrans" cxnId="{A719A78D-F839-4257-88CA-0F454EC42524}">
      <dgm:prSet/>
      <dgm:spPr/>
      <dgm:t>
        <a:bodyPr/>
        <a:lstStyle/>
        <a:p>
          <a:endParaRPr lang="es-CL"/>
        </a:p>
      </dgm:t>
    </dgm:pt>
    <dgm:pt modelId="{98572670-1674-034A-AB12-C81647DA9866}">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91163220-4A6D-A649-9375-C6E1D48B6042}" type="sibTrans" cxnId="{62D6B9E8-E96A-F544-B56B-D24AD374BAE5}">
      <dgm:prSet/>
      <dgm:spPr/>
      <dgm:t>
        <a:bodyPr/>
        <a:lstStyle/>
        <a:p>
          <a:endParaRPr lang="es-ES"/>
        </a:p>
      </dgm:t>
    </dgm:pt>
    <dgm:pt modelId="{9D62ACA4-F85C-CB40-9525-AF24031688A3}" type="parTrans" cxnId="{62D6B9E8-E96A-F544-B56B-D24AD374BAE5}">
      <dgm:prSet/>
      <dgm:spPr/>
      <dgm:t>
        <a:bodyPr/>
        <a:lstStyle/>
        <a:p>
          <a:endParaRPr lang="es-ES"/>
        </a:p>
      </dgm:t>
    </dgm:pt>
    <dgm:pt modelId="{9D232B69-4780-E54D-B966-0F2BD94FBD48}">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B7F191E0-C2E6-E54B-B5DD-1A601A3E6C64}" type="sibTrans" cxnId="{2769474E-CD65-314C-A989-B3F281438714}">
      <dgm:prSet/>
      <dgm:spPr/>
      <dgm:t>
        <a:bodyPr/>
        <a:lstStyle/>
        <a:p>
          <a:endParaRPr lang="es-ES"/>
        </a:p>
      </dgm:t>
    </dgm:pt>
    <dgm:pt modelId="{76BC9A02-521F-4F40-AF80-26F1635AA84A}" type="parTrans" cxnId="{2769474E-CD65-314C-A989-B3F281438714}">
      <dgm:prSet/>
      <dgm:spPr/>
      <dgm:t>
        <a:bodyPr/>
        <a:lstStyle/>
        <a:p>
          <a:endParaRPr lang="es-ES"/>
        </a:p>
      </dgm:t>
    </dgm:pt>
    <dgm:pt modelId="{36925FE5-DBC8-D943-B1F5-3567F8FB44DB}">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883B2164-1006-4245-AF16-18BE340BD3DE}" type="sibTrans" cxnId="{49DBC84C-20C3-1D4F-A56A-7216026E0134}">
      <dgm:prSet/>
      <dgm:spPr/>
      <dgm:t>
        <a:bodyPr/>
        <a:lstStyle/>
        <a:p>
          <a:endParaRPr lang="es-ES"/>
        </a:p>
      </dgm:t>
    </dgm:pt>
    <dgm:pt modelId="{73FD57BC-B7A5-4A46-A611-0EF0C3F66C88}" type="parTrans" cxnId="{49DBC84C-20C3-1D4F-A56A-7216026E0134}">
      <dgm:prSet/>
      <dgm:spPr/>
      <dgm:t>
        <a:bodyPr/>
        <a:lstStyle/>
        <a:p>
          <a:endParaRPr lang="es-ES"/>
        </a:p>
      </dgm:t>
    </dgm:pt>
    <dgm:pt modelId="{4F0486D5-C350-48C5-8CD2-C4B24178F6B8}">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Inversión</a:t>
          </a:r>
        </a:p>
      </dgm:t>
    </dgm:pt>
    <dgm:pt modelId="{F4FF7CA5-579B-47C4-9F2A-4BE99F5CC23C}" type="parTrans" cxnId="{AD358380-6193-49F4-AAF5-AC0EA1F5D585}">
      <dgm:prSet/>
      <dgm:spPr/>
      <dgm:t>
        <a:bodyPr/>
        <a:lstStyle/>
        <a:p>
          <a:endParaRPr lang="es-CL"/>
        </a:p>
      </dgm:t>
    </dgm:pt>
    <dgm:pt modelId="{522C6F92-1B27-4049-8083-A8B1536C2243}" type="sibTrans" cxnId="{AD358380-6193-49F4-AAF5-AC0EA1F5D585}">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7772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custScaleY="96671">
        <dgm:presLayoutVars>
          <dgm:bulletEnabled val="1"/>
        </dgm:presLayoutVars>
      </dgm:prSet>
      <dgm:spPr/>
    </dgm:pt>
    <dgm:pt modelId="{91950518-B595-F046-A5ED-86498150D54D}" type="pres">
      <dgm:prSet presAssocID="{57F34965-03D7-8C45-8FB8-23F5EE2C7148}" presName="space" presStyleCnt="0"/>
      <dgm:spPr/>
    </dgm:pt>
    <dgm:pt modelId="{A5E00800-270A-464B-B537-E1763E227F43}" type="pres">
      <dgm:prSet presAssocID="{D6FF13D6-1B09-8447-B82E-5874DE1D0C57}" presName="composite" presStyleCnt="0"/>
      <dgm:spPr/>
    </dgm:pt>
    <dgm:pt modelId="{3535AE60-4C39-F145-8DA2-91F550CB8E4A}" type="pres">
      <dgm:prSet presAssocID="{D6FF13D6-1B09-8447-B82E-5874DE1D0C57}" presName="parTx" presStyleLbl="alignNode1" presStyleIdx="1" presStyleCnt="2" custScaleY="77721" custLinFactNeighborX="1" custLinFactNeighborY="580">
        <dgm:presLayoutVars>
          <dgm:chMax val="0"/>
          <dgm:chPref val="0"/>
          <dgm:bulletEnabled val="1"/>
        </dgm:presLayoutVars>
      </dgm:prSet>
      <dgm:spPr/>
    </dgm:pt>
    <dgm:pt modelId="{D86CDDD6-729D-934F-8A5B-53DA3C9E323C}" type="pres">
      <dgm:prSet presAssocID="{D6FF13D6-1B09-8447-B82E-5874DE1D0C57}" presName="desTx" presStyleLbl="alignAccFollowNode1" presStyleIdx="1" presStyleCnt="2" custScaleY="96671">
        <dgm:presLayoutVars>
          <dgm:bulletEnabled val="1"/>
        </dgm:presLayoutVars>
      </dgm:prSet>
      <dgm:spPr/>
    </dgm:pt>
  </dgm:ptLst>
  <dgm:cxnLst>
    <dgm:cxn modelId="{AF05B805-CED6-4535-B565-60A22CF4F47A}" srcId="{74BC2262-9018-F04B-91A2-47CDBF08D6B3}" destId="{57ED495D-D73C-48BE-B810-E68A4C5690E2}" srcOrd="2" destOrd="0" parTransId="{50CE4877-B393-4737-B4B2-91DA63008529}" sibTransId="{3007C913-999F-4080-BE7B-0E027059BAE1}"/>
    <dgm:cxn modelId="{B252230D-189C-4C88-80DE-02103EDA4171}" type="presOf" srcId="{ECDA8E0B-FD97-4203-84B2-51E21EA2B6F1}" destId="{D86CDDD6-729D-934F-8A5B-53DA3C9E323C}" srcOrd="0" destOrd="1" presId="urn:microsoft.com/office/officeart/2005/8/layout/hList1"/>
    <dgm:cxn modelId="{1C6C183D-3467-461F-9D1D-0DDCE40EE527}" type="presOf" srcId="{0D68649B-766B-5249-A1EA-FB573BC68C9A}" destId="{9571105A-9102-A248-BA90-9E0679C416FC}" srcOrd="0" destOrd="0" presId="urn:microsoft.com/office/officeart/2005/8/layout/hList1"/>
    <dgm:cxn modelId="{0CB5BE43-19E5-4C0A-B125-42817ECF4678}" type="presOf" srcId="{98572670-1674-034A-AB12-C81647DA9866}" destId="{D86CDDD6-729D-934F-8A5B-53DA3C9E323C}" srcOrd="0" destOrd="5" presId="urn:microsoft.com/office/officeart/2005/8/layout/hList1"/>
    <dgm:cxn modelId="{49DBC84C-20C3-1D4F-A56A-7216026E0134}" srcId="{D6FF13D6-1B09-8447-B82E-5874DE1D0C57}" destId="{36925FE5-DBC8-D943-B1F5-3567F8FB44DB}" srcOrd="3" destOrd="0" parTransId="{73FD57BC-B7A5-4A46-A611-0EF0C3F66C88}" sibTransId="{883B2164-1006-4245-AF16-18BE340BD3DE}"/>
    <dgm:cxn modelId="{2769474E-CD65-314C-A989-B3F281438714}" srcId="{D6FF13D6-1B09-8447-B82E-5874DE1D0C57}" destId="{9D232B69-4780-E54D-B966-0F2BD94FBD48}" srcOrd="4" destOrd="0" parTransId="{76BC9A02-521F-4F40-AF80-26F1635AA84A}" sibTransId="{B7F191E0-C2E6-E54B-B5DD-1A601A3E6C64}"/>
    <dgm:cxn modelId="{A66C105E-F8A6-473E-866F-045E5DBF5610}" type="presOf" srcId="{57ED495D-D73C-48BE-B810-E68A4C5690E2}" destId="{89E2BD6A-510A-A849-93D5-BB7DE9478B0C}" srcOrd="0" destOrd="2" presId="urn:microsoft.com/office/officeart/2005/8/layout/hList1"/>
    <dgm:cxn modelId="{BC02A163-C9BC-834F-B04B-AB4566C20DC4}" srcId="{0D68649B-766B-5249-A1EA-FB573BC68C9A}" destId="{74BC2262-9018-F04B-91A2-47CDBF08D6B3}" srcOrd="0" destOrd="0" parTransId="{B3BC7CCB-1292-AD48-A1ED-320F3CEBD812}" sibTransId="{57F34965-03D7-8C45-8FB8-23F5EE2C7148}"/>
    <dgm:cxn modelId="{AD358380-6193-49F4-AAF5-AC0EA1F5D585}" srcId="{D6FF13D6-1B09-8447-B82E-5874DE1D0C57}" destId="{4F0486D5-C350-48C5-8CD2-C4B24178F6B8}" srcOrd="2" destOrd="0" parTransId="{F4FF7CA5-579B-47C4-9F2A-4BE99F5CC23C}" sibTransId="{522C6F92-1B27-4049-8083-A8B1536C2243}"/>
    <dgm:cxn modelId="{BD87F789-96C2-A94F-B4E8-E0B5590A309D}" srcId="{D6FF13D6-1B09-8447-B82E-5874DE1D0C57}" destId="{EC0D3690-BDA3-A64D-ABC1-FA74A93464B3}" srcOrd="0" destOrd="0" parTransId="{86926650-647A-AE4C-BD72-8AFD49FAFCFF}" sibTransId="{2F11184D-517A-4E4C-932B-FB35EB7274C7}"/>
    <dgm:cxn modelId="{A719A78D-F839-4257-88CA-0F454EC42524}" srcId="{D6FF13D6-1B09-8447-B82E-5874DE1D0C57}" destId="{ECDA8E0B-FD97-4203-84B2-51E21EA2B6F1}" srcOrd="1" destOrd="0" parTransId="{2E35D869-1ADE-4B8A-B63D-C5903FF3F616}" sibTransId="{6C207BE5-DA33-4540-B9E5-FB1DCC05E3AA}"/>
    <dgm:cxn modelId="{190D468F-1E18-4B36-9148-BEE3930F55DA}" srcId="{74BC2262-9018-F04B-91A2-47CDBF08D6B3}" destId="{811FE0BA-4E47-4DA1-B2A5-020A91219F27}" srcOrd="1" destOrd="0" parTransId="{E5BFDFBC-1D3C-4DFC-8605-6360C483C383}" sibTransId="{EBD9B86F-0FF5-44BA-836C-F4FC36C4EC61}"/>
    <dgm:cxn modelId="{1D13A28F-21DF-45BE-A224-E0063CFC91FE}" type="presOf" srcId="{4F0486D5-C350-48C5-8CD2-C4B24178F6B8}" destId="{D86CDDD6-729D-934F-8A5B-53DA3C9E323C}" srcOrd="0" destOrd="2" presId="urn:microsoft.com/office/officeart/2005/8/layout/hList1"/>
    <dgm:cxn modelId="{9512DB8F-4776-4F3A-BB7A-84532BB4102B}" type="presOf" srcId="{36925FE5-DBC8-D943-B1F5-3567F8FB44DB}" destId="{D86CDDD6-729D-934F-8A5B-53DA3C9E323C}" srcOrd="0" destOrd="3" presId="urn:microsoft.com/office/officeart/2005/8/layout/hList1"/>
    <dgm:cxn modelId="{941CF498-0AC0-8A46-8664-E6B72322F26F}" srcId="{0D68649B-766B-5249-A1EA-FB573BC68C9A}" destId="{D6FF13D6-1B09-8447-B82E-5874DE1D0C57}" srcOrd="1" destOrd="0" parTransId="{C745C6CD-F522-B648-8390-A14919D02B40}" sibTransId="{6E57E943-FC4B-4D43-A5D1-C0148175F3E2}"/>
    <dgm:cxn modelId="{BFE3E2A1-59E9-F94D-AAA4-F42A3F5FEABD}" srcId="{74BC2262-9018-F04B-91A2-47CDBF08D6B3}" destId="{34549887-3DA3-FC4E-B3C7-A52378C8FA62}" srcOrd="0" destOrd="0" parTransId="{5E6812EB-D113-1146-9114-4D581284F4F2}" sibTransId="{5DDFE6D6-1206-DA4D-948F-7D99B30F2FCC}"/>
    <dgm:cxn modelId="{9C52F4BD-F293-404C-BDAD-9ED63CF51660}" type="presOf" srcId="{74BC2262-9018-F04B-91A2-47CDBF08D6B3}" destId="{836C8CF2-F031-9D48-AECE-34F89CACBA06}" srcOrd="0" destOrd="0" presId="urn:microsoft.com/office/officeart/2005/8/layout/hList1"/>
    <dgm:cxn modelId="{9A4F71DB-E616-44A2-8B0B-8806BEF0B5EF}" type="presOf" srcId="{9D232B69-4780-E54D-B966-0F2BD94FBD48}" destId="{D86CDDD6-729D-934F-8A5B-53DA3C9E323C}" srcOrd="0" destOrd="4" presId="urn:microsoft.com/office/officeart/2005/8/layout/hList1"/>
    <dgm:cxn modelId="{8B620BE3-A777-4853-B5F8-4265D7E23C46}" type="presOf" srcId="{811FE0BA-4E47-4DA1-B2A5-020A91219F27}" destId="{89E2BD6A-510A-A849-93D5-BB7DE9478B0C}" srcOrd="0" destOrd="1" presId="urn:microsoft.com/office/officeart/2005/8/layout/hList1"/>
    <dgm:cxn modelId="{62D6B9E8-E96A-F544-B56B-D24AD374BAE5}" srcId="{D6FF13D6-1B09-8447-B82E-5874DE1D0C57}" destId="{98572670-1674-034A-AB12-C81647DA9866}" srcOrd="5" destOrd="0" parTransId="{9D62ACA4-F85C-CB40-9525-AF24031688A3}" sibTransId="{91163220-4A6D-A649-9375-C6E1D48B6042}"/>
    <dgm:cxn modelId="{17879EF8-62E8-4D69-8F49-F413DC17D86A}" type="presOf" srcId="{D6FF13D6-1B09-8447-B82E-5874DE1D0C57}" destId="{3535AE60-4C39-F145-8DA2-91F550CB8E4A}" srcOrd="0" destOrd="0" presId="urn:microsoft.com/office/officeart/2005/8/layout/hList1"/>
    <dgm:cxn modelId="{1B10E8F9-BE70-493A-805A-7989FCAC9B36}" type="presOf" srcId="{34549887-3DA3-FC4E-B3C7-A52378C8FA62}" destId="{89E2BD6A-510A-A849-93D5-BB7DE9478B0C}" srcOrd="0" destOrd="0" presId="urn:microsoft.com/office/officeart/2005/8/layout/hList1"/>
    <dgm:cxn modelId="{3AEED6FE-CCDF-479D-A346-2A7CE0D281B1}" type="presOf" srcId="{EC0D3690-BDA3-A64D-ABC1-FA74A93464B3}" destId="{D86CDDD6-729D-934F-8A5B-53DA3C9E323C}" srcOrd="0" destOrd="0" presId="urn:microsoft.com/office/officeart/2005/8/layout/hList1"/>
    <dgm:cxn modelId="{0BEFD703-5F61-46AF-8635-60B34CE2A081}" type="presParOf" srcId="{9571105A-9102-A248-BA90-9E0679C416FC}" destId="{5FD68E3E-3FD2-194F-A359-07ED32E069FD}" srcOrd="0" destOrd="0" presId="urn:microsoft.com/office/officeart/2005/8/layout/hList1"/>
    <dgm:cxn modelId="{20D12D7C-E5A2-4893-A536-D901EA313C84}" type="presParOf" srcId="{5FD68E3E-3FD2-194F-A359-07ED32E069FD}" destId="{836C8CF2-F031-9D48-AECE-34F89CACBA06}" srcOrd="0" destOrd="0" presId="urn:microsoft.com/office/officeart/2005/8/layout/hList1"/>
    <dgm:cxn modelId="{95DB3436-4708-4495-A303-672B820B2A2D}" type="presParOf" srcId="{5FD68E3E-3FD2-194F-A359-07ED32E069FD}" destId="{89E2BD6A-510A-A849-93D5-BB7DE9478B0C}" srcOrd="1" destOrd="0" presId="urn:microsoft.com/office/officeart/2005/8/layout/hList1"/>
    <dgm:cxn modelId="{B420CFCF-1091-431A-9E33-117AD28781FB}" type="presParOf" srcId="{9571105A-9102-A248-BA90-9E0679C416FC}" destId="{91950518-B595-F046-A5ED-86498150D54D}" srcOrd="1" destOrd="0" presId="urn:microsoft.com/office/officeart/2005/8/layout/hList1"/>
    <dgm:cxn modelId="{50786E01-EAA8-4044-95DE-59BE0D00A796}" type="presParOf" srcId="{9571105A-9102-A248-BA90-9E0679C416FC}" destId="{A5E00800-270A-464B-B537-E1763E227F43}" srcOrd="2" destOrd="0" presId="urn:microsoft.com/office/officeart/2005/8/layout/hList1"/>
    <dgm:cxn modelId="{CDF79046-70C9-4B37-8B34-9A6547995BB4}" type="presParOf" srcId="{A5E00800-270A-464B-B537-E1763E227F43}" destId="{3535AE60-4C39-F145-8DA2-91F550CB8E4A}" srcOrd="0" destOrd="0" presId="urn:microsoft.com/office/officeart/2005/8/layout/hList1"/>
    <dgm:cxn modelId="{363E8A9B-83C2-435D-A6F8-87C08F1FFB35}" type="presParOf" srcId="{A5E00800-270A-464B-B537-E1763E227F43}" destId="{D86CDDD6-729D-934F-8A5B-53DA3C9E323C}" srcOrd="1" destOrd="0" presId="urn:microsoft.com/office/officeart/2005/8/layout/h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total de la Línea</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r>
            <a:rPr lang="es-CL" sz="1600" dirty="0">
              <a:latin typeface="Verdana" panose="020B0604030504040204" pitchFamily="34" charset="0"/>
              <a:ea typeface="Verdana" panose="020B0604030504040204" pitchFamily="34" charset="0"/>
              <a:cs typeface="Verdana" panose="020B0604030504040204" pitchFamily="34" charset="0"/>
            </a:rPr>
            <a:t>$354.633.334</a:t>
          </a:r>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199FF38D-0683-9443-8967-A30B2E6BC390}">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máximo por proyecto</a:t>
          </a:r>
        </a:p>
      </dgm:t>
    </dgm:pt>
    <dgm:pt modelId="{74A44C99-1581-D64E-9FE8-B6EAA556C75F}" type="parTrans" cxnId="{03D80A59-E5D0-0A4F-AA87-2D04363356C0}">
      <dgm:prSet/>
      <dgm:spPr/>
      <dgm:t>
        <a:bodyPr/>
        <a:lstStyle/>
        <a:p>
          <a:endParaRPr lang="es-ES"/>
        </a:p>
      </dgm:t>
    </dgm:pt>
    <dgm:pt modelId="{1937AF6B-1523-824F-B82B-3C78ECB26006}" type="sibTrans" cxnId="{03D80A59-E5D0-0A4F-AA87-2D04363356C0}">
      <dgm:prSet/>
      <dgm:spPr/>
      <dgm:t>
        <a:bodyPr/>
        <a:lstStyle/>
        <a:p>
          <a:endParaRPr lang="es-ES"/>
        </a:p>
      </dgm:t>
    </dgm:pt>
    <dgm:pt modelId="{9BDB6E6D-3CC6-AF46-BCD4-6B29B780F9FF}">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116B0A0D-87D6-EC4B-8D24-5403613A7EEA}" type="parTrans" cxnId="{3F89DABB-000F-7746-976A-BC50E2E735B2}">
      <dgm:prSet/>
      <dgm:spPr/>
      <dgm:t>
        <a:bodyPr/>
        <a:lstStyle/>
        <a:p>
          <a:endParaRPr lang="es-ES"/>
        </a:p>
      </dgm:t>
    </dgm:pt>
    <dgm:pt modelId="{B385D28C-0CE1-AD44-BE01-6288598FF302}" type="sibTrans" cxnId="{3F89DABB-000F-7746-976A-BC50E2E735B2}">
      <dgm:prSet/>
      <dgm:spPr/>
      <dgm:t>
        <a:bodyPr/>
        <a:lstStyle/>
        <a:p>
          <a:endParaRPr lang="es-ES"/>
        </a:p>
      </dgm:t>
    </dgm:pt>
    <dgm:pt modelId="{2CE31E9A-CA5C-5243-AED1-39DD0DD08291}">
      <dgm:prSet phldrT="[Texto]" custT="1"/>
      <dgm:spPr>
        <a:solidFill>
          <a:srgbClr val="7CC9B5"/>
        </a:solidFill>
        <a:ln>
          <a:noFill/>
        </a:ln>
      </dgm:spPr>
      <dgm:t>
        <a:bodyPr/>
        <a:lstStyle/>
        <a:p>
          <a:r>
            <a:rPr lang="es-ES" sz="1600" dirty="0">
              <a:latin typeface="Verdana" panose="020B0604030504040204" pitchFamily="34" charset="0"/>
              <a:ea typeface="Verdana" panose="020B0604030504040204" pitchFamily="34" charset="0"/>
              <a:cs typeface="Verdana" panose="020B0604030504040204" pitchFamily="34" charset="0"/>
            </a:rPr>
            <a:t>$10.000.000</a:t>
          </a:r>
        </a:p>
      </dgm:t>
    </dgm:pt>
    <dgm:pt modelId="{5AB90A72-EAD8-8943-BB00-76334829AA44}" type="parTrans" cxnId="{10944132-99CD-3448-8436-DB9FFD6EB57E}">
      <dgm:prSet/>
      <dgm:spPr/>
      <dgm:t>
        <a:bodyPr/>
        <a:lstStyle/>
        <a:p>
          <a:endParaRPr lang="es-ES"/>
        </a:p>
      </dgm:t>
    </dgm:pt>
    <dgm:pt modelId="{781945A9-D4A4-7946-A6E6-C98429F895BD}" type="sibTrans" cxnId="{10944132-99CD-3448-8436-DB9FFD6EB57E}">
      <dgm:prSet/>
      <dgm:spPr/>
      <dgm:t>
        <a:bodyPr/>
        <a:lstStyle/>
        <a:p>
          <a:endParaRPr lang="es-ES"/>
        </a:p>
      </dgm:t>
    </dgm:pt>
    <dgm:pt modelId="{1E49DFA3-D010-4825-A9CC-F394118702A2}">
      <dgm:prSet phldrT="[Texto]" custT="1"/>
      <dgm:spPr>
        <a:solidFill>
          <a:srgbClr val="7CC9B5"/>
        </a:solidFill>
        <a:ln>
          <a:noFill/>
        </a:ln>
      </dgm:spPr>
      <dgm:t>
        <a:bodyPr/>
        <a:lstStyle/>
        <a:p>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3BC884DF-AF16-40E1-B8EC-CF13D92B525C}" type="parTrans" cxnId="{167CD4D3-0A09-449A-AFB5-5570902635FF}">
      <dgm:prSet/>
      <dgm:spPr/>
      <dgm:t>
        <a:bodyPr/>
        <a:lstStyle/>
        <a:p>
          <a:endParaRPr lang="es-CL"/>
        </a:p>
      </dgm:t>
    </dgm:pt>
    <dgm:pt modelId="{3AF18B32-0917-4B30-9F18-E39CA72ABF39}" type="sibTrans" cxnId="{167CD4D3-0A09-449A-AFB5-5570902635FF}">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6783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dgm:presLayoutVars>
          <dgm:bulletEnabled val="1"/>
        </dgm:presLayoutVars>
      </dgm:prSet>
      <dgm:spPr/>
    </dgm:pt>
    <dgm:pt modelId="{91950518-B595-F046-A5ED-86498150D54D}" type="pres">
      <dgm:prSet presAssocID="{57F34965-03D7-8C45-8FB8-23F5EE2C7148}" presName="space" presStyleCnt="0"/>
      <dgm:spPr/>
    </dgm:pt>
    <dgm:pt modelId="{1CE5FA22-00DD-E349-B7A1-138E52A515D3}" type="pres">
      <dgm:prSet presAssocID="{199FF38D-0683-9443-8967-A30B2E6BC390}" presName="composite" presStyleCnt="0"/>
      <dgm:spPr/>
    </dgm:pt>
    <dgm:pt modelId="{A7F5DEE8-6E31-0741-9E63-B9E4B1CEA147}" type="pres">
      <dgm:prSet presAssocID="{199FF38D-0683-9443-8967-A30B2E6BC390}" presName="parTx" presStyleLbl="alignNode1" presStyleIdx="1" presStyleCnt="2" custScaleY="67831">
        <dgm:presLayoutVars>
          <dgm:chMax val="0"/>
          <dgm:chPref val="0"/>
          <dgm:bulletEnabled val="1"/>
        </dgm:presLayoutVars>
      </dgm:prSet>
      <dgm:spPr/>
    </dgm:pt>
    <dgm:pt modelId="{4B210416-018D-234A-B9E6-F0533229850F}" type="pres">
      <dgm:prSet presAssocID="{199FF38D-0683-9443-8967-A30B2E6BC390}" presName="desTx" presStyleLbl="alignAccFollowNode1" presStyleIdx="1" presStyleCnt="2">
        <dgm:presLayoutVars>
          <dgm:bulletEnabled val="1"/>
        </dgm:presLayoutVars>
      </dgm:prSet>
      <dgm:spPr/>
    </dgm:pt>
  </dgm:ptLst>
  <dgm:cxnLst>
    <dgm:cxn modelId="{27D8EC07-636A-4222-9370-0F6CAD5EB8E9}" type="presOf" srcId="{199FF38D-0683-9443-8967-A30B2E6BC390}" destId="{A7F5DEE8-6E31-0741-9E63-B9E4B1CEA147}" srcOrd="0" destOrd="0" presId="urn:microsoft.com/office/officeart/2005/8/layout/hList1"/>
    <dgm:cxn modelId="{4FA7352D-173C-4AE5-9A8E-122C84E3AD1B}" type="presOf" srcId="{1E49DFA3-D010-4825-A9CC-F394118702A2}" destId="{89E2BD6A-510A-A849-93D5-BB7DE9478B0C}" srcOrd="0" destOrd="0" presId="urn:microsoft.com/office/officeart/2005/8/layout/hList1"/>
    <dgm:cxn modelId="{10944132-99CD-3448-8436-DB9FFD6EB57E}" srcId="{199FF38D-0683-9443-8967-A30B2E6BC390}" destId="{2CE31E9A-CA5C-5243-AED1-39DD0DD08291}" srcOrd="1" destOrd="0" parTransId="{5AB90A72-EAD8-8943-BB00-76334829AA44}" sibTransId="{781945A9-D4A4-7946-A6E6-C98429F895BD}"/>
    <dgm:cxn modelId="{B3D9E734-3BF3-44C0-8E69-6A030AFE29F8}" type="presOf" srcId="{2CE31E9A-CA5C-5243-AED1-39DD0DD08291}" destId="{4B210416-018D-234A-B9E6-F0533229850F}" srcOrd="0" destOrd="1" presId="urn:microsoft.com/office/officeart/2005/8/layout/hList1"/>
    <dgm:cxn modelId="{03D80A59-E5D0-0A4F-AA87-2D04363356C0}" srcId="{0D68649B-766B-5249-A1EA-FB573BC68C9A}" destId="{199FF38D-0683-9443-8967-A30B2E6BC390}" srcOrd="1" destOrd="0" parTransId="{74A44C99-1581-D64E-9FE8-B6EAA556C75F}" sibTransId="{1937AF6B-1523-824F-B82B-3C78ECB26006}"/>
    <dgm:cxn modelId="{BC02A163-C9BC-834F-B04B-AB4566C20DC4}" srcId="{0D68649B-766B-5249-A1EA-FB573BC68C9A}" destId="{74BC2262-9018-F04B-91A2-47CDBF08D6B3}" srcOrd="0" destOrd="0" parTransId="{B3BC7CCB-1292-AD48-A1ED-320F3CEBD812}" sibTransId="{57F34965-03D7-8C45-8FB8-23F5EE2C7148}"/>
    <dgm:cxn modelId="{D75BC987-8D44-4975-AA10-4BA5A944CBBF}" type="presOf" srcId="{74BC2262-9018-F04B-91A2-47CDBF08D6B3}" destId="{836C8CF2-F031-9D48-AECE-34F89CACBA06}" srcOrd="0" destOrd="0" presId="urn:microsoft.com/office/officeart/2005/8/layout/hList1"/>
    <dgm:cxn modelId="{5AA3DF9F-50DB-43A2-8578-2D26A3D1758F}" type="presOf" srcId="{9BDB6E6D-3CC6-AF46-BCD4-6B29B780F9FF}" destId="{4B210416-018D-234A-B9E6-F0533229850F}" srcOrd="0" destOrd="0" presId="urn:microsoft.com/office/officeart/2005/8/layout/hList1"/>
    <dgm:cxn modelId="{BFE3E2A1-59E9-F94D-AAA4-F42A3F5FEABD}" srcId="{74BC2262-9018-F04B-91A2-47CDBF08D6B3}" destId="{34549887-3DA3-FC4E-B3C7-A52378C8FA62}" srcOrd="1" destOrd="0" parTransId="{5E6812EB-D113-1146-9114-4D581284F4F2}" sibTransId="{5DDFE6D6-1206-DA4D-948F-7D99B30F2FCC}"/>
    <dgm:cxn modelId="{3F89DABB-000F-7746-976A-BC50E2E735B2}" srcId="{199FF38D-0683-9443-8967-A30B2E6BC390}" destId="{9BDB6E6D-3CC6-AF46-BCD4-6B29B780F9FF}" srcOrd="0" destOrd="0" parTransId="{116B0A0D-87D6-EC4B-8D24-5403613A7EEA}" sibTransId="{B385D28C-0CE1-AD44-BE01-6288598FF302}"/>
    <dgm:cxn modelId="{85E850CD-6B92-463D-8F17-B8BD4417AEA6}" type="presOf" srcId="{0D68649B-766B-5249-A1EA-FB573BC68C9A}" destId="{9571105A-9102-A248-BA90-9E0679C416FC}" srcOrd="0" destOrd="0" presId="urn:microsoft.com/office/officeart/2005/8/layout/hList1"/>
    <dgm:cxn modelId="{167CD4D3-0A09-449A-AFB5-5570902635FF}" srcId="{74BC2262-9018-F04B-91A2-47CDBF08D6B3}" destId="{1E49DFA3-D010-4825-A9CC-F394118702A2}" srcOrd="0" destOrd="0" parTransId="{3BC884DF-AF16-40E1-B8EC-CF13D92B525C}" sibTransId="{3AF18B32-0917-4B30-9F18-E39CA72ABF39}"/>
    <dgm:cxn modelId="{DEF120DB-F6CF-40F0-9DBA-27A0F8203ADC}" type="presOf" srcId="{34549887-3DA3-FC4E-B3C7-A52378C8FA62}" destId="{89E2BD6A-510A-A849-93D5-BB7DE9478B0C}" srcOrd="0" destOrd="1" presId="urn:microsoft.com/office/officeart/2005/8/layout/hList1"/>
    <dgm:cxn modelId="{C64AF3E2-63AE-4990-8644-A7E2050E8516}" type="presParOf" srcId="{9571105A-9102-A248-BA90-9E0679C416FC}" destId="{5FD68E3E-3FD2-194F-A359-07ED32E069FD}" srcOrd="0" destOrd="0" presId="urn:microsoft.com/office/officeart/2005/8/layout/hList1"/>
    <dgm:cxn modelId="{AEA08116-83D6-472C-93C4-2E3E0B50F682}" type="presParOf" srcId="{5FD68E3E-3FD2-194F-A359-07ED32E069FD}" destId="{836C8CF2-F031-9D48-AECE-34F89CACBA06}" srcOrd="0" destOrd="0" presId="urn:microsoft.com/office/officeart/2005/8/layout/hList1"/>
    <dgm:cxn modelId="{36B3CE80-E0E2-44BD-8D96-C5AD30A2B23D}" type="presParOf" srcId="{5FD68E3E-3FD2-194F-A359-07ED32E069FD}" destId="{89E2BD6A-510A-A849-93D5-BB7DE9478B0C}" srcOrd="1" destOrd="0" presId="urn:microsoft.com/office/officeart/2005/8/layout/hList1"/>
    <dgm:cxn modelId="{D796717A-3136-4F56-B67A-A3081B8D46BE}" type="presParOf" srcId="{9571105A-9102-A248-BA90-9E0679C416FC}" destId="{91950518-B595-F046-A5ED-86498150D54D}" srcOrd="1" destOrd="0" presId="urn:microsoft.com/office/officeart/2005/8/layout/hList1"/>
    <dgm:cxn modelId="{E9A82DD1-E1E3-4A47-9B89-226A6D71824E}" type="presParOf" srcId="{9571105A-9102-A248-BA90-9E0679C416FC}" destId="{1CE5FA22-00DD-E349-B7A1-138E52A515D3}" srcOrd="2" destOrd="0" presId="urn:microsoft.com/office/officeart/2005/8/layout/hList1"/>
    <dgm:cxn modelId="{EC484356-1A7D-44AF-A1A0-11E260C9BFFC}" type="presParOf" srcId="{1CE5FA22-00DD-E349-B7A1-138E52A515D3}" destId="{A7F5DEE8-6E31-0741-9E63-B9E4B1CEA147}" srcOrd="0" destOrd="0" presId="urn:microsoft.com/office/officeart/2005/8/layout/hList1"/>
    <dgm:cxn modelId="{0372DF5C-EF6F-42F9-8C32-7A1FD77A82FC}" type="presParOf" srcId="{1CE5FA22-00DD-E349-B7A1-138E52A515D3}" destId="{4B210416-018D-234A-B9E6-F0533229850F}"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Quienes pueden postular</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Personas Naturales, d</a:t>
          </a:r>
          <a:r>
            <a:rPr lang="en-US" sz="1200" dirty="0">
              <a:latin typeface="Verdana" panose="020B0604030504040204" pitchFamily="34" charset="0"/>
              <a:ea typeface="Verdana" panose="020B0604030504040204" pitchFamily="34" charset="0"/>
              <a:cs typeface="Verdana" panose="020B0604030504040204" pitchFamily="34" charset="0"/>
            </a:rPr>
            <a:t>e nacionalidad chilena o extranjeros con cédula de identidad otorgada por el Servicio de Registro Civil e Identificación de Chile, que sean mayores de 18 años.</a:t>
          </a:r>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D6FF13D6-1B09-8447-B82E-5874DE1D0C57}">
      <dgm:prSet phldrT="[Texto]" custT="1"/>
      <dgm:spPr>
        <a:solidFill>
          <a:srgbClr val="7392D2"/>
        </a:solidFill>
        <a:ln>
          <a:noFill/>
        </a:ln>
      </dgm:spPr>
      <dgm:t>
        <a:bodyPr/>
        <a:lstStyle/>
        <a:p>
          <a:pPr algn="ctr"/>
          <a:r>
            <a:rPr lang="es-ES" sz="1200" b="1" dirty="0">
              <a:latin typeface="Verdana" panose="020B0604030504040204" pitchFamily="34" charset="0"/>
              <a:ea typeface="Verdana" panose="020B0604030504040204" pitchFamily="34" charset="0"/>
              <a:cs typeface="Verdana" panose="020B0604030504040204" pitchFamily="34" charset="0"/>
            </a:rPr>
            <a:t>Tipo de Gastos</a:t>
          </a:r>
        </a:p>
      </dgm:t>
    </dgm:pt>
    <dgm:pt modelId="{C745C6CD-F522-B648-8390-A14919D02B40}" type="parTrans" cxnId="{941CF498-0AC0-8A46-8664-E6B72322F26F}">
      <dgm:prSet/>
      <dgm:spPr/>
      <dgm:t>
        <a:bodyPr/>
        <a:lstStyle/>
        <a:p>
          <a:endParaRPr lang="es-ES"/>
        </a:p>
      </dgm:t>
    </dgm:pt>
    <dgm:pt modelId="{6E57E943-FC4B-4D43-A5D1-C0148175F3E2}" type="sibTrans" cxnId="{941CF498-0AC0-8A46-8664-E6B72322F26F}">
      <dgm:prSet/>
      <dgm:spPr/>
      <dgm:t>
        <a:bodyPr/>
        <a:lstStyle/>
        <a:p>
          <a:endParaRPr lang="es-ES"/>
        </a:p>
      </dgm:t>
    </dgm:pt>
    <dgm:pt modelId="{EC0D3690-BDA3-A64D-ABC1-FA74A93464B3}">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Honorarios</a:t>
          </a:r>
        </a:p>
      </dgm:t>
    </dgm:pt>
    <dgm:pt modelId="{86926650-647A-AE4C-BD72-8AFD49FAFCFF}" type="parTrans" cxnId="{BD87F789-96C2-A94F-B4E8-E0B5590A309D}">
      <dgm:prSet/>
      <dgm:spPr/>
      <dgm:t>
        <a:bodyPr/>
        <a:lstStyle/>
        <a:p>
          <a:endParaRPr lang="es-ES"/>
        </a:p>
      </dgm:t>
    </dgm:pt>
    <dgm:pt modelId="{2F11184D-517A-4E4C-932B-FB35EB7274C7}" type="sibTrans" cxnId="{BD87F789-96C2-A94F-B4E8-E0B5590A309D}">
      <dgm:prSet/>
      <dgm:spPr/>
      <dgm:t>
        <a:bodyPr/>
        <a:lstStyle/>
        <a:p>
          <a:endParaRPr lang="es-ES"/>
        </a:p>
      </dgm:t>
    </dgm:pt>
    <dgm:pt modelId="{57ED495D-D73C-48BE-B810-E68A4C5690E2}">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Personas Jurídica </a:t>
          </a:r>
          <a:r>
            <a:rPr lang="en-US" sz="1200" dirty="0">
              <a:latin typeface="Verdana" panose="020B0604030504040204" pitchFamily="34" charset="0"/>
              <a:ea typeface="Verdana" panose="020B0604030504040204" pitchFamily="34" charset="0"/>
              <a:cs typeface="Verdana" panose="020B0604030504040204" pitchFamily="34" charset="0"/>
            </a:rPr>
            <a:t>Chilenas de derecho público o privado, con o sin fines de lucro. Quedan expresamente excluidas las sociedades de hecho.</a:t>
          </a:r>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0CE4877-B393-4737-B4B2-91DA63008529}" type="parTrans" cxnId="{AF05B805-CED6-4535-B565-60A22CF4F47A}">
      <dgm:prSet/>
      <dgm:spPr/>
      <dgm:t>
        <a:bodyPr/>
        <a:lstStyle/>
        <a:p>
          <a:endParaRPr lang="es-CL"/>
        </a:p>
      </dgm:t>
    </dgm:pt>
    <dgm:pt modelId="{3007C913-999F-4080-BE7B-0E027059BAE1}" type="sibTrans" cxnId="{AF05B805-CED6-4535-B565-60A22CF4F47A}">
      <dgm:prSet/>
      <dgm:spPr/>
      <dgm:t>
        <a:bodyPr/>
        <a:lstStyle/>
        <a:p>
          <a:endParaRPr lang="es-CL"/>
        </a:p>
      </dgm:t>
    </dgm:pt>
    <dgm:pt modelId="{811FE0BA-4E47-4DA1-B2A5-020A91219F27}">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E5BFDFBC-1D3C-4DFC-8605-6360C483C383}" type="parTrans" cxnId="{190D468F-1E18-4B36-9148-BEE3930F55DA}">
      <dgm:prSet/>
      <dgm:spPr/>
      <dgm:t>
        <a:bodyPr/>
        <a:lstStyle/>
        <a:p>
          <a:endParaRPr lang="es-CL"/>
        </a:p>
      </dgm:t>
    </dgm:pt>
    <dgm:pt modelId="{EBD9B86F-0FF5-44BA-836C-F4FC36C4EC61}" type="sibTrans" cxnId="{190D468F-1E18-4B36-9148-BEE3930F55DA}">
      <dgm:prSet/>
      <dgm:spPr/>
      <dgm:t>
        <a:bodyPr/>
        <a:lstStyle/>
        <a:p>
          <a:endParaRPr lang="es-CL"/>
        </a:p>
      </dgm:t>
    </dgm:pt>
    <dgm:pt modelId="{ECDA8E0B-FD97-4203-84B2-51E21EA2B6F1}">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Operación</a:t>
          </a:r>
        </a:p>
      </dgm:t>
    </dgm:pt>
    <dgm:pt modelId="{2E35D869-1ADE-4B8A-B63D-C5903FF3F616}" type="parTrans" cxnId="{A719A78D-F839-4257-88CA-0F454EC42524}">
      <dgm:prSet/>
      <dgm:spPr/>
      <dgm:t>
        <a:bodyPr/>
        <a:lstStyle/>
        <a:p>
          <a:endParaRPr lang="es-CL"/>
        </a:p>
      </dgm:t>
    </dgm:pt>
    <dgm:pt modelId="{6C207BE5-DA33-4540-B9E5-FB1DCC05E3AA}" type="sibTrans" cxnId="{A719A78D-F839-4257-88CA-0F454EC42524}">
      <dgm:prSet/>
      <dgm:spPr/>
      <dgm:t>
        <a:bodyPr/>
        <a:lstStyle/>
        <a:p>
          <a:endParaRPr lang="es-CL"/>
        </a:p>
      </dgm:t>
    </dgm:pt>
    <dgm:pt modelId="{98572670-1674-034A-AB12-C81647DA9866}">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91163220-4A6D-A649-9375-C6E1D48B6042}" type="sibTrans" cxnId="{62D6B9E8-E96A-F544-B56B-D24AD374BAE5}">
      <dgm:prSet/>
      <dgm:spPr/>
      <dgm:t>
        <a:bodyPr/>
        <a:lstStyle/>
        <a:p>
          <a:endParaRPr lang="es-ES"/>
        </a:p>
      </dgm:t>
    </dgm:pt>
    <dgm:pt modelId="{9D62ACA4-F85C-CB40-9525-AF24031688A3}" type="parTrans" cxnId="{62D6B9E8-E96A-F544-B56B-D24AD374BAE5}">
      <dgm:prSet/>
      <dgm:spPr/>
      <dgm:t>
        <a:bodyPr/>
        <a:lstStyle/>
        <a:p>
          <a:endParaRPr lang="es-ES"/>
        </a:p>
      </dgm:t>
    </dgm:pt>
    <dgm:pt modelId="{9D232B69-4780-E54D-B966-0F2BD94FBD48}">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B7F191E0-C2E6-E54B-B5DD-1A601A3E6C64}" type="sibTrans" cxnId="{2769474E-CD65-314C-A989-B3F281438714}">
      <dgm:prSet/>
      <dgm:spPr/>
      <dgm:t>
        <a:bodyPr/>
        <a:lstStyle/>
        <a:p>
          <a:endParaRPr lang="es-ES"/>
        </a:p>
      </dgm:t>
    </dgm:pt>
    <dgm:pt modelId="{76BC9A02-521F-4F40-AF80-26F1635AA84A}" type="parTrans" cxnId="{2769474E-CD65-314C-A989-B3F281438714}">
      <dgm:prSet/>
      <dgm:spPr/>
      <dgm:t>
        <a:bodyPr/>
        <a:lstStyle/>
        <a:p>
          <a:endParaRPr lang="es-ES"/>
        </a:p>
      </dgm:t>
    </dgm:pt>
    <dgm:pt modelId="{36925FE5-DBC8-D943-B1F5-3567F8FB44DB}">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883B2164-1006-4245-AF16-18BE340BD3DE}" type="sibTrans" cxnId="{49DBC84C-20C3-1D4F-A56A-7216026E0134}">
      <dgm:prSet/>
      <dgm:spPr/>
      <dgm:t>
        <a:bodyPr/>
        <a:lstStyle/>
        <a:p>
          <a:endParaRPr lang="es-ES"/>
        </a:p>
      </dgm:t>
    </dgm:pt>
    <dgm:pt modelId="{73FD57BC-B7A5-4A46-A611-0EF0C3F66C88}" type="parTrans" cxnId="{49DBC84C-20C3-1D4F-A56A-7216026E0134}">
      <dgm:prSet/>
      <dgm:spPr/>
      <dgm:t>
        <a:bodyPr/>
        <a:lstStyle/>
        <a:p>
          <a:endParaRPr lang="es-ES"/>
        </a:p>
      </dgm:t>
    </dgm:pt>
    <dgm:pt modelId="{4F0486D5-C350-48C5-8CD2-C4B24178F6B8}">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Inversión</a:t>
          </a:r>
        </a:p>
      </dgm:t>
    </dgm:pt>
    <dgm:pt modelId="{F4FF7CA5-579B-47C4-9F2A-4BE99F5CC23C}" type="parTrans" cxnId="{AD358380-6193-49F4-AAF5-AC0EA1F5D585}">
      <dgm:prSet/>
      <dgm:spPr/>
      <dgm:t>
        <a:bodyPr/>
        <a:lstStyle/>
        <a:p>
          <a:endParaRPr lang="es-CL"/>
        </a:p>
      </dgm:t>
    </dgm:pt>
    <dgm:pt modelId="{522C6F92-1B27-4049-8083-A8B1536C2243}" type="sibTrans" cxnId="{AD358380-6193-49F4-AAF5-AC0EA1F5D585}">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7772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custScaleY="96671">
        <dgm:presLayoutVars>
          <dgm:bulletEnabled val="1"/>
        </dgm:presLayoutVars>
      </dgm:prSet>
      <dgm:spPr/>
    </dgm:pt>
    <dgm:pt modelId="{91950518-B595-F046-A5ED-86498150D54D}" type="pres">
      <dgm:prSet presAssocID="{57F34965-03D7-8C45-8FB8-23F5EE2C7148}" presName="space" presStyleCnt="0"/>
      <dgm:spPr/>
    </dgm:pt>
    <dgm:pt modelId="{A5E00800-270A-464B-B537-E1763E227F43}" type="pres">
      <dgm:prSet presAssocID="{D6FF13D6-1B09-8447-B82E-5874DE1D0C57}" presName="composite" presStyleCnt="0"/>
      <dgm:spPr/>
    </dgm:pt>
    <dgm:pt modelId="{3535AE60-4C39-F145-8DA2-91F550CB8E4A}" type="pres">
      <dgm:prSet presAssocID="{D6FF13D6-1B09-8447-B82E-5874DE1D0C57}" presName="parTx" presStyleLbl="alignNode1" presStyleIdx="1" presStyleCnt="2" custScaleY="77721" custLinFactNeighborX="1" custLinFactNeighborY="580">
        <dgm:presLayoutVars>
          <dgm:chMax val="0"/>
          <dgm:chPref val="0"/>
          <dgm:bulletEnabled val="1"/>
        </dgm:presLayoutVars>
      </dgm:prSet>
      <dgm:spPr/>
    </dgm:pt>
    <dgm:pt modelId="{D86CDDD6-729D-934F-8A5B-53DA3C9E323C}" type="pres">
      <dgm:prSet presAssocID="{D6FF13D6-1B09-8447-B82E-5874DE1D0C57}" presName="desTx" presStyleLbl="alignAccFollowNode1" presStyleIdx="1" presStyleCnt="2" custScaleY="96671">
        <dgm:presLayoutVars>
          <dgm:bulletEnabled val="1"/>
        </dgm:presLayoutVars>
      </dgm:prSet>
      <dgm:spPr/>
    </dgm:pt>
  </dgm:ptLst>
  <dgm:cxnLst>
    <dgm:cxn modelId="{AF05B805-CED6-4535-B565-60A22CF4F47A}" srcId="{74BC2262-9018-F04B-91A2-47CDBF08D6B3}" destId="{57ED495D-D73C-48BE-B810-E68A4C5690E2}" srcOrd="2" destOrd="0" parTransId="{50CE4877-B393-4737-B4B2-91DA63008529}" sibTransId="{3007C913-999F-4080-BE7B-0E027059BAE1}"/>
    <dgm:cxn modelId="{A661DA13-7B47-43AB-80A6-46D570088FAF}" type="presOf" srcId="{0D68649B-766B-5249-A1EA-FB573BC68C9A}" destId="{9571105A-9102-A248-BA90-9E0679C416FC}" srcOrd="0" destOrd="0" presId="urn:microsoft.com/office/officeart/2005/8/layout/hList1"/>
    <dgm:cxn modelId="{84650E45-3D33-45E4-BE44-41AF35EF7E69}" type="presOf" srcId="{57ED495D-D73C-48BE-B810-E68A4C5690E2}" destId="{89E2BD6A-510A-A849-93D5-BB7DE9478B0C}" srcOrd="0" destOrd="2" presId="urn:microsoft.com/office/officeart/2005/8/layout/hList1"/>
    <dgm:cxn modelId="{49DBC84C-20C3-1D4F-A56A-7216026E0134}" srcId="{D6FF13D6-1B09-8447-B82E-5874DE1D0C57}" destId="{36925FE5-DBC8-D943-B1F5-3567F8FB44DB}" srcOrd="3" destOrd="0" parTransId="{73FD57BC-B7A5-4A46-A611-0EF0C3F66C88}" sibTransId="{883B2164-1006-4245-AF16-18BE340BD3DE}"/>
    <dgm:cxn modelId="{2769474E-CD65-314C-A989-B3F281438714}" srcId="{D6FF13D6-1B09-8447-B82E-5874DE1D0C57}" destId="{9D232B69-4780-E54D-B966-0F2BD94FBD48}" srcOrd="4" destOrd="0" parTransId="{76BC9A02-521F-4F40-AF80-26F1635AA84A}" sibTransId="{B7F191E0-C2E6-E54B-B5DD-1A601A3E6C64}"/>
    <dgm:cxn modelId="{BC02A163-C9BC-834F-B04B-AB4566C20DC4}" srcId="{0D68649B-766B-5249-A1EA-FB573BC68C9A}" destId="{74BC2262-9018-F04B-91A2-47CDBF08D6B3}" srcOrd="0" destOrd="0" parTransId="{B3BC7CCB-1292-AD48-A1ED-320F3CEBD812}" sibTransId="{57F34965-03D7-8C45-8FB8-23F5EE2C7148}"/>
    <dgm:cxn modelId="{6811F378-5770-4900-AE88-9CE3FFF49316}" type="presOf" srcId="{34549887-3DA3-FC4E-B3C7-A52378C8FA62}" destId="{89E2BD6A-510A-A849-93D5-BB7DE9478B0C}" srcOrd="0" destOrd="0" presId="urn:microsoft.com/office/officeart/2005/8/layout/hList1"/>
    <dgm:cxn modelId="{F0EFC27A-CAF8-4138-9E6A-4352D9D5DD0A}" type="presOf" srcId="{9D232B69-4780-E54D-B966-0F2BD94FBD48}" destId="{D86CDDD6-729D-934F-8A5B-53DA3C9E323C}" srcOrd="0" destOrd="4" presId="urn:microsoft.com/office/officeart/2005/8/layout/hList1"/>
    <dgm:cxn modelId="{AD358380-6193-49F4-AAF5-AC0EA1F5D585}" srcId="{D6FF13D6-1B09-8447-B82E-5874DE1D0C57}" destId="{4F0486D5-C350-48C5-8CD2-C4B24178F6B8}" srcOrd="2" destOrd="0" parTransId="{F4FF7CA5-579B-47C4-9F2A-4BE99F5CC23C}" sibTransId="{522C6F92-1B27-4049-8083-A8B1536C2243}"/>
    <dgm:cxn modelId="{BD87F789-96C2-A94F-B4E8-E0B5590A309D}" srcId="{D6FF13D6-1B09-8447-B82E-5874DE1D0C57}" destId="{EC0D3690-BDA3-A64D-ABC1-FA74A93464B3}" srcOrd="0" destOrd="0" parTransId="{86926650-647A-AE4C-BD72-8AFD49FAFCFF}" sibTransId="{2F11184D-517A-4E4C-932B-FB35EB7274C7}"/>
    <dgm:cxn modelId="{A719A78D-F839-4257-88CA-0F454EC42524}" srcId="{D6FF13D6-1B09-8447-B82E-5874DE1D0C57}" destId="{ECDA8E0B-FD97-4203-84B2-51E21EA2B6F1}" srcOrd="1" destOrd="0" parTransId="{2E35D869-1ADE-4B8A-B63D-C5903FF3F616}" sibTransId="{6C207BE5-DA33-4540-B9E5-FB1DCC05E3AA}"/>
    <dgm:cxn modelId="{190D468F-1E18-4B36-9148-BEE3930F55DA}" srcId="{74BC2262-9018-F04B-91A2-47CDBF08D6B3}" destId="{811FE0BA-4E47-4DA1-B2A5-020A91219F27}" srcOrd="1" destOrd="0" parTransId="{E5BFDFBC-1D3C-4DFC-8605-6360C483C383}" sibTransId="{EBD9B86F-0FF5-44BA-836C-F4FC36C4EC61}"/>
    <dgm:cxn modelId="{941CF498-0AC0-8A46-8664-E6B72322F26F}" srcId="{0D68649B-766B-5249-A1EA-FB573BC68C9A}" destId="{D6FF13D6-1B09-8447-B82E-5874DE1D0C57}" srcOrd="1" destOrd="0" parTransId="{C745C6CD-F522-B648-8390-A14919D02B40}" sibTransId="{6E57E943-FC4B-4D43-A5D1-C0148175F3E2}"/>
    <dgm:cxn modelId="{2F86A19A-D6BC-4F5F-9E97-69C8ADA86765}" type="presOf" srcId="{4F0486D5-C350-48C5-8CD2-C4B24178F6B8}" destId="{D86CDDD6-729D-934F-8A5B-53DA3C9E323C}" srcOrd="0" destOrd="2" presId="urn:microsoft.com/office/officeart/2005/8/layout/hList1"/>
    <dgm:cxn modelId="{FFC0D39A-309E-47DD-9EB1-2709A6D106A7}" type="presOf" srcId="{36925FE5-DBC8-D943-B1F5-3567F8FB44DB}" destId="{D86CDDD6-729D-934F-8A5B-53DA3C9E323C}" srcOrd="0" destOrd="3" presId="urn:microsoft.com/office/officeart/2005/8/layout/hList1"/>
    <dgm:cxn modelId="{BFE3E2A1-59E9-F94D-AAA4-F42A3F5FEABD}" srcId="{74BC2262-9018-F04B-91A2-47CDBF08D6B3}" destId="{34549887-3DA3-FC4E-B3C7-A52378C8FA62}" srcOrd="0" destOrd="0" parTransId="{5E6812EB-D113-1146-9114-4D581284F4F2}" sibTransId="{5DDFE6D6-1206-DA4D-948F-7D99B30F2FCC}"/>
    <dgm:cxn modelId="{26EB16AC-ADD3-41D1-93EC-19F9CA05574F}" type="presOf" srcId="{811FE0BA-4E47-4DA1-B2A5-020A91219F27}" destId="{89E2BD6A-510A-A849-93D5-BB7DE9478B0C}" srcOrd="0" destOrd="1" presId="urn:microsoft.com/office/officeart/2005/8/layout/hList1"/>
    <dgm:cxn modelId="{72D825B9-A90C-4B2F-B1B1-13B52B9292D7}" type="presOf" srcId="{74BC2262-9018-F04B-91A2-47CDBF08D6B3}" destId="{836C8CF2-F031-9D48-AECE-34F89CACBA06}" srcOrd="0" destOrd="0" presId="urn:microsoft.com/office/officeart/2005/8/layout/hList1"/>
    <dgm:cxn modelId="{4ADA33D4-39D2-4AF4-897E-188A8AF4606B}" type="presOf" srcId="{98572670-1674-034A-AB12-C81647DA9866}" destId="{D86CDDD6-729D-934F-8A5B-53DA3C9E323C}" srcOrd="0" destOrd="5" presId="urn:microsoft.com/office/officeart/2005/8/layout/hList1"/>
    <dgm:cxn modelId="{27D3CBE6-11C6-4859-A3FB-7741C8A243C0}" type="presOf" srcId="{ECDA8E0B-FD97-4203-84B2-51E21EA2B6F1}" destId="{D86CDDD6-729D-934F-8A5B-53DA3C9E323C}" srcOrd="0" destOrd="1" presId="urn:microsoft.com/office/officeart/2005/8/layout/hList1"/>
    <dgm:cxn modelId="{62D6B9E8-E96A-F544-B56B-D24AD374BAE5}" srcId="{D6FF13D6-1B09-8447-B82E-5874DE1D0C57}" destId="{98572670-1674-034A-AB12-C81647DA9866}" srcOrd="5" destOrd="0" parTransId="{9D62ACA4-F85C-CB40-9525-AF24031688A3}" sibTransId="{91163220-4A6D-A649-9375-C6E1D48B6042}"/>
    <dgm:cxn modelId="{69547DF7-E3DD-4069-96E9-2EDBED9B75B6}" type="presOf" srcId="{D6FF13D6-1B09-8447-B82E-5874DE1D0C57}" destId="{3535AE60-4C39-F145-8DA2-91F550CB8E4A}" srcOrd="0" destOrd="0" presId="urn:microsoft.com/office/officeart/2005/8/layout/hList1"/>
    <dgm:cxn modelId="{EB81BCFF-00AD-48FC-BB65-2629D75F6E93}" type="presOf" srcId="{EC0D3690-BDA3-A64D-ABC1-FA74A93464B3}" destId="{D86CDDD6-729D-934F-8A5B-53DA3C9E323C}" srcOrd="0" destOrd="0" presId="urn:microsoft.com/office/officeart/2005/8/layout/hList1"/>
    <dgm:cxn modelId="{7766EFA1-9376-4A9C-BF95-E4A9E7DC3641}" type="presParOf" srcId="{9571105A-9102-A248-BA90-9E0679C416FC}" destId="{5FD68E3E-3FD2-194F-A359-07ED32E069FD}" srcOrd="0" destOrd="0" presId="urn:microsoft.com/office/officeart/2005/8/layout/hList1"/>
    <dgm:cxn modelId="{C1FCF744-87EA-41DB-83DD-F0EAED8600FE}" type="presParOf" srcId="{5FD68E3E-3FD2-194F-A359-07ED32E069FD}" destId="{836C8CF2-F031-9D48-AECE-34F89CACBA06}" srcOrd="0" destOrd="0" presId="urn:microsoft.com/office/officeart/2005/8/layout/hList1"/>
    <dgm:cxn modelId="{839997C4-6D9C-4F2B-A8F5-80851C7618A0}" type="presParOf" srcId="{5FD68E3E-3FD2-194F-A359-07ED32E069FD}" destId="{89E2BD6A-510A-A849-93D5-BB7DE9478B0C}" srcOrd="1" destOrd="0" presId="urn:microsoft.com/office/officeart/2005/8/layout/hList1"/>
    <dgm:cxn modelId="{EDCB1A36-9348-4A28-8962-9B0C0B42738A}" type="presParOf" srcId="{9571105A-9102-A248-BA90-9E0679C416FC}" destId="{91950518-B595-F046-A5ED-86498150D54D}" srcOrd="1" destOrd="0" presId="urn:microsoft.com/office/officeart/2005/8/layout/hList1"/>
    <dgm:cxn modelId="{4ECB4B13-8485-4411-B5AC-0B30D4152919}" type="presParOf" srcId="{9571105A-9102-A248-BA90-9E0679C416FC}" destId="{A5E00800-270A-464B-B537-E1763E227F43}" srcOrd="2" destOrd="0" presId="urn:microsoft.com/office/officeart/2005/8/layout/hList1"/>
    <dgm:cxn modelId="{3EF0D687-CB1F-4014-AB4C-3C9422DB4559}" type="presParOf" srcId="{A5E00800-270A-464B-B537-E1763E227F43}" destId="{3535AE60-4C39-F145-8DA2-91F550CB8E4A}" srcOrd="0" destOrd="0" presId="urn:microsoft.com/office/officeart/2005/8/layout/hList1"/>
    <dgm:cxn modelId="{56A43633-48C0-434D-8C12-1EA14BF9141F}" type="presParOf" srcId="{A5E00800-270A-464B-B537-E1763E227F43}" destId="{D86CDDD6-729D-934F-8A5B-53DA3C9E323C}" srcOrd="1" destOrd="0" presId="urn:microsoft.com/office/officeart/2005/8/layout/h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total de la Línea</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r>
            <a:rPr lang="es-CL" sz="1600" dirty="0">
              <a:latin typeface="Verdana" panose="020B0604030504040204" pitchFamily="34" charset="0"/>
              <a:ea typeface="Verdana" panose="020B0604030504040204" pitchFamily="34" charset="0"/>
              <a:cs typeface="Verdana" panose="020B0604030504040204" pitchFamily="34" charset="0"/>
            </a:rPr>
            <a:t>$1.194.822.223</a:t>
          </a:r>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199FF38D-0683-9443-8967-A30B2E6BC390}">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máximo por proyecto</a:t>
          </a:r>
        </a:p>
      </dgm:t>
    </dgm:pt>
    <dgm:pt modelId="{74A44C99-1581-D64E-9FE8-B6EAA556C75F}" type="parTrans" cxnId="{03D80A59-E5D0-0A4F-AA87-2D04363356C0}">
      <dgm:prSet/>
      <dgm:spPr/>
      <dgm:t>
        <a:bodyPr/>
        <a:lstStyle/>
        <a:p>
          <a:endParaRPr lang="es-ES"/>
        </a:p>
      </dgm:t>
    </dgm:pt>
    <dgm:pt modelId="{1937AF6B-1523-824F-B82B-3C78ECB26006}" type="sibTrans" cxnId="{03D80A59-E5D0-0A4F-AA87-2D04363356C0}">
      <dgm:prSet/>
      <dgm:spPr/>
      <dgm:t>
        <a:bodyPr/>
        <a:lstStyle/>
        <a:p>
          <a:endParaRPr lang="es-ES"/>
        </a:p>
      </dgm:t>
    </dgm:pt>
    <dgm:pt modelId="{9BDB6E6D-3CC6-AF46-BCD4-6B29B780F9FF}">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116B0A0D-87D6-EC4B-8D24-5403613A7EEA}" type="parTrans" cxnId="{3F89DABB-000F-7746-976A-BC50E2E735B2}">
      <dgm:prSet/>
      <dgm:spPr/>
      <dgm:t>
        <a:bodyPr/>
        <a:lstStyle/>
        <a:p>
          <a:endParaRPr lang="es-ES"/>
        </a:p>
      </dgm:t>
    </dgm:pt>
    <dgm:pt modelId="{B385D28C-0CE1-AD44-BE01-6288598FF302}" type="sibTrans" cxnId="{3F89DABB-000F-7746-976A-BC50E2E735B2}">
      <dgm:prSet/>
      <dgm:spPr/>
      <dgm:t>
        <a:bodyPr/>
        <a:lstStyle/>
        <a:p>
          <a:endParaRPr lang="es-ES"/>
        </a:p>
      </dgm:t>
    </dgm:pt>
    <dgm:pt modelId="{2CE31E9A-CA5C-5243-AED1-39DD0DD08291}">
      <dgm:prSet phldrT="[Texto]" custT="1"/>
      <dgm:spPr>
        <a:solidFill>
          <a:srgbClr val="7CC9B5"/>
        </a:solidFill>
        <a:ln>
          <a:noFill/>
        </a:ln>
      </dgm:spPr>
      <dgm:t>
        <a:bodyPr/>
        <a:lstStyle/>
        <a:p>
          <a:r>
            <a:rPr lang="es-ES" sz="1600" dirty="0">
              <a:latin typeface="Verdana" panose="020B0604030504040204" pitchFamily="34" charset="0"/>
              <a:ea typeface="Verdana" panose="020B0604030504040204" pitchFamily="34" charset="0"/>
              <a:cs typeface="Verdana" panose="020B0604030504040204" pitchFamily="34" charset="0"/>
            </a:rPr>
            <a:t>$18.000.000</a:t>
          </a:r>
        </a:p>
      </dgm:t>
    </dgm:pt>
    <dgm:pt modelId="{5AB90A72-EAD8-8943-BB00-76334829AA44}" type="parTrans" cxnId="{10944132-99CD-3448-8436-DB9FFD6EB57E}">
      <dgm:prSet/>
      <dgm:spPr/>
      <dgm:t>
        <a:bodyPr/>
        <a:lstStyle/>
        <a:p>
          <a:endParaRPr lang="es-ES"/>
        </a:p>
      </dgm:t>
    </dgm:pt>
    <dgm:pt modelId="{781945A9-D4A4-7946-A6E6-C98429F895BD}" type="sibTrans" cxnId="{10944132-99CD-3448-8436-DB9FFD6EB57E}">
      <dgm:prSet/>
      <dgm:spPr/>
      <dgm:t>
        <a:bodyPr/>
        <a:lstStyle/>
        <a:p>
          <a:endParaRPr lang="es-ES"/>
        </a:p>
      </dgm:t>
    </dgm:pt>
    <dgm:pt modelId="{1E49DFA3-D010-4825-A9CC-F394118702A2}">
      <dgm:prSet phldrT="[Texto]" custT="1"/>
      <dgm:spPr>
        <a:solidFill>
          <a:srgbClr val="7CC9B5"/>
        </a:solidFill>
        <a:ln>
          <a:noFill/>
        </a:ln>
      </dgm:spPr>
      <dgm:t>
        <a:bodyPr/>
        <a:lstStyle/>
        <a:p>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3BC884DF-AF16-40E1-B8EC-CF13D92B525C}" type="parTrans" cxnId="{167CD4D3-0A09-449A-AFB5-5570902635FF}">
      <dgm:prSet/>
      <dgm:spPr/>
      <dgm:t>
        <a:bodyPr/>
        <a:lstStyle/>
        <a:p>
          <a:endParaRPr lang="es-CL"/>
        </a:p>
      </dgm:t>
    </dgm:pt>
    <dgm:pt modelId="{3AF18B32-0917-4B30-9F18-E39CA72ABF39}" type="sibTrans" cxnId="{167CD4D3-0A09-449A-AFB5-5570902635FF}">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6783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dgm:presLayoutVars>
          <dgm:bulletEnabled val="1"/>
        </dgm:presLayoutVars>
      </dgm:prSet>
      <dgm:spPr/>
    </dgm:pt>
    <dgm:pt modelId="{91950518-B595-F046-A5ED-86498150D54D}" type="pres">
      <dgm:prSet presAssocID="{57F34965-03D7-8C45-8FB8-23F5EE2C7148}" presName="space" presStyleCnt="0"/>
      <dgm:spPr/>
    </dgm:pt>
    <dgm:pt modelId="{1CE5FA22-00DD-E349-B7A1-138E52A515D3}" type="pres">
      <dgm:prSet presAssocID="{199FF38D-0683-9443-8967-A30B2E6BC390}" presName="composite" presStyleCnt="0"/>
      <dgm:spPr/>
    </dgm:pt>
    <dgm:pt modelId="{A7F5DEE8-6E31-0741-9E63-B9E4B1CEA147}" type="pres">
      <dgm:prSet presAssocID="{199FF38D-0683-9443-8967-A30B2E6BC390}" presName="parTx" presStyleLbl="alignNode1" presStyleIdx="1" presStyleCnt="2" custScaleY="67831">
        <dgm:presLayoutVars>
          <dgm:chMax val="0"/>
          <dgm:chPref val="0"/>
          <dgm:bulletEnabled val="1"/>
        </dgm:presLayoutVars>
      </dgm:prSet>
      <dgm:spPr/>
    </dgm:pt>
    <dgm:pt modelId="{4B210416-018D-234A-B9E6-F0533229850F}" type="pres">
      <dgm:prSet presAssocID="{199FF38D-0683-9443-8967-A30B2E6BC390}" presName="desTx" presStyleLbl="alignAccFollowNode1" presStyleIdx="1" presStyleCnt="2">
        <dgm:presLayoutVars>
          <dgm:bulletEnabled val="1"/>
        </dgm:presLayoutVars>
      </dgm:prSet>
      <dgm:spPr/>
    </dgm:pt>
  </dgm:ptLst>
  <dgm:cxnLst>
    <dgm:cxn modelId="{36B53F14-C736-4ECD-B770-6484B6B8E775}" type="presOf" srcId="{1E49DFA3-D010-4825-A9CC-F394118702A2}" destId="{89E2BD6A-510A-A849-93D5-BB7DE9478B0C}" srcOrd="0" destOrd="0" presId="urn:microsoft.com/office/officeart/2005/8/layout/hList1"/>
    <dgm:cxn modelId="{8C113D15-7D1A-413B-869F-CE335C4A62DC}" type="presOf" srcId="{199FF38D-0683-9443-8967-A30B2E6BC390}" destId="{A7F5DEE8-6E31-0741-9E63-B9E4B1CEA147}" srcOrd="0" destOrd="0" presId="urn:microsoft.com/office/officeart/2005/8/layout/hList1"/>
    <dgm:cxn modelId="{DD3EDB15-E2F9-479F-A80E-F5D6A841FDB8}" type="presOf" srcId="{74BC2262-9018-F04B-91A2-47CDBF08D6B3}" destId="{836C8CF2-F031-9D48-AECE-34F89CACBA06}" srcOrd="0" destOrd="0" presId="urn:microsoft.com/office/officeart/2005/8/layout/hList1"/>
    <dgm:cxn modelId="{E74A101F-FF1F-414F-A931-D8B45AB5E3B7}" type="presOf" srcId="{2CE31E9A-CA5C-5243-AED1-39DD0DD08291}" destId="{4B210416-018D-234A-B9E6-F0533229850F}" srcOrd="0" destOrd="1" presId="urn:microsoft.com/office/officeart/2005/8/layout/hList1"/>
    <dgm:cxn modelId="{D6FF3E21-AD41-4C6D-9909-8CC27F258C52}" type="presOf" srcId="{9BDB6E6D-3CC6-AF46-BCD4-6B29B780F9FF}" destId="{4B210416-018D-234A-B9E6-F0533229850F}" srcOrd="0" destOrd="0" presId="urn:microsoft.com/office/officeart/2005/8/layout/hList1"/>
    <dgm:cxn modelId="{10944132-99CD-3448-8436-DB9FFD6EB57E}" srcId="{199FF38D-0683-9443-8967-A30B2E6BC390}" destId="{2CE31E9A-CA5C-5243-AED1-39DD0DD08291}" srcOrd="1" destOrd="0" parTransId="{5AB90A72-EAD8-8943-BB00-76334829AA44}" sibTransId="{781945A9-D4A4-7946-A6E6-C98429F895BD}"/>
    <dgm:cxn modelId="{48B85148-507B-4128-9D4E-3165C805994D}" type="presOf" srcId="{34549887-3DA3-FC4E-B3C7-A52378C8FA62}" destId="{89E2BD6A-510A-A849-93D5-BB7DE9478B0C}" srcOrd="0" destOrd="1" presId="urn:microsoft.com/office/officeart/2005/8/layout/hList1"/>
    <dgm:cxn modelId="{03D80A59-E5D0-0A4F-AA87-2D04363356C0}" srcId="{0D68649B-766B-5249-A1EA-FB573BC68C9A}" destId="{199FF38D-0683-9443-8967-A30B2E6BC390}" srcOrd="1" destOrd="0" parTransId="{74A44C99-1581-D64E-9FE8-B6EAA556C75F}" sibTransId="{1937AF6B-1523-824F-B82B-3C78ECB26006}"/>
    <dgm:cxn modelId="{C0595961-ABC6-4AD4-B672-41F705D40963}" type="presOf" srcId="{0D68649B-766B-5249-A1EA-FB573BC68C9A}" destId="{9571105A-9102-A248-BA90-9E0679C416FC}" srcOrd="0" destOrd="0" presId="urn:microsoft.com/office/officeart/2005/8/layout/hList1"/>
    <dgm:cxn modelId="{BC02A163-C9BC-834F-B04B-AB4566C20DC4}" srcId="{0D68649B-766B-5249-A1EA-FB573BC68C9A}" destId="{74BC2262-9018-F04B-91A2-47CDBF08D6B3}" srcOrd="0" destOrd="0" parTransId="{B3BC7CCB-1292-AD48-A1ED-320F3CEBD812}" sibTransId="{57F34965-03D7-8C45-8FB8-23F5EE2C7148}"/>
    <dgm:cxn modelId="{BFE3E2A1-59E9-F94D-AAA4-F42A3F5FEABD}" srcId="{74BC2262-9018-F04B-91A2-47CDBF08D6B3}" destId="{34549887-3DA3-FC4E-B3C7-A52378C8FA62}" srcOrd="1" destOrd="0" parTransId="{5E6812EB-D113-1146-9114-4D581284F4F2}" sibTransId="{5DDFE6D6-1206-DA4D-948F-7D99B30F2FCC}"/>
    <dgm:cxn modelId="{3F89DABB-000F-7746-976A-BC50E2E735B2}" srcId="{199FF38D-0683-9443-8967-A30B2E6BC390}" destId="{9BDB6E6D-3CC6-AF46-BCD4-6B29B780F9FF}" srcOrd="0" destOrd="0" parTransId="{116B0A0D-87D6-EC4B-8D24-5403613A7EEA}" sibTransId="{B385D28C-0CE1-AD44-BE01-6288598FF302}"/>
    <dgm:cxn modelId="{167CD4D3-0A09-449A-AFB5-5570902635FF}" srcId="{74BC2262-9018-F04B-91A2-47CDBF08D6B3}" destId="{1E49DFA3-D010-4825-A9CC-F394118702A2}" srcOrd="0" destOrd="0" parTransId="{3BC884DF-AF16-40E1-B8EC-CF13D92B525C}" sibTransId="{3AF18B32-0917-4B30-9F18-E39CA72ABF39}"/>
    <dgm:cxn modelId="{84222299-31F2-4A88-AAA3-8F8154FB820B}" type="presParOf" srcId="{9571105A-9102-A248-BA90-9E0679C416FC}" destId="{5FD68E3E-3FD2-194F-A359-07ED32E069FD}" srcOrd="0" destOrd="0" presId="urn:microsoft.com/office/officeart/2005/8/layout/hList1"/>
    <dgm:cxn modelId="{165C404D-2ACE-4710-9097-8108EC10A54A}" type="presParOf" srcId="{5FD68E3E-3FD2-194F-A359-07ED32E069FD}" destId="{836C8CF2-F031-9D48-AECE-34F89CACBA06}" srcOrd="0" destOrd="0" presId="urn:microsoft.com/office/officeart/2005/8/layout/hList1"/>
    <dgm:cxn modelId="{AC5B8D74-7326-4BB3-8437-E390955705E7}" type="presParOf" srcId="{5FD68E3E-3FD2-194F-A359-07ED32E069FD}" destId="{89E2BD6A-510A-A849-93D5-BB7DE9478B0C}" srcOrd="1" destOrd="0" presId="urn:microsoft.com/office/officeart/2005/8/layout/hList1"/>
    <dgm:cxn modelId="{A43519CD-7062-421E-9015-052D20B59E26}" type="presParOf" srcId="{9571105A-9102-A248-BA90-9E0679C416FC}" destId="{91950518-B595-F046-A5ED-86498150D54D}" srcOrd="1" destOrd="0" presId="urn:microsoft.com/office/officeart/2005/8/layout/hList1"/>
    <dgm:cxn modelId="{7F69C787-AD46-4972-934F-62E3F615B8D4}" type="presParOf" srcId="{9571105A-9102-A248-BA90-9E0679C416FC}" destId="{1CE5FA22-00DD-E349-B7A1-138E52A515D3}" srcOrd="2" destOrd="0" presId="urn:microsoft.com/office/officeart/2005/8/layout/hList1"/>
    <dgm:cxn modelId="{2E8009DF-9B97-4A01-AC7D-BD5C1481AD9E}" type="presParOf" srcId="{1CE5FA22-00DD-E349-B7A1-138E52A515D3}" destId="{A7F5DEE8-6E31-0741-9E63-B9E4B1CEA147}" srcOrd="0" destOrd="0" presId="urn:microsoft.com/office/officeart/2005/8/layout/hList1"/>
    <dgm:cxn modelId="{AF8B2E58-6684-470B-939F-73EC9D1E682A}" type="presParOf" srcId="{1CE5FA22-00DD-E349-B7A1-138E52A515D3}" destId="{4B210416-018D-234A-B9E6-F0533229850F}"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Quienes pueden postular</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Personas Naturales, d</a:t>
          </a:r>
          <a:r>
            <a:rPr lang="en-US" sz="1200" dirty="0">
              <a:latin typeface="Verdana" panose="020B0604030504040204" pitchFamily="34" charset="0"/>
              <a:ea typeface="Verdana" panose="020B0604030504040204" pitchFamily="34" charset="0"/>
              <a:cs typeface="Verdana" panose="020B0604030504040204" pitchFamily="34" charset="0"/>
            </a:rPr>
            <a:t>e nacionalidad chilena o extranjeros con cédula de identidad otorgada por el Servicio de Registro Civil e Identificación de Chile, que sean mayores de 18 años.</a:t>
          </a:r>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D6FF13D6-1B09-8447-B82E-5874DE1D0C57}">
      <dgm:prSet phldrT="[Texto]" custT="1"/>
      <dgm:spPr>
        <a:solidFill>
          <a:srgbClr val="7392D2"/>
        </a:solidFill>
        <a:ln>
          <a:noFill/>
        </a:ln>
      </dgm:spPr>
      <dgm:t>
        <a:bodyPr/>
        <a:lstStyle/>
        <a:p>
          <a:pPr algn="ctr"/>
          <a:r>
            <a:rPr lang="es-ES" sz="1200" b="1" dirty="0">
              <a:latin typeface="Verdana" panose="020B0604030504040204" pitchFamily="34" charset="0"/>
              <a:ea typeface="Verdana" panose="020B0604030504040204" pitchFamily="34" charset="0"/>
              <a:cs typeface="Verdana" panose="020B0604030504040204" pitchFamily="34" charset="0"/>
            </a:rPr>
            <a:t>Tipo de Gastos</a:t>
          </a:r>
        </a:p>
      </dgm:t>
    </dgm:pt>
    <dgm:pt modelId="{C745C6CD-F522-B648-8390-A14919D02B40}" type="parTrans" cxnId="{941CF498-0AC0-8A46-8664-E6B72322F26F}">
      <dgm:prSet/>
      <dgm:spPr/>
      <dgm:t>
        <a:bodyPr/>
        <a:lstStyle/>
        <a:p>
          <a:endParaRPr lang="es-ES"/>
        </a:p>
      </dgm:t>
    </dgm:pt>
    <dgm:pt modelId="{6E57E943-FC4B-4D43-A5D1-C0148175F3E2}" type="sibTrans" cxnId="{941CF498-0AC0-8A46-8664-E6B72322F26F}">
      <dgm:prSet/>
      <dgm:spPr/>
      <dgm:t>
        <a:bodyPr/>
        <a:lstStyle/>
        <a:p>
          <a:endParaRPr lang="es-ES"/>
        </a:p>
      </dgm:t>
    </dgm:pt>
    <dgm:pt modelId="{EC0D3690-BDA3-A64D-ABC1-FA74A93464B3}">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Honorarios</a:t>
          </a:r>
        </a:p>
      </dgm:t>
    </dgm:pt>
    <dgm:pt modelId="{86926650-647A-AE4C-BD72-8AFD49FAFCFF}" type="parTrans" cxnId="{BD87F789-96C2-A94F-B4E8-E0B5590A309D}">
      <dgm:prSet/>
      <dgm:spPr/>
      <dgm:t>
        <a:bodyPr/>
        <a:lstStyle/>
        <a:p>
          <a:endParaRPr lang="es-ES"/>
        </a:p>
      </dgm:t>
    </dgm:pt>
    <dgm:pt modelId="{2F11184D-517A-4E4C-932B-FB35EB7274C7}" type="sibTrans" cxnId="{BD87F789-96C2-A94F-B4E8-E0B5590A309D}">
      <dgm:prSet/>
      <dgm:spPr/>
      <dgm:t>
        <a:bodyPr/>
        <a:lstStyle/>
        <a:p>
          <a:endParaRPr lang="es-ES"/>
        </a:p>
      </dgm:t>
    </dgm:pt>
    <dgm:pt modelId="{57ED495D-D73C-48BE-B810-E68A4C5690E2}">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Personas Jurídica </a:t>
          </a:r>
          <a:r>
            <a:rPr lang="en-US" sz="1200" dirty="0">
              <a:latin typeface="Verdana" panose="020B0604030504040204" pitchFamily="34" charset="0"/>
              <a:ea typeface="Verdana" panose="020B0604030504040204" pitchFamily="34" charset="0"/>
              <a:cs typeface="Verdana" panose="020B0604030504040204" pitchFamily="34" charset="0"/>
            </a:rPr>
            <a:t>Chilenas de derecho público o privado, con o sin fines de lucro. Quedan expresamente excluidas las sociedades de hecho.</a:t>
          </a:r>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0CE4877-B393-4737-B4B2-91DA63008529}" type="parTrans" cxnId="{AF05B805-CED6-4535-B565-60A22CF4F47A}">
      <dgm:prSet/>
      <dgm:spPr/>
      <dgm:t>
        <a:bodyPr/>
        <a:lstStyle/>
        <a:p>
          <a:endParaRPr lang="es-CL"/>
        </a:p>
      </dgm:t>
    </dgm:pt>
    <dgm:pt modelId="{3007C913-999F-4080-BE7B-0E027059BAE1}" type="sibTrans" cxnId="{AF05B805-CED6-4535-B565-60A22CF4F47A}">
      <dgm:prSet/>
      <dgm:spPr/>
      <dgm:t>
        <a:bodyPr/>
        <a:lstStyle/>
        <a:p>
          <a:endParaRPr lang="es-CL"/>
        </a:p>
      </dgm:t>
    </dgm:pt>
    <dgm:pt modelId="{811FE0BA-4E47-4DA1-B2A5-020A91219F27}">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E5BFDFBC-1D3C-4DFC-8605-6360C483C383}" type="parTrans" cxnId="{190D468F-1E18-4B36-9148-BEE3930F55DA}">
      <dgm:prSet/>
      <dgm:spPr/>
      <dgm:t>
        <a:bodyPr/>
        <a:lstStyle/>
        <a:p>
          <a:endParaRPr lang="es-CL"/>
        </a:p>
      </dgm:t>
    </dgm:pt>
    <dgm:pt modelId="{EBD9B86F-0FF5-44BA-836C-F4FC36C4EC61}" type="sibTrans" cxnId="{190D468F-1E18-4B36-9148-BEE3930F55DA}">
      <dgm:prSet/>
      <dgm:spPr/>
      <dgm:t>
        <a:bodyPr/>
        <a:lstStyle/>
        <a:p>
          <a:endParaRPr lang="es-CL"/>
        </a:p>
      </dgm:t>
    </dgm:pt>
    <dgm:pt modelId="{ECDA8E0B-FD97-4203-84B2-51E21EA2B6F1}">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Operación</a:t>
          </a:r>
        </a:p>
      </dgm:t>
    </dgm:pt>
    <dgm:pt modelId="{2E35D869-1ADE-4B8A-B63D-C5903FF3F616}" type="parTrans" cxnId="{A719A78D-F839-4257-88CA-0F454EC42524}">
      <dgm:prSet/>
      <dgm:spPr/>
      <dgm:t>
        <a:bodyPr/>
        <a:lstStyle/>
        <a:p>
          <a:endParaRPr lang="es-CL"/>
        </a:p>
      </dgm:t>
    </dgm:pt>
    <dgm:pt modelId="{6C207BE5-DA33-4540-B9E5-FB1DCC05E3AA}" type="sibTrans" cxnId="{A719A78D-F839-4257-88CA-0F454EC42524}">
      <dgm:prSet/>
      <dgm:spPr/>
      <dgm:t>
        <a:bodyPr/>
        <a:lstStyle/>
        <a:p>
          <a:endParaRPr lang="es-CL"/>
        </a:p>
      </dgm:t>
    </dgm:pt>
    <dgm:pt modelId="{98572670-1674-034A-AB12-C81647DA9866}">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91163220-4A6D-A649-9375-C6E1D48B6042}" type="sibTrans" cxnId="{62D6B9E8-E96A-F544-B56B-D24AD374BAE5}">
      <dgm:prSet/>
      <dgm:spPr/>
      <dgm:t>
        <a:bodyPr/>
        <a:lstStyle/>
        <a:p>
          <a:endParaRPr lang="es-ES"/>
        </a:p>
      </dgm:t>
    </dgm:pt>
    <dgm:pt modelId="{9D62ACA4-F85C-CB40-9525-AF24031688A3}" type="parTrans" cxnId="{62D6B9E8-E96A-F544-B56B-D24AD374BAE5}">
      <dgm:prSet/>
      <dgm:spPr/>
      <dgm:t>
        <a:bodyPr/>
        <a:lstStyle/>
        <a:p>
          <a:endParaRPr lang="es-ES"/>
        </a:p>
      </dgm:t>
    </dgm:pt>
    <dgm:pt modelId="{9D232B69-4780-E54D-B966-0F2BD94FBD48}">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B7F191E0-C2E6-E54B-B5DD-1A601A3E6C64}" type="sibTrans" cxnId="{2769474E-CD65-314C-A989-B3F281438714}">
      <dgm:prSet/>
      <dgm:spPr/>
      <dgm:t>
        <a:bodyPr/>
        <a:lstStyle/>
        <a:p>
          <a:endParaRPr lang="es-ES"/>
        </a:p>
      </dgm:t>
    </dgm:pt>
    <dgm:pt modelId="{76BC9A02-521F-4F40-AF80-26F1635AA84A}" type="parTrans" cxnId="{2769474E-CD65-314C-A989-B3F281438714}">
      <dgm:prSet/>
      <dgm:spPr/>
      <dgm:t>
        <a:bodyPr/>
        <a:lstStyle/>
        <a:p>
          <a:endParaRPr lang="es-ES"/>
        </a:p>
      </dgm:t>
    </dgm:pt>
    <dgm:pt modelId="{36925FE5-DBC8-D943-B1F5-3567F8FB44DB}">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883B2164-1006-4245-AF16-18BE340BD3DE}" type="sibTrans" cxnId="{49DBC84C-20C3-1D4F-A56A-7216026E0134}">
      <dgm:prSet/>
      <dgm:spPr/>
      <dgm:t>
        <a:bodyPr/>
        <a:lstStyle/>
        <a:p>
          <a:endParaRPr lang="es-ES"/>
        </a:p>
      </dgm:t>
    </dgm:pt>
    <dgm:pt modelId="{73FD57BC-B7A5-4A46-A611-0EF0C3F66C88}" type="parTrans" cxnId="{49DBC84C-20C3-1D4F-A56A-7216026E0134}">
      <dgm:prSet/>
      <dgm:spPr/>
      <dgm:t>
        <a:bodyPr/>
        <a:lstStyle/>
        <a:p>
          <a:endParaRPr lang="es-ES"/>
        </a:p>
      </dgm:t>
    </dgm:pt>
    <dgm:pt modelId="{4F0486D5-C350-48C5-8CD2-C4B24178F6B8}">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Inversión</a:t>
          </a:r>
        </a:p>
      </dgm:t>
    </dgm:pt>
    <dgm:pt modelId="{F4FF7CA5-579B-47C4-9F2A-4BE99F5CC23C}" type="parTrans" cxnId="{AD358380-6193-49F4-AAF5-AC0EA1F5D585}">
      <dgm:prSet/>
      <dgm:spPr/>
      <dgm:t>
        <a:bodyPr/>
        <a:lstStyle/>
        <a:p>
          <a:endParaRPr lang="es-CL"/>
        </a:p>
      </dgm:t>
    </dgm:pt>
    <dgm:pt modelId="{522C6F92-1B27-4049-8083-A8B1536C2243}" type="sibTrans" cxnId="{AD358380-6193-49F4-AAF5-AC0EA1F5D585}">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7772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custScaleY="96671">
        <dgm:presLayoutVars>
          <dgm:bulletEnabled val="1"/>
        </dgm:presLayoutVars>
      </dgm:prSet>
      <dgm:spPr/>
    </dgm:pt>
    <dgm:pt modelId="{91950518-B595-F046-A5ED-86498150D54D}" type="pres">
      <dgm:prSet presAssocID="{57F34965-03D7-8C45-8FB8-23F5EE2C7148}" presName="space" presStyleCnt="0"/>
      <dgm:spPr/>
    </dgm:pt>
    <dgm:pt modelId="{A5E00800-270A-464B-B537-E1763E227F43}" type="pres">
      <dgm:prSet presAssocID="{D6FF13D6-1B09-8447-B82E-5874DE1D0C57}" presName="composite" presStyleCnt="0"/>
      <dgm:spPr/>
    </dgm:pt>
    <dgm:pt modelId="{3535AE60-4C39-F145-8DA2-91F550CB8E4A}" type="pres">
      <dgm:prSet presAssocID="{D6FF13D6-1B09-8447-B82E-5874DE1D0C57}" presName="parTx" presStyleLbl="alignNode1" presStyleIdx="1" presStyleCnt="2" custScaleY="77721" custLinFactNeighborX="1" custLinFactNeighborY="580">
        <dgm:presLayoutVars>
          <dgm:chMax val="0"/>
          <dgm:chPref val="0"/>
          <dgm:bulletEnabled val="1"/>
        </dgm:presLayoutVars>
      </dgm:prSet>
      <dgm:spPr/>
    </dgm:pt>
    <dgm:pt modelId="{D86CDDD6-729D-934F-8A5B-53DA3C9E323C}" type="pres">
      <dgm:prSet presAssocID="{D6FF13D6-1B09-8447-B82E-5874DE1D0C57}" presName="desTx" presStyleLbl="alignAccFollowNode1" presStyleIdx="1" presStyleCnt="2" custScaleY="96671">
        <dgm:presLayoutVars>
          <dgm:bulletEnabled val="1"/>
        </dgm:presLayoutVars>
      </dgm:prSet>
      <dgm:spPr/>
    </dgm:pt>
  </dgm:ptLst>
  <dgm:cxnLst>
    <dgm:cxn modelId="{AF05B805-CED6-4535-B565-60A22CF4F47A}" srcId="{74BC2262-9018-F04B-91A2-47CDBF08D6B3}" destId="{57ED495D-D73C-48BE-B810-E68A4C5690E2}" srcOrd="2" destOrd="0" parTransId="{50CE4877-B393-4737-B4B2-91DA63008529}" sibTransId="{3007C913-999F-4080-BE7B-0E027059BAE1}"/>
    <dgm:cxn modelId="{6E5B072F-1F29-4688-8CEA-3A12697B4D55}" type="presOf" srcId="{D6FF13D6-1B09-8447-B82E-5874DE1D0C57}" destId="{3535AE60-4C39-F145-8DA2-91F550CB8E4A}" srcOrd="0" destOrd="0" presId="urn:microsoft.com/office/officeart/2005/8/layout/hList1"/>
    <dgm:cxn modelId="{AC530730-0923-4FB5-AC5D-CD5D0661B2A0}" type="presOf" srcId="{74BC2262-9018-F04B-91A2-47CDBF08D6B3}" destId="{836C8CF2-F031-9D48-AECE-34F89CACBA06}" srcOrd="0" destOrd="0" presId="urn:microsoft.com/office/officeart/2005/8/layout/hList1"/>
    <dgm:cxn modelId="{D420CF42-9654-45C3-8A4C-0F251D975C1F}" type="presOf" srcId="{EC0D3690-BDA3-A64D-ABC1-FA74A93464B3}" destId="{D86CDDD6-729D-934F-8A5B-53DA3C9E323C}" srcOrd="0" destOrd="0" presId="urn:microsoft.com/office/officeart/2005/8/layout/hList1"/>
    <dgm:cxn modelId="{EB197F46-043E-4511-A2A0-BD3259B1EE99}" type="presOf" srcId="{34549887-3DA3-FC4E-B3C7-A52378C8FA62}" destId="{89E2BD6A-510A-A849-93D5-BB7DE9478B0C}" srcOrd="0" destOrd="0" presId="urn:microsoft.com/office/officeart/2005/8/layout/hList1"/>
    <dgm:cxn modelId="{49DBC84C-20C3-1D4F-A56A-7216026E0134}" srcId="{D6FF13D6-1B09-8447-B82E-5874DE1D0C57}" destId="{36925FE5-DBC8-D943-B1F5-3567F8FB44DB}" srcOrd="3" destOrd="0" parTransId="{73FD57BC-B7A5-4A46-A611-0EF0C3F66C88}" sibTransId="{883B2164-1006-4245-AF16-18BE340BD3DE}"/>
    <dgm:cxn modelId="{2769474E-CD65-314C-A989-B3F281438714}" srcId="{D6FF13D6-1B09-8447-B82E-5874DE1D0C57}" destId="{9D232B69-4780-E54D-B966-0F2BD94FBD48}" srcOrd="4" destOrd="0" parTransId="{76BC9A02-521F-4F40-AF80-26F1635AA84A}" sibTransId="{B7F191E0-C2E6-E54B-B5DD-1A601A3E6C64}"/>
    <dgm:cxn modelId="{34E2695C-E29D-4029-955A-0ACF8592AC3A}" type="presOf" srcId="{4F0486D5-C350-48C5-8CD2-C4B24178F6B8}" destId="{D86CDDD6-729D-934F-8A5B-53DA3C9E323C}" srcOrd="0" destOrd="2" presId="urn:microsoft.com/office/officeart/2005/8/layout/hList1"/>
    <dgm:cxn modelId="{BC02A163-C9BC-834F-B04B-AB4566C20DC4}" srcId="{0D68649B-766B-5249-A1EA-FB573BC68C9A}" destId="{74BC2262-9018-F04B-91A2-47CDBF08D6B3}" srcOrd="0" destOrd="0" parTransId="{B3BC7CCB-1292-AD48-A1ED-320F3CEBD812}" sibTransId="{57F34965-03D7-8C45-8FB8-23F5EE2C7148}"/>
    <dgm:cxn modelId="{AD358380-6193-49F4-AAF5-AC0EA1F5D585}" srcId="{D6FF13D6-1B09-8447-B82E-5874DE1D0C57}" destId="{4F0486D5-C350-48C5-8CD2-C4B24178F6B8}" srcOrd="2" destOrd="0" parTransId="{F4FF7CA5-579B-47C4-9F2A-4BE99F5CC23C}" sibTransId="{522C6F92-1B27-4049-8083-A8B1536C2243}"/>
    <dgm:cxn modelId="{BD87F789-96C2-A94F-B4E8-E0B5590A309D}" srcId="{D6FF13D6-1B09-8447-B82E-5874DE1D0C57}" destId="{EC0D3690-BDA3-A64D-ABC1-FA74A93464B3}" srcOrd="0" destOrd="0" parTransId="{86926650-647A-AE4C-BD72-8AFD49FAFCFF}" sibTransId="{2F11184D-517A-4E4C-932B-FB35EB7274C7}"/>
    <dgm:cxn modelId="{AB84768C-1885-43AD-A517-A68D00C763ED}" type="presOf" srcId="{811FE0BA-4E47-4DA1-B2A5-020A91219F27}" destId="{89E2BD6A-510A-A849-93D5-BB7DE9478B0C}" srcOrd="0" destOrd="1" presId="urn:microsoft.com/office/officeart/2005/8/layout/hList1"/>
    <dgm:cxn modelId="{A719A78D-F839-4257-88CA-0F454EC42524}" srcId="{D6FF13D6-1B09-8447-B82E-5874DE1D0C57}" destId="{ECDA8E0B-FD97-4203-84B2-51E21EA2B6F1}" srcOrd="1" destOrd="0" parTransId="{2E35D869-1ADE-4B8A-B63D-C5903FF3F616}" sibTransId="{6C207BE5-DA33-4540-B9E5-FB1DCC05E3AA}"/>
    <dgm:cxn modelId="{ED5BE48E-D37D-4600-A3E0-A22DD984FE50}" type="presOf" srcId="{36925FE5-DBC8-D943-B1F5-3567F8FB44DB}" destId="{D86CDDD6-729D-934F-8A5B-53DA3C9E323C}" srcOrd="0" destOrd="3" presId="urn:microsoft.com/office/officeart/2005/8/layout/hList1"/>
    <dgm:cxn modelId="{190D468F-1E18-4B36-9148-BEE3930F55DA}" srcId="{74BC2262-9018-F04B-91A2-47CDBF08D6B3}" destId="{811FE0BA-4E47-4DA1-B2A5-020A91219F27}" srcOrd="1" destOrd="0" parTransId="{E5BFDFBC-1D3C-4DFC-8605-6360C483C383}" sibTransId="{EBD9B86F-0FF5-44BA-836C-F4FC36C4EC61}"/>
    <dgm:cxn modelId="{AC9D8292-A1A1-4CD1-B993-CCA22117660C}" type="presOf" srcId="{0D68649B-766B-5249-A1EA-FB573BC68C9A}" destId="{9571105A-9102-A248-BA90-9E0679C416FC}" srcOrd="0" destOrd="0" presId="urn:microsoft.com/office/officeart/2005/8/layout/hList1"/>
    <dgm:cxn modelId="{941CF498-0AC0-8A46-8664-E6B72322F26F}" srcId="{0D68649B-766B-5249-A1EA-FB573BC68C9A}" destId="{D6FF13D6-1B09-8447-B82E-5874DE1D0C57}" srcOrd="1" destOrd="0" parTransId="{C745C6CD-F522-B648-8390-A14919D02B40}" sibTransId="{6E57E943-FC4B-4D43-A5D1-C0148175F3E2}"/>
    <dgm:cxn modelId="{BFE3E2A1-59E9-F94D-AAA4-F42A3F5FEABD}" srcId="{74BC2262-9018-F04B-91A2-47CDBF08D6B3}" destId="{34549887-3DA3-FC4E-B3C7-A52378C8FA62}" srcOrd="0" destOrd="0" parTransId="{5E6812EB-D113-1146-9114-4D581284F4F2}" sibTransId="{5DDFE6D6-1206-DA4D-948F-7D99B30F2FCC}"/>
    <dgm:cxn modelId="{318D1FB2-7073-47D3-9605-D9B2BAF04D5B}" type="presOf" srcId="{57ED495D-D73C-48BE-B810-E68A4C5690E2}" destId="{89E2BD6A-510A-A849-93D5-BB7DE9478B0C}" srcOrd="0" destOrd="2" presId="urn:microsoft.com/office/officeart/2005/8/layout/hList1"/>
    <dgm:cxn modelId="{A48125D1-D896-4C2D-89F1-FDA62D524453}" type="presOf" srcId="{98572670-1674-034A-AB12-C81647DA9866}" destId="{D86CDDD6-729D-934F-8A5B-53DA3C9E323C}" srcOrd="0" destOrd="5" presId="urn:microsoft.com/office/officeart/2005/8/layout/hList1"/>
    <dgm:cxn modelId="{62D6B9E8-E96A-F544-B56B-D24AD374BAE5}" srcId="{D6FF13D6-1B09-8447-B82E-5874DE1D0C57}" destId="{98572670-1674-034A-AB12-C81647DA9866}" srcOrd="5" destOrd="0" parTransId="{9D62ACA4-F85C-CB40-9525-AF24031688A3}" sibTransId="{91163220-4A6D-A649-9375-C6E1D48B6042}"/>
    <dgm:cxn modelId="{51AF8FF3-2D9E-40D2-A801-F3764508AB7E}" type="presOf" srcId="{ECDA8E0B-FD97-4203-84B2-51E21EA2B6F1}" destId="{D86CDDD6-729D-934F-8A5B-53DA3C9E323C}" srcOrd="0" destOrd="1" presId="urn:microsoft.com/office/officeart/2005/8/layout/hList1"/>
    <dgm:cxn modelId="{700798F4-E0CB-43D5-A326-0B77D424BA26}" type="presOf" srcId="{9D232B69-4780-E54D-B966-0F2BD94FBD48}" destId="{D86CDDD6-729D-934F-8A5B-53DA3C9E323C}" srcOrd="0" destOrd="4" presId="urn:microsoft.com/office/officeart/2005/8/layout/hList1"/>
    <dgm:cxn modelId="{ADEABED4-6CE5-45B3-B541-B58DA16C0C10}" type="presParOf" srcId="{9571105A-9102-A248-BA90-9E0679C416FC}" destId="{5FD68E3E-3FD2-194F-A359-07ED32E069FD}" srcOrd="0" destOrd="0" presId="urn:microsoft.com/office/officeart/2005/8/layout/hList1"/>
    <dgm:cxn modelId="{423B7D57-B3D9-44A4-A740-3B32E9FA9CD3}" type="presParOf" srcId="{5FD68E3E-3FD2-194F-A359-07ED32E069FD}" destId="{836C8CF2-F031-9D48-AECE-34F89CACBA06}" srcOrd="0" destOrd="0" presId="urn:microsoft.com/office/officeart/2005/8/layout/hList1"/>
    <dgm:cxn modelId="{4A3C933E-8BDA-4A5D-B232-3F292B0D5EF4}" type="presParOf" srcId="{5FD68E3E-3FD2-194F-A359-07ED32E069FD}" destId="{89E2BD6A-510A-A849-93D5-BB7DE9478B0C}" srcOrd="1" destOrd="0" presId="urn:microsoft.com/office/officeart/2005/8/layout/hList1"/>
    <dgm:cxn modelId="{065261A8-85C3-452C-86C9-E8B532B6862D}" type="presParOf" srcId="{9571105A-9102-A248-BA90-9E0679C416FC}" destId="{91950518-B595-F046-A5ED-86498150D54D}" srcOrd="1" destOrd="0" presId="urn:microsoft.com/office/officeart/2005/8/layout/hList1"/>
    <dgm:cxn modelId="{584B0397-7B54-4229-A988-7F0F31F8194F}" type="presParOf" srcId="{9571105A-9102-A248-BA90-9E0679C416FC}" destId="{A5E00800-270A-464B-B537-E1763E227F43}" srcOrd="2" destOrd="0" presId="urn:microsoft.com/office/officeart/2005/8/layout/hList1"/>
    <dgm:cxn modelId="{0F2C2680-BC64-47F3-989B-96D26C54DF28}" type="presParOf" srcId="{A5E00800-270A-464B-B537-E1763E227F43}" destId="{3535AE60-4C39-F145-8DA2-91F550CB8E4A}" srcOrd="0" destOrd="0" presId="urn:microsoft.com/office/officeart/2005/8/layout/hList1"/>
    <dgm:cxn modelId="{554C716E-A980-4720-B026-66E10D53FD65}" type="presParOf" srcId="{A5E00800-270A-464B-B537-E1763E227F43}" destId="{D86CDDD6-729D-934F-8A5B-53DA3C9E323C}" srcOrd="1" destOrd="0" presId="urn:microsoft.com/office/officeart/2005/8/layout/h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total de la Línea</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r>
            <a:rPr lang="es-CL" sz="1600" dirty="0">
              <a:latin typeface="Verdana" panose="020B0604030504040204" pitchFamily="34" charset="0"/>
              <a:ea typeface="Verdana" panose="020B0604030504040204" pitchFamily="34" charset="0"/>
              <a:cs typeface="Verdana" panose="020B0604030504040204" pitchFamily="34" charset="0"/>
            </a:rPr>
            <a:t>$335.300.001</a:t>
          </a:r>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199FF38D-0683-9443-8967-A30B2E6BC390}">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máximo por proyecto</a:t>
          </a:r>
        </a:p>
      </dgm:t>
    </dgm:pt>
    <dgm:pt modelId="{74A44C99-1581-D64E-9FE8-B6EAA556C75F}" type="parTrans" cxnId="{03D80A59-E5D0-0A4F-AA87-2D04363356C0}">
      <dgm:prSet/>
      <dgm:spPr/>
      <dgm:t>
        <a:bodyPr/>
        <a:lstStyle/>
        <a:p>
          <a:endParaRPr lang="es-ES"/>
        </a:p>
      </dgm:t>
    </dgm:pt>
    <dgm:pt modelId="{1937AF6B-1523-824F-B82B-3C78ECB26006}" type="sibTrans" cxnId="{03D80A59-E5D0-0A4F-AA87-2D04363356C0}">
      <dgm:prSet/>
      <dgm:spPr/>
      <dgm:t>
        <a:bodyPr/>
        <a:lstStyle/>
        <a:p>
          <a:endParaRPr lang="es-ES"/>
        </a:p>
      </dgm:t>
    </dgm:pt>
    <dgm:pt modelId="{9BDB6E6D-3CC6-AF46-BCD4-6B29B780F9FF}">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116B0A0D-87D6-EC4B-8D24-5403613A7EEA}" type="parTrans" cxnId="{3F89DABB-000F-7746-976A-BC50E2E735B2}">
      <dgm:prSet/>
      <dgm:spPr/>
      <dgm:t>
        <a:bodyPr/>
        <a:lstStyle/>
        <a:p>
          <a:endParaRPr lang="es-ES"/>
        </a:p>
      </dgm:t>
    </dgm:pt>
    <dgm:pt modelId="{B385D28C-0CE1-AD44-BE01-6288598FF302}" type="sibTrans" cxnId="{3F89DABB-000F-7746-976A-BC50E2E735B2}">
      <dgm:prSet/>
      <dgm:spPr/>
      <dgm:t>
        <a:bodyPr/>
        <a:lstStyle/>
        <a:p>
          <a:endParaRPr lang="es-ES"/>
        </a:p>
      </dgm:t>
    </dgm:pt>
    <dgm:pt modelId="{2CE31E9A-CA5C-5243-AED1-39DD0DD08291}">
      <dgm:prSet phldrT="[Texto]" custT="1"/>
      <dgm:spPr>
        <a:solidFill>
          <a:srgbClr val="7CC9B5"/>
        </a:solidFill>
        <a:ln>
          <a:noFill/>
        </a:ln>
      </dgm:spPr>
      <dgm:t>
        <a:bodyPr/>
        <a:lstStyle/>
        <a:p>
          <a:r>
            <a:rPr lang="es-ES" sz="1600" dirty="0">
              <a:latin typeface="Verdana" panose="020B0604030504040204" pitchFamily="34" charset="0"/>
              <a:ea typeface="Verdana" panose="020B0604030504040204" pitchFamily="34" charset="0"/>
              <a:cs typeface="Verdana" panose="020B0604030504040204" pitchFamily="34" charset="0"/>
            </a:rPr>
            <a:t>$10.000.000 </a:t>
          </a:r>
          <a:r>
            <a:rPr lang="es-ES" sz="1600" dirty="0"/>
            <a:t>salvo en aquellas regiones donde el monto total disponible para la línea sea menor a dicha cifra, en cuyo caso el monto máximo financiado será el monto total disponible de la línea.</a:t>
          </a:r>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5AB90A72-EAD8-8943-BB00-76334829AA44}" type="parTrans" cxnId="{10944132-99CD-3448-8436-DB9FFD6EB57E}">
      <dgm:prSet/>
      <dgm:spPr/>
      <dgm:t>
        <a:bodyPr/>
        <a:lstStyle/>
        <a:p>
          <a:endParaRPr lang="es-ES"/>
        </a:p>
      </dgm:t>
    </dgm:pt>
    <dgm:pt modelId="{781945A9-D4A4-7946-A6E6-C98429F895BD}" type="sibTrans" cxnId="{10944132-99CD-3448-8436-DB9FFD6EB57E}">
      <dgm:prSet/>
      <dgm:spPr/>
      <dgm:t>
        <a:bodyPr/>
        <a:lstStyle/>
        <a:p>
          <a:endParaRPr lang="es-ES"/>
        </a:p>
      </dgm:t>
    </dgm:pt>
    <dgm:pt modelId="{1E49DFA3-D010-4825-A9CC-F394118702A2}">
      <dgm:prSet phldrT="[Texto]" custT="1"/>
      <dgm:spPr>
        <a:solidFill>
          <a:srgbClr val="7CC9B5"/>
        </a:solidFill>
        <a:ln>
          <a:noFill/>
        </a:ln>
      </dgm:spPr>
      <dgm:t>
        <a:bodyPr/>
        <a:lstStyle/>
        <a:p>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3BC884DF-AF16-40E1-B8EC-CF13D92B525C}" type="parTrans" cxnId="{167CD4D3-0A09-449A-AFB5-5570902635FF}">
      <dgm:prSet/>
      <dgm:spPr/>
      <dgm:t>
        <a:bodyPr/>
        <a:lstStyle/>
        <a:p>
          <a:endParaRPr lang="es-CL"/>
        </a:p>
      </dgm:t>
    </dgm:pt>
    <dgm:pt modelId="{3AF18B32-0917-4B30-9F18-E39CA72ABF39}" type="sibTrans" cxnId="{167CD4D3-0A09-449A-AFB5-5570902635FF}">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6783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dgm:presLayoutVars>
          <dgm:bulletEnabled val="1"/>
        </dgm:presLayoutVars>
      </dgm:prSet>
      <dgm:spPr/>
    </dgm:pt>
    <dgm:pt modelId="{91950518-B595-F046-A5ED-86498150D54D}" type="pres">
      <dgm:prSet presAssocID="{57F34965-03D7-8C45-8FB8-23F5EE2C7148}" presName="space" presStyleCnt="0"/>
      <dgm:spPr/>
    </dgm:pt>
    <dgm:pt modelId="{1CE5FA22-00DD-E349-B7A1-138E52A515D3}" type="pres">
      <dgm:prSet presAssocID="{199FF38D-0683-9443-8967-A30B2E6BC390}" presName="composite" presStyleCnt="0"/>
      <dgm:spPr/>
    </dgm:pt>
    <dgm:pt modelId="{A7F5DEE8-6E31-0741-9E63-B9E4B1CEA147}" type="pres">
      <dgm:prSet presAssocID="{199FF38D-0683-9443-8967-A30B2E6BC390}" presName="parTx" presStyleLbl="alignNode1" presStyleIdx="1" presStyleCnt="2" custScaleY="67831">
        <dgm:presLayoutVars>
          <dgm:chMax val="0"/>
          <dgm:chPref val="0"/>
          <dgm:bulletEnabled val="1"/>
        </dgm:presLayoutVars>
      </dgm:prSet>
      <dgm:spPr/>
    </dgm:pt>
    <dgm:pt modelId="{4B210416-018D-234A-B9E6-F0533229850F}" type="pres">
      <dgm:prSet presAssocID="{199FF38D-0683-9443-8967-A30B2E6BC390}" presName="desTx" presStyleLbl="alignAccFollowNode1" presStyleIdx="1" presStyleCnt="2">
        <dgm:presLayoutVars>
          <dgm:bulletEnabled val="1"/>
        </dgm:presLayoutVars>
      </dgm:prSet>
      <dgm:spPr/>
    </dgm:pt>
  </dgm:ptLst>
  <dgm:cxnLst>
    <dgm:cxn modelId="{D3CBD320-1C20-45F2-93B6-4D30D217F005}" type="presOf" srcId="{199FF38D-0683-9443-8967-A30B2E6BC390}" destId="{A7F5DEE8-6E31-0741-9E63-B9E4B1CEA147}" srcOrd="0" destOrd="0" presId="urn:microsoft.com/office/officeart/2005/8/layout/hList1"/>
    <dgm:cxn modelId="{FDC64B27-F8B9-4451-905A-426A82FEE283}" type="presOf" srcId="{2CE31E9A-CA5C-5243-AED1-39DD0DD08291}" destId="{4B210416-018D-234A-B9E6-F0533229850F}" srcOrd="0" destOrd="1" presId="urn:microsoft.com/office/officeart/2005/8/layout/hList1"/>
    <dgm:cxn modelId="{10944132-99CD-3448-8436-DB9FFD6EB57E}" srcId="{199FF38D-0683-9443-8967-A30B2E6BC390}" destId="{2CE31E9A-CA5C-5243-AED1-39DD0DD08291}" srcOrd="1" destOrd="0" parTransId="{5AB90A72-EAD8-8943-BB00-76334829AA44}" sibTransId="{781945A9-D4A4-7946-A6E6-C98429F895BD}"/>
    <dgm:cxn modelId="{4B902D4F-7A13-4C86-B92F-F27A2B24BECC}" type="presOf" srcId="{9BDB6E6D-3CC6-AF46-BCD4-6B29B780F9FF}" destId="{4B210416-018D-234A-B9E6-F0533229850F}" srcOrd="0" destOrd="0" presId="urn:microsoft.com/office/officeart/2005/8/layout/hList1"/>
    <dgm:cxn modelId="{03D80A59-E5D0-0A4F-AA87-2D04363356C0}" srcId="{0D68649B-766B-5249-A1EA-FB573BC68C9A}" destId="{199FF38D-0683-9443-8967-A30B2E6BC390}" srcOrd="1" destOrd="0" parTransId="{74A44C99-1581-D64E-9FE8-B6EAA556C75F}" sibTransId="{1937AF6B-1523-824F-B82B-3C78ECB26006}"/>
    <dgm:cxn modelId="{5EB02061-FEA7-4E04-9206-FB407E905504}" type="presOf" srcId="{1E49DFA3-D010-4825-A9CC-F394118702A2}" destId="{89E2BD6A-510A-A849-93D5-BB7DE9478B0C}" srcOrd="0" destOrd="0" presId="urn:microsoft.com/office/officeart/2005/8/layout/hList1"/>
    <dgm:cxn modelId="{BC02A163-C9BC-834F-B04B-AB4566C20DC4}" srcId="{0D68649B-766B-5249-A1EA-FB573BC68C9A}" destId="{74BC2262-9018-F04B-91A2-47CDBF08D6B3}" srcOrd="0" destOrd="0" parTransId="{B3BC7CCB-1292-AD48-A1ED-320F3CEBD812}" sibTransId="{57F34965-03D7-8C45-8FB8-23F5EE2C7148}"/>
    <dgm:cxn modelId="{AEA97570-9D58-439E-9088-3892DCFCB807}" type="presOf" srcId="{34549887-3DA3-FC4E-B3C7-A52378C8FA62}" destId="{89E2BD6A-510A-A849-93D5-BB7DE9478B0C}" srcOrd="0" destOrd="1" presId="urn:microsoft.com/office/officeart/2005/8/layout/hList1"/>
    <dgm:cxn modelId="{BFE3E2A1-59E9-F94D-AAA4-F42A3F5FEABD}" srcId="{74BC2262-9018-F04B-91A2-47CDBF08D6B3}" destId="{34549887-3DA3-FC4E-B3C7-A52378C8FA62}" srcOrd="1" destOrd="0" parTransId="{5E6812EB-D113-1146-9114-4D581284F4F2}" sibTransId="{5DDFE6D6-1206-DA4D-948F-7D99B30F2FCC}"/>
    <dgm:cxn modelId="{3F89DABB-000F-7746-976A-BC50E2E735B2}" srcId="{199FF38D-0683-9443-8967-A30B2E6BC390}" destId="{9BDB6E6D-3CC6-AF46-BCD4-6B29B780F9FF}" srcOrd="0" destOrd="0" parTransId="{116B0A0D-87D6-EC4B-8D24-5403613A7EEA}" sibTransId="{B385D28C-0CE1-AD44-BE01-6288598FF302}"/>
    <dgm:cxn modelId="{312714CD-06B3-425A-A304-6CA62188E4E0}" type="presOf" srcId="{74BC2262-9018-F04B-91A2-47CDBF08D6B3}" destId="{836C8CF2-F031-9D48-AECE-34F89CACBA06}" srcOrd="0" destOrd="0" presId="urn:microsoft.com/office/officeart/2005/8/layout/hList1"/>
    <dgm:cxn modelId="{01136ECD-892D-4F3D-A575-6E2CD2C92D29}" type="presOf" srcId="{0D68649B-766B-5249-A1EA-FB573BC68C9A}" destId="{9571105A-9102-A248-BA90-9E0679C416FC}" srcOrd="0" destOrd="0" presId="urn:microsoft.com/office/officeart/2005/8/layout/hList1"/>
    <dgm:cxn modelId="{167CD4D3-0A09-449A-AFB5-5570902635FF}" srcId="{74BC2262-9018-F04B-91A2-47CDBF08D6B3}" destId="{1E49DFA3-D010-4825-A9CC-F394118702A2}" srcOrd="0" destOrd="0" parTransId="{3BC884DF-AF16-40E1-B8EC-CF13D92B525C}" sibTransId="{3AF18B32-0917-4B30-9F18-E39CA72ABF39}"/>
    <dgm:cxn modelId="{9332FC84-34C4-43C6-8208-7740E5802E2D}" type="presParOf" srcId="{9571105A-9102-A248-BA90-9E0679C416FC}" destId="{5FD68E3E-3FD2-194F-A359-07ED32E069FD}" srcOrd="0" destOrd="0" presId="urn:microsoft.com/office/officeart/2005/8/layout/hList1"/>
    <dgm:cxn modelId="{A0538020-7A93-414E-8C72-70325B316EC8}" type="presParOf" srcId="{5FD68E3E-3FD2-194F-A359-07ED32E069FD}" destId="{836C8CF2-F031-9D48-AECE-34F89CACBA06}" srcOrd="0" destOrd="0" presId="urn:microsoft.com/office/officeart/2005/8/layout/hList1"/>
    <dgm:cxn modelId="{40285547-6289-46C4-9E6D-CD4B70684332}" type="presParOf" srcId="{5FD68E3E-3FD2-194F-A359-07ED32E069FD}" destId="{89E2BD6A-510A-A849-93D5-BB7DE9478B0C}" srcOrd="1" destOrd="0" presId="urn:microsoft.com/office/officeart/2005/8/layout/hList1"/>
    <dgm:cxn modelId="{14B35FA8-0689-418C-988E-4EF20946F920}" type="presParOf" srcId="{9571105A-9102-A248-BA90-9E0679C416FC}" destId="{91950518-B595-F046-A5ED-86498150D54D}" srcOrd="1" destOrd="0" presId="urn:microsoft.com/office/officeart/2005/8/layout/hList1"/>
    <dgm:cxn modelId="{6E7C2800-4B7C-4166-8EB0-1818FFD15B61}" type="presParOf" srcId="{9571105A-9102-A248-BA90-9E0679C416FC}" destId="{1CE5FA22-00DD-E349-B7A1-138E52A515D3}" srcOrd="2" destOrd="0" presId="urn:microsoft.com/office/officeart/2005/8/layout/hList1"/>
    <dgm:cxn modelId="{EB0EC251-E789-4E1E-89EF-DAC34D25D995}" type="presParOf" srcId="{1CE5FA22-00DD-E349-B7A1-138E52A515D3}" destId="{A7F5DEE8-6E31-0741-9E63-B9E4B1CEA147}" srcOrd="0" destOrd="0" presId="urn:microsoft.com/office/officeart/2005/8/layout/hList1"/>
    <dgm:cxn modelId="{C437AA42-C796-423C-8B91-B12C723712DC}" type="presParOf" srcId="{1CE5FA22-00DD-E349-B7A1-138E52A515D3}" destId="{4B210416-018D-234A-B9E6-F0533229850F}"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Quienes pueden postular</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pPr algn="just"/>
          <a:r>
            <a:rPr lang="en-US" sz="1100" dirty="0"/>
            <a:t>Personas indígenas mayores de 18 años, de los pueblos reconocidos por la ley 19.253, las que acreditarán su pertenencia a los respectivos pueblos por sus apellidos. De no ser pública y notoria la pertinencia por los apellidos, se solicitará el certificado respectivo emitido por CONADI.</a:t>
          </a:r>
          <a:endParaRPr lang="es-ES" sz="11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D6FF13D6-1B09-8447-B82E-5874DE1D0C57}">
      <dgm:prSet phldrT="[Texto]" custT="1"/>
      <dgm:spPr>
        <a:solidFill>
          <a:srgbClr val="7392D2"/>
        </a:solidFill>
        <a:ln>
          <a:noFill/>
        </a:ln>
      </dgm:spPr>
      <dgm:t>
        <a:bodyPr/>
        <a:lstStyle/>
        <a:p>
          <a:pPr algn="ctr"/>
          <a:r>
            <a:rPr lang="es-ES" sz="1200" b="1" dirty="0">
              <a:latin typeface="Verdana" panose="020B0604030504040204" pitchFamily="34" charset="0"/>
              <a:ea typeface="Verdana" panose="020B0604030504040204" pitchFamily="34" charset="0"/>
              <a:cs typeface="Verdana" panose="020B0604030504040204" pitchFamily="34" charset="0"/>
            </a:rPr>
            <a:t>Tipo de Gastos</a:t>
          </a:r>
        </a:p>
      </dgm:t>
    </dgm:pt>
    <dgm:pt modelId="{C745C6CD-F522-B648-8390-A14919D02B40}" type="parTrans" cxnId="{941CF498-0AC0-8A46-8664-E6B72322F26F}">
      <dgm:prSet/>
      <dgm:spPr/>
      <dgm:t>
        <a:bodyPr/>
        <a:lstStyle/>
        <a:p>
          <a:endParaRPr lang="es-ES"/>
        </a:p>
      </dgm:t>
    </dgm:pt>
    <dgm:pt modelId="{6E57E943-FC4B-4D43-A5D1-C0148175F3E2}" type="sibTrans" cxnId="{941CF498-0AC0-8A46-8664-E6B72322F26F}">
      <dgm:prSet/>
      <dgm:spPr/>
      <dgm:t>
        <a:bodyPr/>
        <a:lstStyle/>
        <a:p>
          <a:endParaRPr lang="es-ES"/>
        </a:p>
      </dgm:t>
    </dgm:pt>
    <dgm:pt modelId="{EC0D3690-BDA3-A64D-ABC1-FA74A93464B3}">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Honorarios</a:t>
          </a:r>
        </a:p>
      </dgm:t>
    </dgm:pt>
    <dgm:pt modelId="{86926650-647A-AE4C-BD72-8AFD49FAFCFF}" type="parTrans" cxnId="{BD87F789-96C2-A94F-B4E8-E0B5590A309D}">
      <dgm:prSet/>
      <dgm:spPr/>
      <dgm:t>
        <a:bodyPr/>
        <a:lstStyle/>
        <a:p>
          <a:endParaRPr lang="es-ES"/>
        </a:p>
      </dgm:t>
    </dgm:pt>
    <dgm:pt modelId="{2F11184D-517A-4E4C-932B-FB35EB7274C7}" type="sibTrans" cxnId="{BD87F789-96C2-A94F-B4E8-E0B5590A309D}">
      <dgm:prSet/>
      <dgm:spPr/>
      <dgm:t>
        <a:bodyPr/>
        <a:lstStyle/>
        <a:p>
          <a:endParaRPr lang="es-ES"/>
        </a:p>
      </dgm:t>
    </dgm:pt>
    <dgm:pt modelId="{57ED495D-D73C-48BE-B810-E68A4C5690E2}">
      <dgm:prSet phldrT="[Texto]" custT="1"/>
      <dgm:spPr>
        <a:solidFill>
          <a:srgbClr val="7CC9B5"/>
        </a:solidFill>
        <a:ln>
          <a:noFill/>
        </a:ln>
      </dgm:spPr>
      <dgm:t>
        <a:bodyPr/>
        <a:lstStyle/>
        <a:p>
          <a:pPr algn="just"/>
          <a:r>
            <a:rPr lang="es-ES" sz="1100" dirty="0">
              <a:latin typeface="+mn-lt"/>
              <a:ea typeface="Verdana" panose="020B0604030504040204" pitchFamily="34" charset="0"/>
              <a:cs typeface="Verdana" panose="020B0604030504040204" pitchFamily="34" charset="0"/>
            </a:rPr>
            <a:t>Personas Jurídica, </a:t>
          </a:r>
          <a:r>
            <a:rPr lang="en-US" sz="1100" dirty="0"/>
            <a:t>Comunidades indígenas constituidas de conformidad a la ley 19.253, y  Asociasiones indígeneas consituidas de conformidad a la ley 19.253 Art. 37 letra a) que cuenten con personalidad jurídica vigente debidamente acreditada por la Corporación Nacional de Desarrollo Indígena (CONADI). Quedan expresamente excluidas las sociedades de hecho.  </a:t>
          </a:r>
          <a:endParaRPr lang="es-ES" sz="1100" dirty="0">
            <a:latin typeface="Verdana" panose="020B0604030504040204" pitchFamily="34" charset="0"/>
            <a:ea typeface="Verdana" panose="020B0604030504040204" pitchFamily="34" charset="0"/>
            <a:cs typeface="Verdana" panose="020B0604030504040204" pitchFamily="34" charset="0"/>
          </a:endParaRPr>
        </a:p>
      </dgm:t>
    </dgm:pt>
    <dgm:pt modelId="{50CE4877-B393-4737-B4B2-91DA63008529}" type="parTrans" cxnId="{AF05B805-CED6-4535-B565-60A22CF4F47A}">
      <dgm:prSet/>
      <dgm:spPr/>
      <dgm:t>
        <a:bodyPr/>
        <a:lstStyle/>
        <a:p>
          <a:endParaRPr lang="es-CL"/>
        </a:p>
      </dgm:t>
    </dgm:pt>
    <dgm:pt modelId="{3007C913-999F-4080-BE7B-0E027059BAE1}" type="sibTrans" cxnId="{AF05B805-CED6-4535-B565-60A22CF4F47A}">
      <dgm:prSet/>
      <dgm:spPr/>
      <dgm:t>
        <a:bodyPr/>
        <a:lstStyle/>
        <a:p>
          <a:endParaRPr lang="es-CL"/>
        </a:p>
      </dgm:t>
    </dgm:pt>
    <dgm:pt modelId="{811FE0BA-4E47-4DA1-B2A5-020A91219F27}">
      <dgm:prSet phldrT="[Texto]" custT="1"/>
      <dgm:spPr>
        <a:solidFill>
          <a:srgbClr val="7CC9B5"/>
        </a:solidFill>
        <a:ln>
          <a:noFill/>
        </a:ln>
      </dgm:spPr>
      <dgm:t>
        <a:bodyPr/>
        <a:lstStyle/>
        <a:p>
          <a:pPr algn="l"/>
          <a:endParaRPr lang="es-ES" sz="1100" dirty="0">
            <a:latin typeface="Verdana" panose="020B0604030504040204" pitchFamily="34" charset="0"/>
            <a:ea typeface="Verdana" panose="020B0604030504040204" pitchFamily="34" charset="0"/>
            <a:cs typeface="Verdana" panose="020B0604030504040204" pitchFamily="34" charset="0"/>
          </a:endParaRPr>
        </a:p>
      </dgm:t>
    </dgm:pt>
    <dgm:pt modelId="{E5BFDFBC-1D3C-4DFC-8605-6360C483C383}" type="parTrans" cxnId="{190D468F-1E18-4B36-9148-BEE3930F55DA}">
      <dgm:prSet/>
      <dgm:spPr/>
      <dgm:t>
        <a:bodyPr/>
        <a:lstStyle/>
        <a:p>
          <a:endParaRPr lang="es-CL"/>
        </a:p>
      </dgm:t>
    </dgm:pt>
    <dgm:pt modelId="{EBD9B86F-0FF5-44BA-836C-F4FC36C4EC61}" type="sibTrans" cxnId="{190D468F-1E18-4B36-9148-BEE3930F55DA}">
      <dgm:prSet/>
      <dgm:spPr/>
      <dgm:t>
        <a:bodyPr/>
        <a:lstStyle/>
        <a:p>
          <a:endParaRPr lang="es-CL"/>
        </a:p>
      </dgm:t>
    </dgm:pt>
    <dgm:pt modelId="{ECDA8E0B-FD97-4203-84B2-51E21EA2B6F1}">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Operación</a:t>
          </a:r>
        </a:p>
      </dgm:t>
    </dgm:pt>
    <dgm:pt modelId="{2E35D869-1ADE-4B8A-B63D-C5903FF3F616}" type="parTrans" cxnId="{A719A78D-F839-4257-88CA-0F454EC42524}">
      <dgm:prSet/>
      <dgm:spPr/>
      <dgm:t>
        <a:bodyPr/>
        <a:lstStyle/>
        <a:p>
          <a:endParaRPr lang="es-CL"/>
        </a:p>
      </dgm:t>
    </dgm:pt>
    <dgm:pt modelId="{6C207BE5-DA33-4540-B9E5-FB1DCC05E3AA}" type="sibTrans" cxnId="{A719A78D-F839-4257-88CA-0F454EC42524}">
      <dgm:prSet/>
      <dgm:spPr/>
      <dgm:t>
        <a:bodyPr/>
        <a:lstStyle/>
        <a:p>
          <a:endParaRPr lang="es-CL"/>
        </a:p>
      </dgm:t>
    </dgm:pt>
    <dgm:pt modelId="{98572670-1674-034A-AB12-C81647DA9866}">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91163220-4A6D-A649-9375-C6E1D48B6042}" type="sibTrans" cxnId="{62D6B9E8-E96A-F544-B56B-D24AD374BAE5}">
      <dgm:prSet/>
      <dgm:spPr/>
      <dgm:t>
        <a:bodyPr/>
        <a:lstStyle/>
        <a:p>
          <a:endParaRPr lang="es-ES"/>
        </a:p>
      </dgm:t>
    </dgm:pt>
    <dgm:pt modelId="{9D62ACA4-F85C-CB40-9525-AF24031688A3}" type="parTrans" cxnId="{62D6B9E8-E96A-F544-B56B-D24AD374BAE5}">
      <dgm:prSet/>
      <dgm:spPr/>
      <dgm:t>
        <a:bodyPr/>
        <a:lstStyle/>
        <a:p>
          <a:endParaRPr lang="es-ES"/>
        </a:p>
      </dgm:t>
    </dgm:pt>
    <dgm:pt modelId="{9D232B69-4780-E54D-B966-0F2BD94FBD48}">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B7F191E0-C2E6-E54B-B5DD-1A601A3E6C64}" type="sibTrans" cxnId="{2769474E-CD65-314C-A989-B3F281438714}">
      <dgm:prSet/>
      <dgm:spPr/>
      <dgm:t>
        <a:bodyPr/>
        <a:lstStyle/>
        <a:p>
          <a:endParaRPr lang="es-ES"/>
        </a:p>
      </dgm:t>
    </dgm:pt>
    <dgm:pt modelId="{76BC9A02-521F-4F40-AF80-26F1635AA84A}" type="parTrans" cxnId="{2769474E-CD65-314C-A989-B3F281438714}">
      <dgm:prSet/>
      <dgm:spPr/>
      <dgm:t>
        <a:bodyPr/>
        <a:lstStyle/>
        <a:p>
          <a:endParaRPr lang="es-ES"/>
        </a:p>
      </dgm:t>
    </dgm:pt>
    <dgm:pt modelId="{36925FE5-DBC8-D943-B1F5-3567F8FB44DB}">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883B2164-1006-4245-AF16-18BE340BD3DE}" type="sibTrans" cxnId="{49DBC84C-20C3-1D4F-A56A-7216026E0134}">
      <dgm:prSet/>
      <dgm:spPr/>
      <dgm:t>
        <a:bodyPr/>
        <a:lstStyle/>
        <a:p>
          <a:endParaRPr lang="es-ES"/>
        </a:p>
      </dgm:t>
    </dgm:pt>
    <dgm:pt modelId="{73FD57BC-B7A5-4A46-A611-0EF0C3F66C88}" type="parTrans" cxnId="{49DBC84C-20C3-1D4F-A56A-7216026E0134}">
      <dgm:prSet/>
      <dgm:spPr/>
      <dgm:t>
        <a:bodyPr/>
        <a:lstStyle/>
        <a:p>
          <a:endParaRPr lang="es-ES"/>
        </a:p>
      </dgm:t>
    </dgm:pt>
    <dgm:pt modelId="{4F0486D5-C350-48C5-8CD2-C4B24178F6B8}">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Inversión</a:t>
          </a:r>
        </a:p>
      </dgm:t>
    </dgm:pt>
    <dgm:pt modelId="{F4FF7CA5-579B-47C4-9F2A-4BE99F5CC23C}" type="parTrans" cxnId="{AD358380-6193-49F4-AAF5-AC0EA1F5D585}">
      <dgm:prSet/>
      <dgm:spPr/>
      <dgm:t>
        <a:bodyPr/>
        <a:lstStyle/>
        <a:p>
          <a:endParaRPr lang="es-CL"/>
        </a:p>
      </dgm:t>
    </dgm:pt>
    <dgm:pt modelId="{522C6F92-1B27-4049-8083-A8B1536C2243}" type="sibTrans" cxnId="{AD358380-6193-49F4-AAF5-AC0EA1F5D585}">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7772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custScaleY="113241">
        <dgm:presLayoutVars>
          <dgm:bulletEnabled val="1"/>
        </dgm:presLayoutVars>
      </dgm:prSet>
      <dgm:spPr/>
    </dgm:pt>
    <dgm:pt modelId="{91950518-B595-F046-A5ED-86498150D54D}" type="pres">
      <dgm:prSet presAssocID="{57F34965-03D7-8C45-8FB8-23F5EE2C7148}" presName="space" presStyleCnt="0"/>
      <dgm:spPr/>
    </dgm:pt>
    <dgm:pt modelId="{A5E00800-270A-464B-B537-E1763E227F43}" type="pres">
      <dgm:prSet presAssocID="{D6FF13D6-1B09-8447-B82E-5874DE1D0C57}" presName="composite" presStyleCnt="0"/>
      <dgm:spPr/>
    </dgm:pt>
    <dgm:pt modelId="{3535AE60-4C39-F145-8DA2-91F550CB8E4A}" type="pres">
      <dgm:prSet presAssocID="{D6FF13D6-1B09-8447-B82E-5874DE1D0C57}" presName="parTx" presStyleLbl="alignNode1" presStyleIdx="1" presStyleCnt="2" custScaleY="77721" custLinFactNeighborX="1" custLinFactNeighborY="580">
        <dgm:presLayoutVars>
          <dgm:chMax val="0"/>
          <dgm:chPref val="0"/>
          <dgm:bulletEnabled val="1"/>
        </dgm:presLayoutVars>
      </dgm:prSet>
      <dgm:spPr/>
    </dgm:pt>
    <dgm:pt modelId="{D86CDDD6-729D-934F-8A5B-53DA3C9E323C}" type="pres">
      <dgm:prSet presAssocID="{D6FF13D6-1B09-8447-B82E-5874DE1D0C57}" presName="desTx" presStyleLbl="alignAccFollowNode1" presStyleIdx="1" presStyleCnt="2" custScaleY="96671">
        <dgm:presLayoutVars>
          <dgm:bulletEnabled val="1"/>
        </dgm:presLayoutVars>
      </dgm:prSet>
      <dgm:spPr/>
    </dgm:pt>
  </dgm:ptLst>
  <dgm:cxnLst>
    <dgm:cxn modelId="{AF05B805-CED6-4535-B565-60A22CF4F47A}" srcId="{74BC2262-9018-F04B-91A2-47CDBF08D6B3}" destId="{57ED495D-D73C-48BE-B810-E68A4C5690E2}" srcOrd="2" destOrd="0" parTransId="{50CE4877-B393-4737-B4B2-91DA63008529}" sibTransId="{3007C913-999F-4080-BE7B-0E027059BAE1}"/>
    <dgm:cxn modelId="{49DBC84C-20C3-1D4F-A56A-7216026E0134}" srcId="{D6FF13D6-1B09-8447-B82E-5874DE1D0C57}" destId="{36925FE5-DBC8-D943-B1F5-3567F8FB44DB}" srcOrd="3" destOrd="0" parTransId="{73FD57BC-B7A5-4A46-A611-0EF0C3F66C88}" sibTransId="{883B2164-1006-4245-AF16-18BE340BD3DE}"/>
    <dgm:cxn modelId="{2769474E-CD65-314C-A989-B3F281438714}" srcId="{D6FF13D6-1B09-8447-B82E-5874DE1D0C57}" destId="{9D232B69-4780-E54D-B966-0F2BD94FBD48}" srcOrd="4" destOrd="0" parTransId="{76BC9A02-521F-4F40-AF80-26F1635AA84A}" sibTransId="{B7F191E0-C2E6-E54B-B5DD-1A601A3E6C64}"/>
    <dgm:cxn modelId="{3727E251-04F2-410D-BC2D-756BE5D9B4AA}" type="presOf" srcId="{811FE0BA-4E47-4DA1-B2A5-020A91219F27}" destId="{89E2BD6A-510A-A849-93D5-BB7DE9478B0C}" srcOrd="0" destOrd="1" presId="urn:microsoft.com/office/officeart/2005/8/layout/hList1"/>
    <dgm:cxn modelId="{E0453B63-5EE2-4028-8781-72CB919A3369}" type="presOf" srcId="{0D68649B-766B-5249-A1EA-FB573BC68C9A}" destId="{9571105A-9102-A248-BA90-9E0679C416FC}" srcOrd="0" destOrd="0" presId="urn:microsoft.com/office/officeart/2005/8/layout/hList1"/>
    <dgm:cxn modelId="{BC02A163-C9BC-834F-B04B-AB4566C20DC4}" srcId="{0D68649B-766B-5249-A1EA-FB573BC68C9A}" destId="{74BC2262-9018-F04B-91A2-47CDBF08D6B3}" srcOrd="0" destOrd="0" parTransId="{B3BC7CCB-1292-AD48-A1ED-320F3CEBD812}" sibTransId="{57F34965-03D7-8C45-8FB8-23F5EE2C7148}"/>
    <dgm:cxn modelId="{99FD8766-0742-4205-AC69-CDF39D90AD6B}" type="presOf" srcId="{4F0486D5-C350-48C5-8CD2-C4B24178F6B8}" destId="{D86CDDD6-729D-934F-8A5B-53DA3C9E323C}" srcOrd="0" destOrd="2" presId="urn:microsoft.com/office/officeart/2005/8/layout/hList1"/>
    <dgm:cxn modelId="{F4BA7C77-4818-4D1E-8D24-556ACD1F999D}" type="presOf" srcId="{ECDA8E0B-FD97-4203-84B2-51E21EA2B6F1}" destId="{D86CDDD6-729D-934F-8A5B-53DA3C9E323C}" srcOrd="0" destOrd="1" presId="urn:microsoft.com/office/officeart/2005/8/layout/hList1"/>
    <dgm:cxn modelId="{66758679-7FBC-4A12-AADD-83ED85AF942F}" type="presOf" srcId="{9D232B69-4780-E54D-B966-0F2BD94FBD48}" destId="{D86CDDD6-729D-934F-8A5B-53DA3C9E323C}" srcOrd="0" destOrd="4" presId="urn:microsoft.com/office/officeart/2005/8/layout/hList1"/>
    <dgm:cxn modelId="{8CABB07E-0C10-430C-A08F-0DFDAF4D2607}" type="presOf" srcId="{57ED495D-D73C-48BE-B810-E68A4C5690E2}" destId="{89E2BD6A-510A-A849-93D5-BB7DE9478B0C}" srcOrd="0" destOrd="2" presId="urn:microsoft.com/office/officeart/2005/8/layout/hList1"/>
    <dgm:cxn modelId="{AD358380-6193-49F4-AAF5-AC0EA1F5D585}" srcId="{D6FF13D6-1B09-8447-B82E-5874DE1D0C57}" destId="{4F0486D5-C350-48C5-8CD2-C4B24178F6B8}" srcOrd="2" destOrd="0" parTransId="{F4FF7CA5-579B-47C4-9F2A-4BE99F5CC23C}" sibTransId="{522C6F92-1B27-4049-8083-A8B1536C2243}"/>
    <dgm:cxn modelId="{5486C782-CE31-4636-9967-E779F89D9B8E}" type="presOf" srcId="{36925FE5-DBC8-D943-B1F5-3567F8FB44DB}" destId="{D86CDDD6-729D-934F-8A5B-53DA3C9E323C}" srcOrd="0" destOrd="3" presId="urn:microsoft.com/office/officeart/2005/8/layout/hList1"/>
    <dgm:cxn modelId="{BD87F789-96C2-A94F-B4E8-E0B5590A309D}" srcId="{D6FF13D6-1B09-8447-B82E-5874DE1D0C57}" destId="{EC0D3690-BDA3-A64D-ABC1-FA74A93464B3}" srcOrd="0" destOrd="0" parTransId="{86926650-647A-AE4C-BD72-8AFD49FAFCFF}" sibTransId="{2F11184D-517A-4E4C-932B-FB35EB7274C7}"/>
    <dgm:cxn modelId="{695C688C-6F10-4558-9E8F-C1C6C7FA9C95}" type="presOf" srcId="{98572670-1674-034A-AB12-C81647DA9866}" destId="{D86CDDD6-729D-934F-8A5B-53DA3C9E323C}" srcOrd="0" destOrd="5" presId="urn:microsoft.com/office/officeart/2005/8/layout/hList1"/>
    <dgm:cxn modelId="{A719A78D-F839-4257-88CA-0F454EC42524}" srcId="{D6FF13D6-1B09-8447-B82E-5874DE1D0C57}" destId="{ECDA8E0B-FD97-4203-84B2-51E21EA2B6F1}" srcOrd="1" destOrd="0" parTransId="{2E35D869-1ADE-4B8A-B63D-C5903FF3F616}" sibTransId="{6C207BE5-DA33-4540-B9E5-FB1DCC05E3AA}"/>
    <dgm:cxn modelId="{190D468F-1E18-4B36-9148-BEE3930F55DA}" srcId="{74BC2262-9018-F04B-91A2-47CDBF08D6B3}" destId="{811FE0BA-4E47-4DA1-B2A5-020A91219F27}" srcOrd="1" destOrd="0" parTransId="{E5BFDFBC-1D3C-4DFC-8605-6360C483C383}" sibTransId="{EBD9B86F-0FF5-44BA-836C-F4FC36C4EC61}"/>
    <dgm:cxn modelId="{61E19F91-58A8-45C0-864F-A718126A247D}" type="presOf" srcId="{74BC2262-9018-F04B-91A2-47CDBF08D6B3}" destId="{836C8CF2-F031-9D48-AECE-34F89CACBA06}" srcOrd="0" destOrd="0" presId="urn:microsoft.com/office/officeart/2005/8/layout/hList1"/>
    <dgm:cxn modelId="{941CF498-0AC0-8A46-8664-E6B72322F26F}" srcId="{0D68649B-766B-5249-A1EA-FB573BC68C9A}" destId="{D6FF13D6-1B09-8447-B82E-5874DE1D0C57}" srcOrd="1" destOrd="0" parTransId="{C745C6CD-F522-B648-8390-A14919D02B40}" sibTransId="{6E57E943-FC4B-4D43-A5D1-C0148175F3E2}"/>
    <dgm:cxn modelId="{81D41F9E-EC9A-4E24-88C4-151BDBF8A615}" type="presOf" srcId="{EC0D3690-BDA3-A64D-ABC1-FA74A93464B3}" destId="{D86CDDD6-729D-934F-8A5B-53DA3C9E323C}" srcOrd="0" destOrd="0" presId="urn:microsoft.com/office/officeart/2005/8/layout/hList1"/>
    <dgm:cxn modelId="{BFE3E2A1-59E9-F94D-AAA4-F42A3F5FEABD}" srcId="{74BC2262-9018-F04B-91A2-47CDBF08D6B3}" destId="{34549887-3DA3-FC4E-B3C7-A52378C8FA62}" srcOrd="0" destOrd="0" parTransId="{5E6812EB-D113-1146-9114-4D581284F4F2}" sibTransId="{5DDFE6D6-1206-DA4D-948F-7D99B30F2FCC}"/>
    <dgm:cxn modelId="{9F6D64C2-79ED-4A57-98F7-9A7C8FB14779}" type="presOf" srcId="{D6FF13D6-1B09-8447-B82E-5874DE1D0C57}" destId="{3535AE60-4C39-F145-8DA2-91F550CB8E4A}" srcOrd="0" destOrd="0" presId="urn:microsoft.com/office/officeart/2005/8/layout/hList1"/>
    <dgm:cxn modelId="{62D6B9E8-E96A-F544-B56B-D24AD374BAE5}" srcId="{D6FF13D6-1B09-8447-B82E-5874DE1D0C57}" destId="{98572670-1674-034A-AB12-C81647DA9866}" srcOrd="5" destOrd="0" parTransId="{9D62ACA4-F85C-CB40-9525-AF24031688A3}" sibTransId="{91163220-4A6D-A649-9375-C6E1D48B6042}"/>
    <dgm:cxn modelId="{E8125FF5-AE8E-49ED-93DA-5EDA3E9A2593}" type="presOf" srcId="{34549887-3DA3-FC4E-B3C7-A52378C8FA62}" destId="{89E2BD6A-510A-A849-93D5-BB7DE9478B0C}" srcOrd="0" destOrd="0" presId="urn:microsoft.com/office/officeart/2005/8/layout/hList1"/>
    <dgm:cxn modelId="{DEC770E3-0543-46BB-80EE-6B321E089405}" type="presParOf" srcId="{9571105A-9102-A248-BA90-9E0679C416FC}" destId="{5FD68E3E-3FD2-194F-A359-07ED32E069FD}" srcOrd="0" destOrd="0" presId="urn:microsoft.com/office/officeart/2005/8/layout/hList1"/>
    <dgm:cxn modelId="{B0843E1E-1375-4535-88A7-E33BDEE96229}" type="presParOf" srcId="{5FD68E3E-3FD2-194F-A359-07ED32E069FD}" destId="{836C8CF2-F031-9D48-AECE-34F89CACBA06}" srcOrd="0" destOrd="0" presId="urn:microsoft.com/office/officeart/2005/8/layout/hList1"/>
    <dgm:cxn modelId="{90E4DE42-566E-4760-8370-85FBEDE02B84}" type="presParOf" srcId="{5FD68E3E-3FD2-194F-A359-07ED32E069FD}" destId="{89E2BD6A-510A-A849-93D5-BB7DE9478B0C}" srcOrd="1" destOrd="0" presId="urn:microsoft.com/office/officeart/2005/8/layout/hList1"/>
    <dgm:cxn modelId="{8472486A-486B-4A40-B10B-06FF1EF10E03}" type="presParOf" srcId="{9571105A-9102-A248-BA90-9E0679C416FC}" destId="{91950518-B595-F046-A5ED-86498150D54D}" srcOrd="1" destOrd="0" presId="urn:microsoft.com/office/officeart/2005/8/layout/hList1"/>
    <dgm:cxn modelId="{91A3BB28-3DAE-4D5C-9B00-32B2C679C965}" type="presParOf" srcId="{9571105A-9102-A248-BA90-9E0679C416FC}" destId="{A5E00800-270A-464B-B537-E1763E227F43}" srcOrd="2" destOrd="0" presId="urn:microsoft.com/office/officeart/2005/8/layout/hList1"/>
    <dgm:cxn modelId="{CCECC1C9-B2BB-40F8-BC1E-815983DD5A56}" type="presParOf" srcId="{A5E00800-270A-464B-B537-E1763E227F43}" destId="{3535AE60-4C39-F145-8DA2-91F550CB8E4A}" srcOrd="0" destOrd="0" presId="urn:microsoft.com/office/officeart/2005/8/layout/hList1"/>
    <dgm:cxn modelId="{FEF9C83F-7894-40DE-A462-FBE93437DC83}" type="presParOf" srcId="{A5E00800-270A-464B-B537-E1763E227F43}" destId="{D86CDDD6-729D-934F-8A5B-53DA3C9E323C}" srcOrd="1" destOrd="0" presId="urn:microsoft.com/office/officeart/2005/8/layout/h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total de la Línea</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r>
            <a:rPr lang="es-CL" sz="1600" dirty="0">
              <a:latin typeface="Verdana" panose="020B0604030504040204" pitchFamily="34" charset="0"/>
              <a:ea typeface="Verdana" panose="020B0604030504040204" pitchFamily="34" charset="0"/>
              <a:cs typeface="Verdana" panose="020B0604030504040204" pitchFamily="34" charset="0"/>
            </a:rPr>
            <a:t>$287.944.444</a:t>
          </a:r>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199FF38D-0683-9443-8967-A30B2E6BC390}">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máximo por proyecto</a:t>
          </a:r>
        </a:p>
      </dgm:t>
    </dgm:pt>
    <dgm:pt modelId="{74A44C99-1581-D64E-9FE8-B6EAA556C75F}" type="parTrans" cxnId="{03D80A59-E5D0-0A4F-AA87-2D04363356C0}">
      <dgm:prSet/>
      <dgm:spPr/>
      <dgm:t>
        <a:bodyPr/>
        <a:lstStyle/>
        <a:p>
          <a:endParaRPr lang="es-ES"/>
        </a:p>
      </dgm:t>
    </dgm:pt>
    <dgm:pt modelId="{1937AF6B-1523-824F-B82B-3C78ECB26006}" type="sibTrans" cxnId="{03D80A59-E5D0-0A4F-AA87-2D04363356C0}">
      <dgm:prSet/>
      <dgm:spPr/>
      <dgm:t>
        <a:bodyPr/>
        <a:lstStyle/>
        <a:p>
          <a:endParaRPr lang="es-ES"/>
        </a:p>
      </dgm:t>
    </dgm:pt>
    <dgm:pt modelId="{9BDB6E6D-3CC6-AF46-BCD4-6B29B780F9FF}">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116B0A0D-87D6-EC4B-8D24-5403613A7EEA}" type="parTrans" cxnId="{3F89DABB-000F-7746-976A-BC50E2E735B2}">
      <dgm:prSet/>
      <dgm:spPr/>
      <dgm:t>
        <a:bodyPr/>
        <a:lstStyle/>
        <a:p>
          <a:endParaRPr lang="es-ES"/>
        </a:p>
      </dgm:t>
    </dgm:pt>
    <dgm:pt modelId="{B385D28C-0CE1-AD44-BE01-6288598FF302}" type="sibTrans" cxnId="{3F89DABB-000F-7746-976A-BC50E2E735B2}">
      <dgm:prSet/>
      <dgm:spPr/>
      <dgm:t>
        <a:bodyPr/>
        <a:lstStyle/>
        <a:p>
          <a:endParaRPr lang="es-ES"/>
        </a:p>
      </dgm:t>
    </dgm:pt>
    <dgm:pt modelId="{2CE31E9A-CA5C-5243-AED1-39DD0DD08291}">
      <dgm:prSet phldrT="[Texto]" custT="1"/>
      <dgm:spPr>
        <a:solidFill>
          <a:srgbClr val="7CC9B5"/>
        </a:solidFill>
        <a:ln>
          <a:noFill/>
        </a:ln>
      </dgm:spPr>
      <dgm:t>
        <a:bodyPr/>
        <a:lstStyle/>
        <a:p>
          <a:r>
            <a:rPr lang="es-ES" sz="1600" dirty="0">
              <a:latin typeface="Verdana" panose="020B0604030504040204" pitchFamily="34" charset="0"/>
              <a:ea typeface="Verdana" panose="020B0604030504040204" pitchFamily="34" charset="0"/>
              <a:cs typeface="Verdana" panose="020B0604030504040204" pitchFamily="34" charset="0"/>
            </a:rPr>
            <a:t>$15.000.000 </a:t>
          </a:r>
          <a:r>
            <a:rPr lang="es-ES" sz="1600" dirty="0"/>
            <a:t>salvo en aquellas regiones donde el monto total disponible para la línea sea menor a dicha cifra, en cuyo caso el monto máximo financiado será el monto total disponible de la línea.</a:t>
          </a:r>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5AB90A72-EAD8-8943-BB00-76334829AA44}" type="parTrans" cxnId="{10944132-99CD-3448-8436-DB9FFD6EB57E}">
      <dgm:prSet/>
      <dgm:spPr/>
      <dgm:t>
        <a:bodyPr/>
        <a:lstStyle/>
        <a:p>
          <a:endParaRPr lang="es-ES"/>
        </a:p>
      </dgm:t>
    </dgm:pt>
    <dgm:pt modelId="{781945A9-D4A4-7946-A6E6-C98429F895BD}" type="sibTrans" cxnId="{10944132-99CD-3448-8436-DB9FFD6EB57E}">
      <dgm:prSet/>
      <dgm:spPr/>
      <dgm:t>
        <a:bodyPr/>
        <a:lstStyle/>
        <a:p>
          <a:endParaRPr lang="es-ES"/>
        </a:p>
      </dgm:t>
    </dgm:pt>
    <dgm:pt modelId="{1E49DFA3-D010-4825-A9CC-F394118702A2}">
      <dgm:prSet phldrT="[Texto]" custT="1"/>
      <dgm:spPr>
        <a:solidFill>
          <a:srgbClr val="7CC9B5"/>
        </a:solidFill>
        <a:ln>
          <a:noFill/>
        </a:ln>
      </dgm:spPr>
      <dgm:t>
        <a:bodyPr/>
        <a:lstStyle/>
        <a:p>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3BC884DF-AF16-40E1-B8EC-CF13D92B525C}" type="parTrans" cxnId="{167CD4D3-0A09-449A-AFB5-5570902635FF}">
      <dgm:prSet/>
      <dgm:spPr/>
      <dgm:t>
        <a:bodyPr/>
        <a:lstStyle/>
        <a:p>
          <a:endParaRPr lang="es-CL"/>
        </a:p>
      </dgm:t>
    </dgm:pt>
    <dgm:pt modelId="{3AF18B32-0917-4B30-9F18-E39CA72ABF39}" type="sibTrans" cxnId="{167CD4D3-0A09-449A-AFB5-5570902635FF}">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6783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dgm:presLayoutVars>
          <dgm:bulletEnabled val="1"/>
        </dgm:presLayoutVars>
      </dgm:prSet>
      <dgm:spPr/>
    </dgm:pt>
    <dgm:pt modelId="{91950518-B595-F046-A5ED-86498150D54D}" type="pres">
      <dgm:prSet presAssocID="{57F34965-03D7-8C45-8FB8-23F5EE2C7148}" presName="space" presStyleCnt="0"/>
      <dgm:spPr/>
    </dgm:pt>
    <dgm:pt modelId="{1CE5FA22-00DD-E349-B7A1-138E52A515D3}" type="pres">
      <dgm:prSet presAssocID="{199FF38D-0683-9443-8967-A30B2E6BC390}" presName="composite" presStyleCnt="0"/>
      <dgm:spPr/>
    </dgm:pt>
    <dgm:pt modelId="{A7F5DEE8-6E31-0741-9E63-B9E4B1CEA147}" type="pres">
      <dgm:prSet presAssocID="{199FF38D-0683-9443-8967-A30B2E6BC390}" presName="parTx" presStyleLbl="alignNode1" presStyleIdx="1" presStyleCnt="2" custScaleY="67831">
        <dgm:presLayoutVars>
          <dgm:chMax val="0"/>
          <dgm:chPref val="0"/>
          <dgm:bulletEnabled val="1"/>
        </dgm:presLayoutVars>
      </dgm:prSet>
      <dgm:spPr/>
    </dgm:pt>
    <dgm:pt modelId="{4B210416-018D-234A-B9E6-F0533229850F}" type="pres">
      <dgm:prSet presAssocID="{199FF38D-0683-9443-8967-A30B2E6BC390}" presName="desTx" presStyleLbl="alignAccFollowNode1" presStyleIdx="1" presStyleCnt="2">
        <dgm:presLayoutVars>
          <dgm:bulletEnabled val="1"/>
        </dgm:presLayoutVars>
      </dgm:prSet>
      <dgm:spPr/>
    </dgm:pt>
  </dgm:ptLst>
  <dgm:cxnLst>
    <dgm:cxn modelId="{C45F2A0C-52AC-45E1-9071-768D8338CCF8}" type="presOf" srcId="{34549887-3DA3-FC4E-B3C7-A52378C8FA62}" destId="{89E2BD6A-510A-A849-93D5-BB7DE9478B0C}" srcOrd="0" destOrd="1" presId="urn:microsoft.com/office/officeart/2005/8/layout/hList1"/>
    <dgm:cxn modelId="{10944132-99CD-3448-8436-DB9FFD6EB57E}" srcId="{199FF38D-0683-9443-8967-A30B2E6BC390}" destId="{2CE31E9A-CA5C-5243-AED1-39DD0DD08291}" srcOrd="1" destOrd="0" parTransId="{5AB90A72-EAD8-8943-BB00-76334829AA44}" sibTransId="{781945A9-D4A4-7946-A6E6-C98429F895BD}"/>
    <dgm:cxn modelId="{FF3F6F39-1762-41F2-8C77-449BA0746373}" type="presOf" srcId="{9BDB6E6D-3CC6-AF46-BCD4-6B29B780F9FF}" destId="{4B210416-018D-234A-B9E6-F0533229850F}" srcOrd="0" destOrd="0" presId="urn:microsoft.com/office/officeart/2005/8/layout/hList1"/>
    <dgm:cxn modelId="{03D80A59-E5D0-0A4F-AA87-2D04363356C0}" srcId="{0D68649B-766B-5249-A1EA-FB573BC68C9A}" destId="{199FF38D-0683-9443-8967-A30B2E6BC390}" srcOrd="1" destOrd="0" parTransId="{74A44C99-1581-D64E-9FE8-B6EAA556C75F}" sibTransId="{1937AF6B-1523-824F-B82B-3C78ECB26006}"/>
    <dgm:cxn modelId="{BC02A163-C9BC-834F-B04B-AB4566C20DC4}" srcId="{0D68649B-766B-5249-A1EA-FB573BC68C9A}" destId="{74BC2262-9018-F04B-91A2-47CDBF08D6B3}" srcOrd="0" destOrd="0" parTransId="{B3BC7CCB-1292-AD48-A1ED-320F3CEBD812}" sibTransId="{57F34965-03D7-8C45-8FB8-23F5EE2C7148}"/>
    <dgm:cxn modelId="{1D5F8368-F1BB-4C52-B916-BB8ACF86D18C}" type="presOf" srcId="{0D68649B-766B-5249-A1EA-FB573BC68C9A}" destId="{9571105A-9102-A248-BA90-9E0679C416FC}" srcOrd="0" destOrd="0" presId="urn:microsoft.com/office/officeart/2005/8/layout/hList1"/>
    <dgm:cxn modelId="{6269C288-A307-40A0-B014-8FB527DF131B}" type="presOf" srcId="{1E49DFA3-D010-4825-A9CC-F394118702A2}" destId="{89E2BD6A-510A-A849-93D5-BB7DE9478B0C}" srcOrd="0" destOrd="0" presId="urn:microsoft.com/office/officeart/2005/8/layout/hList1"/>
    <dgm:cxn modelId="{8085DF96-1CE7-49C6-B808-3EA40BE86CC5}" type="presOf" srcId="{199FF38D-0683-9443-8967-A30B2E6BC390}" destId="{A7F5DEE8-6E31-0741-9E63-B9E4B1CEA147}" srcOrd="0" destOrd="0" presId="urn:microsoft.com/office/officeart/2005/8/layout/hList1"/>
    <dgm:cxn modelId="{14D88797-1936-430A-90F2-478F92F0E76B}" type="presOf" srcId="{2CE31E9A-CA5C-5243-AED1-39DD0DD08291}" destId="{4B210416-018D-234A-B9E6-F0533229850F}" srcOrd="0" destOrd="1" presId="urn:microsoft.com/office/officeart/2005/8/layout/hList1"/>
    <dgm:cxn modelId="{BFE3E2A1-59E9-F94D-AAA4-F42A3F5FEABD}" srcId="{74BC2262-9018-F04B-91A2-47CDBF08D6B3}" destId="{34549887-3DA3-FC4E-B3C7-A52378C8FA62}" srcOrd="1" destOrd="0" parTransId="{5E6812EB-D113-1146-9114-4D581284F4F2}" sibTransId="{5DDFE6D6-1206-DA4D-948F-7D99B30F2FCC}"/>
    <dgm:cxn modelId="{3F89DABB-000F-7746-976A-BC50E2E735B2}" srcId="{199FF38D-0683-9443-8967-A30B2E6BC390}" destId="{9BDB6E6D-3CC6-AF46-BCD4-6B29B780F9FF}" srcOrd="0" destOrd="0" parTransId="{116B0A0D-87D6-EC4B-8D24-5403613A7EEA}" sibTransId="{B385D28C-0CE1-AD44-BE01-6288598FF302}"/>
    <dgm:cxn modelId="{C9DB31C3-5DD6-4DB7-A816-3C7224B6CD05}" type="presOf" srcId="{74BC2262-9018-F04B-91A2-47CDBF08D6B3}" destId="{836C8CF2-F031-9D48-AECE-34F89CACBA06}" srcOrd="0" destOrd="0" presId="urn:microsoft.com/office/officeart/2005/8/layout/hList1"/>
    <dgm:cxn modelId="{167CD4D3-0A09-449A-AFB5-5570902635FF}" srcId="{74BC2262-9018-F04B-91A2-47CDBF08D6B3}" destId="{1E49DFA3-D010-4825-A9CC-F394118702A2}" srcOrd="0" destOrd="0" parTransId="{3BC884DF-AF16-40E1-B8EC-CF13D92B525C}" sibTransId="{3AF18B32-0917-4B30-9F18-E39CA72ABF39}"/>
    <dgm:cxn modelId="{6A34BE11-6220-4677-899A-B9824A957167}" type="presParOf" srcId="{9571105A-9102-A248-BA90-9E0679C416FC}" destId="{5FD68E3E-3FD2-194F-A359-07ED32E069FD}" srcOrd="0" destOrd="0" presId="urn:microsoft.com/office/officeart/2005/8/layout/hList1"/>
    <dgm:cxn modelId="{8C1529BD-EDCF-430C-A16C-2E6D887DDA00}" type="presParOf" srcId="{5FD68E3E-3FD2-194F-A359-07ED32E069FD}" destId="{836C8CF2-F031-9D48-AECE-34F89CACBA06}" srcOrd="0" destOrd="0" presId="urn:microsoft.com/office/officeart/2005/8/layout/hList1"/>
    <dgm:cxn modelId="{FC630DAC-E855-4004-9813-194299B62878}" type="presParOf" srcId="{5FD68E3E-3FD2-194F-A359-07ED32E069FD}" destId="{89E2BD6A-510A-A849-93D5-BB7DE9478B0C}" srcOrd="1" destOrd="0" presId="urn:microsoft.com/office/officeart/2005/8/layout/hList1"/>
    <dgm:cxn modelId="{FF2D8634-3471-48DB-AE1F-FF669745B86C}" type="presParOf" srcId="{9571105A-9102-A248-BA90-9E0679C416FC}" destId="{91950518-B595-F046-A5ED-86498150D54D}" srcOrd="1" destOrd="0" presId="urn:microsoft.com/office/officeart/2005/8/layout/hList1"/>
    <dgm:cxn modelId="{1CF8E22B-5AFA-4D32-B365-F7BB4860BF90}" type="presParOf" srcId="{9571105A-9102-A248-BA90-9E0679C416FC}" destId="{1CE5FA22-00DD-E349-B7A1-138E52A515D3}" srcOrd="2" destOrd="0" presId="urn:microsoft.com/office/officeart/2005/8/layout/hList1"/>
    <dgm:cxn modelId="{CD69209A-6784-4C60-917F-D19E18F9FFF5}" type="presParOf" srcId="{1CE5FA22-00DD-E349-B7A1-138E52A515D3}" destId="{A7F5DEE8-6E31-0741-9E63-B9E4B1CEA147}" srcOrd="0" destOrd="0" presId="urn:microsoft.com/office/officeart/2005/8/layout/hList1"/>
    <dgm:cxn modelId="{20C00335-0CB6-4754-80B6-C0A3B32FE9D8}" type="presParOf" srcId="{1CE5FA22-00DD-E349-B7A1-138E52A515D3}" destId="{4B210416-018D-234A-B9E6-F0533229850F}"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Quienes pueden postular</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D6FF13D6-1B09-8447-B82E-5874DE1D0C57}">
      <dgm:prSet phldrT="[Texto]" custT="1"/>
      <dgm:spPr>
        <a:solidFill>
          <a:srgbClr val="7392D2"/>
        </a:solidFill>
        <a:ln>
          <a:noFill/>
        </a:ln>
      </dgm:spPr>
      <dgm:t>
        <a:bodyPr/>
        <a:lstStyle/>
        <a:p>
          <a:pPr algn="ctr"/>
          <a:r>
            <a:rPr lang="es-ES" sz="1200" b="1" dirty="0">
              <a:latin typeface="Verdana" panose="020B0604030504040204" pitchFamily="34" charset="0"/>
              <a:ea typeface="Verdana" panose="020B0604030504040204" pitchFamily="34" charset="0"/>
              <a:cs typeface="Verdana" panose="020B0604030504040204" pitchFamily="34" charset="0"/>
            </a:rPr>
            <a:t>Tipo de Gastos</a:t>
          </a:r>
        </a:p>
      </dgm:t>
    </dgm:pt>
    <dgm:pt modelId="{C745C6CD-F522-B648-8390-A14919D02B40}" type="parTrans" cxnId="{941CF498-0AC0-8A46-8664-E6B72322F26F}">
      <dgm:prSet/>
      <dgm:spPr/>
      <dgm:t>
        <a:bodyPr/>
        <a:lstStyle/>
        <a:p>
          <a:endParaRPr lang="es-ES"/>
        </a:p>
      </dgm:t>
    </dgm:pt>
    <dgm:pt modelId="{6E57E943-FC4B-4D43-A5D1-C0148175F3E2}" type="sibTrans" cxnId="{941CF498-0AC0-8A46-8664-E6B72322F26F}">
      <dgm:prSet/>
      <dgm:spPr/>
      <dgm:t>
        <a:bodyPr/>
        <a:lstStyle/>
        <a:p>
          <a:endParaRPr lang="es-ES"/>
        </a:p>
      </dgm:t>
    </dgm:pt>
    <dgm:pt modelId="{EC0D3690-BDA3-A64D-ABC1-FA74A93464B3}">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Honorarios</a:t>
          </a:r>
        </a:p>
      </dgm:t>
    </dgm:pt>
    <dgm:pt modelId="{86926650-647A-AE4C-BD72-8AFD49FAFCFF}" type="parTrans" cxnId="{BD87F789-96C2-A94F-B4E8-E0B5590A309D}">
      <dgm:prSet/>
      <dgm:spPr/>
      <dgm:t>
        <a:bodyPr/>
        <a:lstStyle/>
        <a:p>
          <a:endParaRPr lang="es-ES"/>
        </a:p>
      </dgm:t>
    </dgm:pt>
    <dgm:pt modelId="{2F11184D-517A-4E4C-932B-FB35EB7274C7}" type="sibTrans" cxnId="{BD87F789-96C2-A94F-B4E8-E0B5590A309D}">
      <dgm:prSet/>
      <dgm:spPr/>
      <dgm:t>
        <a:bodyPr/>
        <a:lstStyle/>
        <a:p>
          <a:endParaRPr lang="es-ES"/>
        </a:p>
      </dgm:t>
    </dgm:pt>
    <dgm:pt modelId="{57ED495D-D73C-48BE-B810-E68A4C5690E2}">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Personas Jurídica </a:t>
          </a:r>
          <a:r>
            <a:rPr lang="en-US" sz="1200" dirty="0">
              <a:latin typeface="Verdana" panose="020B0604030504040204" pitchFamily="34" charset="0"/>
              <a:ea typeface="Verdana" panose="020B0604030504040204" pitchFamily="34" charset="0"/>
              <a:cs typeface="Verdana" panose="020B0604030504040204" pitchFamily="34" charset="0"/>
            </a:rPr>
            <a:t>Chilenas de derecho público o privado, con o sin fines de lucro. Quedan expresamente excluidas las sociedades de hecho.</a:t>
          </a:r>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0CE4877-B393-4737-B4B2-91DA63008529}" type="parTrans" cxnId="{AF05B805-CED6-4535-B565-60A22CF4F47A}">
      <dgm:prSet/>
      <dgm:spPr/>
      <dgm:t>
        <a:bodyPr/>
        <a:lstStyle/>
        <a:p>
          <a:endParaRPr lang="es-CL"/>
        </a:p>
      </dgm:t>
    </dgm:pt>
    <dgm:pt modelId="{3007C913-999F-4080-BE7B-0E027059BAE1}" type="sibTrans" cxnId="{AF05B805-CED6-4535-B565-60A22CF4F47A}">
      <dgm:prSet/>
      <dgm:spPr/>
      <dgm:t>
        <a:bodyPr/>
        <a:lstStyle/>
        <a:p>
          <a:endParaRPr lang="es-CL"/>
        </a:p>
      </dgm:t>
    </dgm:pt>
    <dgm:pt modelId="{811FE0BA-4E47-4DA1-B2A5-020A91219F27}">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E5BFDFBC-1D3C-4DFC-8605-6360C483C383}" type="parTrans" cxnId="{190D468F-1E18-4B36-9148-BEE3930F55DA}">
      <dgm:prSet/>
      <dgm:spPr/>
      <dgm:t>
        <a:bodyPr/>
        <a:lstStyle/>
        <a:p>
          <a:endParaRPr lang="es-CL"/>
        </a:p>
      </dgm:t>
    </dgm:pt>
    <dgm:pt modelId="{EBD9B86F-0FF5-44BA-836C-F4FC36C4EC61}" type="sibTrans" cxnId="{190D468F-1E18-4B36-9148-BEE3930F55DA}">
      <dgm:prSet/>
      <dgm:spPr/>
      <dgm:t>
        <a:bodyPr/>
        <a:lstStyle/>
        <a:p>
          <a:endParaRPr lang="es-CL"/>
        </a:p>
      </dgm:t>
    </dgm:pt>
    <dgm:pt modelId="{ECDA8E0B-FD97-4203-84B2-51E21EA2B6F1}">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Operación</a:t>
          </a:r>
        </a:p>
      </dgm:t>
    </dgm:pt>
    <dgm:pt modelId="{2E35D869-1ADE-4B8A-B63D-C5903FF3F616}" type="parTrans" cxnId="{A719A78D-F839-4257-88CA-0F454EC42524}">
      <dgm:prSet/>
      <dgm:spPr/>
      <dgm:t>
        <a:bodyPr/>
        <a:lstStyle/>
        <a:p>
          <a:endParaRPr lang="es-CL"/>
        </a:p>
      </dgm:t>
    </dgm:pt>
    <dgm:pt modelId="{6C207BE5-DA33-4540-B9E5-FB1DCC05E3AA}" type="sibTrans" cxnId="{A719A78D-F839-4257-88CA-0F454EC42524}">
      <dgm:prSet/>
      <dgm:spPr/>
      <dgm:t>
        <a:bodyPr/>
        <a:lstStyle/>
        <a:p>
          <a:endParaRPr lang="es-CL"/>
        </a:p>
      </dgm:t>
    </dgm:pt>
    <dgm:pt modelId="{98572670-1674-034A-AB12-C81647DA9866}">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91163220-4A6D-A649-9375-C6E1D48B6042}" type="sibTrans" cxnId="{62D6B9E8-E96A-F544-B56B-D24AD374BAE5}">
      <dgm:prSet/>
      <dgm:spPr/>
      <dgm:t>
        <a:bodyPr/>
        <a:lstStyle/>
        <a:p>
          <a:endParaRPr lang="es-ES"/>
        </a:p>
      </dgm:t>
    </dgm:pt>
    <dgm:pt modelId="{9D62ACA4-F85C-CB40-9525-AF24031688A3}" type="parTrans" cxnId="{62D6B9E8-E96A-F544-B56B-D24AD374BAE5}">
      <dgm:prSet/>
      <dgm:spPr/>
      <dgm:t>
        <a:bodyPr/>
        <a:lstStyle/>
        <a:p>
          <a:endParaRPr lang="es-ES"/>
        </a:p>
      </dgm:t>
    </dgm:pt>
    <dgm:pt modelId="{9D232B69-4780-E54D-B966-0F2BD94FBD48}">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B7F191E0-C2E6-E54B-B5DD-1A601A3E6C64}" type="sibTrans" cxnId="{2769474E-CD65-314C-A989-B3F281438714}">
      <dgm:prSet/>
      <dgm:spPr/>
      <dgm:t>
        <a:bodyPr/>
        <a:lstStyle/>
        <a:p>
          <a:endParaRPr lang="es-ES"/>
        </a:p>
      </dgm:t>
    </dgm:pt>
    <dgm:pt modelId="{76BC9A02-521F-4F40-AF80-26F1635AA84A}" type="parTrans" cxnId="{2769474E-CD65-314C-A989-B3F281438714}">
      <dgm:prSet/>
      <dgm:spPr/>
      <dgm:t>
        <a:bodyPr/>
        <a:lstStyle/>
        <a:p>
          <a:endParaRPr lang="es-ES"/>
        </a:p>
      </dgm:t>
    </dgm:pt>
    <dgm:pt modelId="{36925FE5-DBC8-D943-B1F5-3567F8FB44DB}">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883B2164-1006-4245-AF16-18BE340BD3DE}" type="sibTrans" cxnId="{49DBC84C-20C3-1D4F-A56A-7216026E0134}">
      <dgm:prSet/>
      <dgm:spPr/>
      <dgm:t>
        <a:bodyPr/>
        <a:lstStyle/>
        <a:p>
          <a:endParaRPr lang="es-ES"/>
        </a:p>
      </dgm:t>
    </dgm:pt>
    <dgm:pt modelId="{73FD57BC-B7A5-4A46-A611-0EF0C3F66C88}" type="parTrans" cxnId="{49DBC84C-20C3-1D4F-A56A-7216026E0134}">
      <dgm:prSet/>
      <dgm:spPr/>
      <dgm:t>
        <a:bodyPr/>
        <a:lstStyle/>
        <a:p>
          <a:endParaRPr lang="es-ES"/>
        </a:p>
      </dgm:t>
    </dgm:pt>
    <dgm:pt modelId="{4F0486D5-C350-48C5-8CD2-C4B24178F6B8}">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Inversión</a:t>
          </a:r>
        </a:p>
      </dgm:t>
    </dgm:pt>
    <dgm:pt modelId="{F4FF7CA5-579B-47C4-9F2A-4BE99F5CC23C}" type="parTrans" cxnId="{AD358380-6193-49F4-AAF5-AC0EA1F5D585}">
      <dgm:prSet/>
      <dgm:spPr/>
      <dgm:t>
        <a:bodyPr/>
        <a:lstStyle/>
        <a:p>
          <a:endParaRPr lang="es-CL"/>
        </a:p>
      </dgm:t>
    </dgm:pt>
    <dgm:pt modelId="{522C6F92-1B27-4049-8083-A8B1536C2243}" type="sibTrans" cxnId="{AD358380-6193-49F4-AAF5-AC0EA1F5D585}">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7772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custScaleY="96671">
        <dgm:presLayoutVars>
          <dgm:bulletEnabled val="1"/>
        </dgm:presLayoutVars>
      </dgm:prSet>
      <dgm:spPr/>
    </dgm:pt>
    <dgm:pt modelId="{91950518-B595-F046-A5ED-86498150D54D}" type="pres">
      <dgm:prSet presAssocID="{57F34965-03D7-8C45-8FB8-23F5EE2C7148}" presName="space" presStyleCnt="0"/>
      <dgm:spPr/>
    </dgm:pt>
    <dgm:pt modelId="{A5E00800-270A-464B-B537-E1763E227F43}" type="pres">
      <dgm:prSet presAssocID="{D6FF13D6-1B09-8447-B82E-5874DE1D0C57}" presName="composite" presStyleCnt="0"/>
      <dgm:spPr/>
    </dgm:pt>
    <dgm:pt modelId="{3535AE60-4C39-F145-8DA2-91F550CB8E4A}" type="pres">
      <dgm:prSet presAssocID="{D6FF13D6-1B09-8447-B82E-5874DE1D0C57}" presName="parTx" presStyleLbl="alignNode1" presStyleIdx="1" presStyleCnt="2" custScaleY="77721" custLinFactNeighborX="1" custLinFactNeighborY="580">
        <dgm:presLayoutVars>
          <dgm:chMax val="0"/>
          <dgm:chPref val="0"/>
          <dgm:bulletEnabled val="1"/>
        </dgm:presLayoutVars>
      </dgm:prSet>
      <dgm:spPr/>
    </dgm:pt>
    <dgm:pt modelId="{D86CDDD6-729D-934F-8A5B-53DA3C9E323C}" type="pres">
      <dgm:prSet presAssocID="{D6FF13D6-1B09-8447-B82E-5874DE1D0C57}" presName="desTx" presStyleLbl="alignAccFollowNode1" presStyleIdx="1" presStyleCnt="2" custScaleY="96671">
        <dgm:presLayoutVars>
          <dgm:bulletEnabled val="1"/>
        </dgm:presLayoutVars>
      </dgm:prSet>
      <dgm:spPr/>
    </dgm:pt>
  </dgm:ptLst>
  <dgm:cxnLst>
    <dgm:cxn modelId="{AF05B805-CED6-4535-B565-60A22CF4F47A}" srcId="{74BC2262-9018-F04B-91A2-47CDBF08D6B3}" destId="{57ED495D-D73C-48BE-B810-E68A4C5690E2}" srcOrd="2" destOrd="0" parTransId="{50CE4877-B393-4737-B4B2-91DA63008529}" sibTransId="{3007C913-999F-4080-BE7B-0E027059BAE1}"/>
    <dgm:cxn modelId="{3AAE9509-9B6D-45B7-AA88-0BC2BD59C6DD}" type="presOf" srcId="{4F0486D5-C350-48C5-8CD2-C4B24178F6B8}" destId="{D86CDDD6-729D-934F-8A5B-53DA3C9E323C}" srcOrd="0" destOrd="2" presId="urn:microsoft.com/office/officeart/2005/8/layout/hList1"/>
    <dgm:cxn modelId="{C2D2B816-A8AC-43DC-8EC2-62AB238E8AE6}" type="presOf" srcId="{36925FE5-DBC8-D943-B1F5-3567F8FB44DB}" destId="{D86CDDD6-729D-934F-8A5B-53DA3C9E323C}" srcOrd="0" destOrd="3" presId="urn:microsoft.com/office/officeart/2005/8/layout/hList1"/>
    <dgm:cxn modelId="{1D71E119-2649-49D0-BEBD-4F27A50F905D}" type="presOf" srcId="{EC0D3690-BDA3-A64D-ABC1-FA74A93464B3}" destId="{D86CDDD6-729D-934F-8A5B-53DA3C9E323C}" srcOrd="0" destOrd="0" presId="urn:microsoft.com/office/officeart/2005/8/layout/hList1"/>
    <dgm:cxn modelId="{03BB4035-225E-42C6-906D-D857255F0F1E}" type="presOf" srcId="{74BC2262-9018-F04B-91A2-47CDBF08D6B3}" destId="{836C8CF2-F031-9D48-AECE-34F89CACBA06}" srcOrd="0" destOrd="0" presId="urn:microsoft.com/office/officeart/2005/8/layout/hList1"/>
    <dgm:cxn modelId="{04F9684C-97ED-4BE4-92EB-CFDA3EF60984}" type="presOf" srcId="{811FE0BA-4E47-4DA1-B2A5-020A91219F27}" destId="{89E2BD6A-510A-A849-93D5-BB7DE9478B0C}" srcOrd="0" destOrd="1" presId="urn:microsoft.com/office/officeart/2005/8/layout/hList1"/>
    <dgm:cxn modelId="{49DBC84C-20C3-1D4F-A56A-7216026E0134}" srcId="{D6FF13D6-1B09-8447-B82E-5874DE1D0C57}" destId="{36925FE5-DBC8-D943-B1F5-3567F8FB44DB}" srcOrd="3" destOrd="0" parTransId="{73FD57BC-B7A5-4A46-A611-0EF0C3F66C88}" sibTransId="{883B2164-1006-4245-AF16-18BE340BD3DE}"/>
    <dgm:cxn modelId="{2769474E-CD65-314C-A989-B3F281438714}" srcId="{D6FF13D6-1B09-8447-B82E-5874DE1D0C57}" destId="{9D232B69-4780-E54D-B966-0F2BD94FBD48}" srcOrd="4" destOrd="0" parTransId="{76BC9A02-521F-4F40-AF80-26F1635AA84A}" sibTransId="{B7F191E0-C2E6-E54B-B5DD-1A601A3E6C64}"/>
    <dgm:cxn modelId="{BC02A163-C9BC-834F-B04B-AB4566C20DC4}" srcId="{0D68649B-766B-5249-A1EA-FB573BC68C9A}" destId="{74BC2262-9018-F04B-91A2-47CDBF08D6B3}" srcOrd="0" destOrd="0" parTransId="{B3BC7CCB-1292-AD48-A1ED-320F3CEBD812}" sibTransId="{57F34965-03D7-8C45-8FB8-23F5EE2C7148}"/>
    <dgm:cxn modelId="{97735E68-46ED-423D-B47A-7150619146AE}" type="presOf" srcId="{ECDA8E0B-FD97-4203-84B2-51E21EA2B6F1}" destId="{D86CDDD6-729D-934F-8A5B-53DA3C9E323C}" srcOrd="0" destOrd="1" presId="urn:microsoft.com/office/officeart/2005/8/layout/hList1"/>
    <dgm:cxn modelId="{AD358380-6193-49F4-AAF5-AC0EA1F5D585}" srcId="{D6FF13D6-1B09-8447-B82E-5874DE1D0C57}" destId="{4F0486D5-C350-48C5-8CD2-C4B24178F6B8}" srcOrd="2" destOrd="0" parTransId="{F4FF7CA5-579B-47C4-9F2A-4BE99F5CC23C}" sibTransId="{522C6F92-1B27-4049-8083-A8B1536C2243}"/>
    <dgm:cxn modelId="{BD87F789-96C2-A94F-B4E8-E0B5590A309D}" srcId="{D6FF13D6-1B09-8447-B82E-5874DE1D0C57}" destId="{EC0D3690-BDA3-A64D-ABC1-FA74A93464B3}" srcOrd="0" destOrd="0" parTransId="{86926650-647A-AE4C-BD72-8AFD49FAFCFF}" sibTransId="{2F11184D-517A-4E4C-932B-FB35EB7274C7}"/>
    <dgm:cxn modelId="{C3BC5B8B-5DD5-42BA-90E2-C0A0A72E6A19}" type="presOf" srcId="{34549887-3DA3-FC4E-B3C7-A52378C8FA62}" destId="{89E2BD6A-510A-A849-93D5-BB7DE9478B0C}" srcOrd="0" destOrd="0" presId="urn:microsoft.com/office/officeart/2005/8/layout/hList1"/>
    <dgm:cxn modelId="{A719A78D-F839-4257-88CA-0F454EC42524}" srcId="{D6FF13D6-1B09-8447-B82E-5874DE1D0C57}" destId="{ECDA8E0B-FD97-4203-84B2-51E21EA2B6F1}" srcOrd="1" destOrd="0" parTransId="{2E35D869-1ADE-4B8A-B63D-C5903FF3F616}" sibTransId="{6C207BE5-DA33-4540-B9E5-FB1DCC05E3AA}"/>
    <dgm:cxn modelId="{190D468F-1E18-4B36-9148-BEE3930F55DA}" srcId="{74BC2262-9018-F04B-91A2-47CDBF08D6B3}" destId="{811FE0BA-4E47-4DA1-B2A5-020A91219F27}" srcOrd="1" destOrd="0" parTransId="{E5BFDFBC-1D3C-4DFC-8605-6360C483C383}" sibTransId="{EBD9B86F-0FF5-44BA-836C-F4FC36C4EC61}"/>
    <dgm:cxn modelId="{FC233A91-8486-40B5-9E55-8979092E34CC}" type="presOf" srcId="{57ED495D-D73C-48BE-B810-E68A4C5690E2}" destId="{89E2BD6A-510A-A849-93D5-BB7DE9478B0C}" srcOrd="0" destOrd="2" presId="urn:microsoft.com/office/officeart/2005/8/layout/hList1"/>
    <dgm:cxn modelId="{941CF498-0AC0-8A46-8664-E6B72322F26F}" srcId="{0D68649B-766B-5249-A1EA-FB573BC68C9A}" destId="{D6FF13D6-1B09-8447-B82E-5874DE1D0C57}" srcOrd="1" destOrd="0" parTransId="{C745C6CD-F522-B648-8390-A14919D02B40}" sibTransId="{6E57E943-FC4B-4D43-A5D1-C0148175F3E2}"/>
    <dgm:cxn modelId="{724E679D-AB3C-4C5E-8A79-465F1B559D38}" type="presOf" srcId="{0D68649B-766B-5249-A1EA-FB573BC68C9A}" destId="{9571105A-9102-A248-BA90-9E0679C416FC}" srcOrd="0" destOrd="0" presId="urn:microsoft.com/office/officeart/2005/8/layout/hList1"/>
    <dgm:cxn modelId="{BFE3E2A1-59E9-F94D-AAA4-F42A3F5FEABD}" srcId="{74BC2262-9018-F04B-91A2-47CDBF08D6B3}" destId="{34549887-3DA3-FC4E-B3C7-A52378C8FA62}" srcOrd="0" destOrd="0" parTransId="{5E6812EB-D113-1146-9114-4D581284F4F2}" sibTransId="{5DDFE6D6-1206-DA4D-948F-7D99B30F2FCC}"/>
    <dgm:cxn modelId="{7D55ACCD-921A-4EF1-B1B5-2A774F2C3D38}" type="presOf" srcId="{98572670-1674-034A-AB12-C81647DA9866}" destId="{D86CDDD6-729D-934F-8A5B-53DA3C9E323C}" srcOrd="0" destOrd="5" presId="urn:microsoft.com/office/officeart/2005/8/layout/hList1"/>
    <dgm:cxn modelId="{7A8B51D8-7EEC-48BC-B77E-6645DEC36C80}" type="presOf" srcId="{9D232B69-4780-E54D-B966-0F2BD94FBD48}" destId="{D86CDDD6-729D-934F-8A5B-53DA3C9E323C}" srcOrd="0" destOrd="4" presId="urn:microsoft.com/office/officeart/2005/8/layout/hList1"/>
    <dgm:cxn modelId="{62D6B9E8-E96A-F544-B56B-D24AD374BAE5}" srcId="{D6FF13D6-1B09-8447-B82E-5874DE1D0C57}" destId="{98572670-1674-034A-AB12-C81647DA9866}" srcOrd="5" destOrd="0" parTransId="{9D62ACA4-F85C-CB40-9525-AF24031688A3}" sibTransId="{91163220-4A6D-A649-9375-C6E1D48B6042}"/>
    <dgm:cxn modelId="{2024DBF0-0418-4DF0-B5D6-4F9A9359395B}" type="presOf" srcId="{D6FF13D6-1B09-8447-B82E-5874DE1D0C57}" destId="{3535AE60-4C39-F145-8DA2-91F550CB8E4A}" srcOrd="0" destOrd="0" presId="urn:microsoft.com/office/officeart/2005/8/layout/hList1"/>
    <dgm:cxn modelId="{9280E658-2CA0-4BD4-BD12-B798444C9A26}" type="presParOf" srcId="{9571105A-9102-A248-BA90-9E0679C416FC}" destId="{5FD68E3E-3FD2-194F-A359-07ED32E069FD}" srcOrd="0" destOrd="0" presId="urn:microsoft.com/office/officeart/2005/8/layout/hList1"/>
    <dgm:cxn modelId="{E86E99F8-AB1B-4D20-9A8C-D571475C8290}" type="presParOf" srcId="{5FD68E3E-3FD2-194F-A359-07ED32E069FD}" destId="{836C8CF2-F031-9D48-AECE-34F89CACBA06}" srcOrd="0" destOrd="0" presId="urn:microsoft.com/office/officeart/2005/8/layout/hList1"/>
    <dgm:cxn modelId="{90709116-8D51-46D5-95F8-5AFF8C8EF436}" type="presParOf" srcId="{5FD68E3E-3FD2-194F-A359-07ED32E069FD}" destId="{89E2BD6A-510A-A849-93D5-BB7DE9478B0C}" srcOrd="1" destOrd="0" presId="urn:microsoft.com/office/officeart/2005/8/layout/hList1"/>
    <dgm:cxn modelId="{9F147B3D-9DD7-4BBE-A633-694C60540079}" type="presParOf" srcId="{9571105A-9102-A248-BA90-9E0679C416FC}" destId="{91950518-B595-F046-A5ED-86498150D54D}" srcOrd="1" destOrd="0" presId="urn:microsoft.com/office/officeart/2005/8/layout/hList1"/>
    <dgm:cxn modelId="{73B919BA-AA14-4C3A-9405-8AD61B38F594}" type="presParOf" srcId="{9571105A-9102-A248-BA90-9E0679C416FC}" destId="{A5E00800-270A-464B-B537-E1763E227F43}" srcOrd="2" destOrd="0" presId="urn:microsoft.com/office/officeart/2005/8/layout/hList1"/>
    <dgm:cxn modelId="{39BFA4A6-01AF-4959-8DB6-53943DCC1D8A}" type="presParOf" srcId="{A5E00800-270A-464B-B537-E1763E227F43}" destId="{3535AE60-4C39-F145-8DA2-91F550CB8E4A}" srcOrd="0" destOrd="0" presId="urn:microsoft.com/office/officeart/2005/8/layout/hList1"/>
    <dgm:cxn modelId="{D1A81B79-7D1B-4819-84BB-3C835A61689C}" type="presParOf" srcId="{A5E00800-270A-464B-B537-E1763E227F43}" destId="{D86CDDD6-729D-934F-8A5B-53DA3C9E323C}" srcOrd="1" destOrd="0" presId="urn:microsoft.com/office/officeart/2005/8/layout/h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Quienes pueden postular</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Personas Naturales, d</a:t>
          </a:r>
          <a:r>
            <a:rPr lang="en-US" sz="1200" dirty="0">
              <a:latin typeface="Verdana" panose="020B0604030504040204" pitchFamily="34" charset="0"/>
              <a:ea typeface="Verdana" panose="020B0604030504040204" pitchFamily="34" charset="0"/>
              <a:cs typeface="Verdana" panose="020B0604030504040204" pitchFamily="34" charset="0"/>
            </a:rPr>
            <a:t>e nacionalidad chilena o extranjeros con cédula de identidad otorgada por el Servicio de Registro Civil e Identificación de Chile, que sean mayores de 18 años.</a:t>
          </a:r>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D6FF13D6-1B09-8447-B82E-5874DE1D0C57}">
      <dgm:prSet phldrT="[Texto]" custT="1"/>
      <dgm:spPr>
        <a:solidFill>
          <a:srgbClr val="7392D2"/>
        </a:solidFill>
        <a:ln>
          <a:noFill/>
        </a:ln>
      </dgm:spPr>
      <dgm:t>
        <a:bodyPr/>
        <a:lstStyle/>
        <a:p>
          <a:pPr algn="ctr"/>
          <a:r>
            <a:rPr lang="es-ES" sz="1200" b="1" dirty="0">
              <a:latin typeface="Verdana" panose="020B0604030504040204" pitchFamily="34" charset="0"/>
              <a:ea typeface="Verdana" panose="020B0604030504040204" pitchFamily="34" charset="0"/>
              <a:cs typeface="Verdana" panose="020B0604030504040204" pitchFamily="34" charset="0"/>
            </a:rPr>
            <a:t>Tipo de Gastos</a:t>
          </a:r>
        </a:p>
      </dgm:t>
    </dgm:pt>
    <dgm:pt modelId="{C745C6CD-F522-B648-8390-A14919D02B40}" type="parTrans" cxnId="{941CF498-0AC0-8A46-8664-E6B72322F26F}">
      <dgm:prSet/>
      <dgm:spPr/>
      <dgm:t>
        <a:bodyPr/>
        <a:lstStyle/>
        <a:p>
          <a:endParaRPr lang="es-ES"/>
        </a:p>
      </dgm:t>
    </dgm:pt>
    <dgm:pt modelId="{6E57E943-FC4B-4D43-A5D1-C0148175F3E2}" type="sibTrans" cxnId="{941CF498-0AC0-8A46-8664-E6B72322F26F}">
      <dgm:prSet/>
      <dgm:spPr/>
      <dgm:t>
        <a:bodyPr/>
        <a:lstStyle/>
        <a:p>
          <a:endParaRPr lang="es-ES"/>
        </a:p>
      </dgm:t>
    </dgm:pt>
    <dgm:pt modelId="{EC0D3690-BDA3-A64D-ABC1-FA74A93464B3}">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Honorarios</a:t>
          </a:r>
        </a:p>
      </dgm:t>
    </dgm:pt>
    <dgm:pt modelId="{86926650-647A-AE4C-BD72-8AFD49FAFCFF}" type="parTrans" cxnId="{BD87F789-96C2-A94F-B4E8-E0B5590A309D}">
      <dgm:prSet/>
      <dgm:spPr/>
      <dgm:t>
        <a:bodyPr/>
        <a:lstStyle/>
        <a:p>
          <a:endParaRPr lang="es-ES"/>
        </a:p>
      </dgm:t>
    </dgm:pt>
    <dgm:pt modelId="{2F11184D-517A-4E4C-932B-FB35EB7274C7}" type="sibTrans" cxnId="{BD87F789-96C2-A94F-B4E8-E0B5590A309D}">
      <dgm:prSet/>
      <dgm:spPr/>
      <dgm:t>
        <a:bodyPr/>
        <a:lstStyle/>
        <a:p>
          <a:endParaRPr lang="es-ES"/>
        </a:p>
      </dgm:t>
    </dgm:pt>
    <dgm:pt modelId="{57ED495D-D73C-48BE-B810-E68A4C5690E2}">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Personas Jurídica </a:t>
          </a:r>
          <a:r>
            <a:rPr lang="en-US" sz="1200" dirty="0">
              <a:latin typeface="Verdana" panose="020B0604030504040204" pitchFamily="34" charset="0"/>
              <a:ea typeface="Verdana" panose="020B0604030504040204" pitchFamily="34" charset="0"/>
              <a:cs typeface="Verdana" panose="020B0604030504040204" pitchFamily="34" charset="0"/>
            </a:rPr>
            <a:t>Chilenas de derecho público o privado, con o sin fines de lucro. Quedan expresamente excluidas las sociedades de hecho.</a:t>
          </a:r>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0CE4877-B393-4737-B4B2-91DA63008529}" type="parTrans" cxnId="{AF05B805-CED6-4535-B565-60A22CF4F47A}">
      <dgm:prSet/>
      <dgm:spPr/>
      <dgm:t>
        <a:bodyPr/>
        <a:lstStyle/>
        <a:p>
          <a:endParaRPr lang="es-CL"/>
        </a:p>
      </dgm:t>
    </dgm:pt>
    <dgm:pt modelId="{3007C913-999F-4080-BE7B-0E027059BAE1}" type="sibTrans" cxnId="{AF05B805-CED6-4535-B565-60A22CF4F47A}">
      <dgm:prSet/>
      <dgm:spPr/>
      <dgm:t>
        <a:bodyPr/>
        <a:lstStyle/>
        <a:p>
          <a:endParaRPr lang="es-CL"/>
        </a:p>
      </dgm:t>
    </dgm:pt>
    <dgm:pt modelId="{811FE0BA-4E47-4DA1-B2A5-020A91219F27}">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E5BFDFBC-1D3C-4DFC-8605-6360C483C383}" type="parTrans" cxnId="{190D468F-1E18-4B36-9148-BEE3930F55DA}">
      <dgm:prSet/>
      <dgm:spPr/>
      <dgm:t>
        <a:bodyPr/>
        <a:lstStyle/>
        <a:p>
          <a:endParaRPr lang="es-CL"/>
        </a:p>
      </dgm:t>
    </dgm:pt>
    <dgm:pt modelId="{EBD9B86F-0FF5-44BA-836C-F4FC36C4EC61}" type="sibTrans" cxnId="{190D468F-1E18-4B36-9148-BEE3930F55DA}">
      <dgm:prSet/>
      <dgm:spPr/>
      <dgm:t>
        <a:bodyPr/>
        <a:lstStyle/>
        <a:p>
          <a:endParaRPr lang="es-CL"/>
        </a:p>
      </dgm:t>
    </dgm:pt>
    <dgm:pt modelId="{ECDA8E0B-FD97-4203-84B2-51E21EA2B6F1}">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Operación</a:t>
          </a:r>
        </a:p>
      </dgm:t>
    </dgm:pt>
    <dgm:pt modelId="{2E35D869-1ADE-4B8A-B63D-C5903FF3F616}" type="parTrans" cxnId="{A719A78D-F839-4257-88CA-0F454EC42524}">
      <dgm:prSet/>
      <dgm:spPr/>
      <dgm:t>
        <a:bodyPr/>
        <a:lstStyle/>
        <a:p>
          <a:endParaRPr lang="es-CL"/>
        </a:p>
      </dgm:t>
    </dgm:pt>
    <dgm:pt modelId="{6C207BE5-DA33-4540-B9E5-FB1DCC05E3AA}" type="sibTrans" cxnId="{A719A78D-F839-4257-88CA-0F454EC42524}">
      <dgm:prSet/>
      <dgm:spPr/>
      <dgm:t>
        <a:bodyPr/>
        <a:lstStyle/>
        <a:p>
          <a:endParaRPr lang="es-CL"/>
        </a:p>
      </dgm:t>
    </dgm:pt>
    <dgm:pt modelId="{A9C8567B-DE2F-485E-8B0F-BAFBFCD415F5}">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Inversión</a:t>
          </a:r>
        </a:p>
      </dgm:t>
    </dgm:pt>
    <dgm:pt modelId="{AEAF77B8-C56D-41DB-8CD8-A3C5C7723AF4}" type="parTrans" cxnId="{3D62F5BA-616C-4858-98CD-E1482488E922}">
      <dgm:prSet/>
      <dgm:spPr/>
      <dgm:t>
        <a:bodyPr/>
        <a:lstStyle/>
        <a:p>
          <a:endParaRPr lang="es-CL"/>
        </a:p>
      </dgm:t>
    </dgm:pt>
    <dgm:pt modelId="{57F5589E-96C9-4585-B3D6-F7E9F5139298}" type="sibTrans" cxnId="{3D62F5BA-616C-4858-98CD-E1482488E922}">
      <dgm:prSet/>
      <dgm:spPr/>
      <dgm:t>
        <a:bodyPr/>
        <a:lstStyle/>
        <a:p>
          <a:endParaRPr lang="es-CL"/>
        </a:p>
      </dgm:t>
    </dgm:pt>
    <dgm:pt modelId="{98572670-1674-034A-AB12-C81647DA9866}">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91163220-4A6D-A649-9375-C6E1D48B6042}" type="sibTrans" cxnId="{62D6B9E8-E96A-F544-B56B-D24AD374BAE5}">
      <dgm:prSet/>
      <dgm:spPr/>
      <dgm:t>
        <a:bodyPr/>
        <a:lstStyle/>
        <a:p>
          <a:endParaRPr lang="es-ES"/>
        </a:p>
      </dgm:t>
    </dgm:pt>
    <dgm:pt modelId="{9D62ACA4-F85C-CB40-9525-AF24031688A3}" type="parTrans" cxnId="{62D6B9E8-E96A-F544-B56B-D24AD374BAE5}">
      <dgm:prSet/>
      <dgm:spPr/>
      <dgm:t>
        <a:bodyPr/>
        <a:lstStyle/>
        <a:p>
          <a:endParaRPr lang="es-ES"/>
        </a:p>
      </dgm:t>
    </dgm:pt>
    <dgm:pt modelId="{9D232B69-4780-E54D-B966-0F2BD94FBD48}">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B7F191E0-C2E6-E54B-B5DD-1A601A3E6C64}" type="sibTrans" cxnId="{2769474E-CD65-314C-A989-B3F281438714}">
      <dgm:prSet/>
      <dgm:spPr/>
      <dgm:t>
        <a:bodyPr/>
        <a:lstStyle/>
        <a:p>
          <a:endParaRPr lang="es-ES"/>
        </a:p>
      </dgm:t>
    </dgm:pt>
    <dgm:pt modelId="{76BC9A02-521F-4F40-AF80-26F1635AA84A}" type="parTrans" cxnId="{2769474E-CD65-314C-A989-B3F281438714}">
      <dgm:prSet/>
      <dgm:spPr/>
      <dgm:t>
        <a:bodyPr/>
        <a:lstStyle/>
        <a:p>
          <a:endParaRPr lang="es-ES"/>
        </a:p>
      </dgm:t>
    </dgm:pt>
    <dgm:pt modelId="{36925FE5-DBC8-D943-B1F5-3567F8FB44DB}">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883B2164-1006-4245-AF16-18BE340BD3DE}" type="sibTrans" cxnId="{49DBC84C-20C3-1D4F-A56A-7216026E0134}">
      <dgm:prSet/>
      <dgm:spPr/>
      <dgm:t>
        <a:bodyPr/>
        <a:lstStyle/>
        <a:p>
          <a:endParaRPr lang="es-ES"/>
        </a:p>
      </dgm:t>
    </dgm:pt>
    <dgm:pt modelId="{73FD57BC-B7A5-4A46-A611-0EF0C3F66C88}" type="parTrans" cxnId="{49DBC84C-20C3-1D4F-A56A-7216026E0134}">
      <dgm:prSet/>
      <dgm:spPr/>
      <dgm:t>
        <a:bodyPr/>
        <a:lstStyle/>
        <a:p>
          <a:endParaRPr lang="es-ES"/>
        </a:p>
      </dgm:t>
    </dgm:pt>
    <dgm:pt modelId="{401BAD3C-2D48-4DC5-9E2C-F2F45B8B5931}">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FE68924-2E47-43F6-AE22-5208D5CC2281}" type="sibTrans" cxnId="{5A8E222A-962F-4846-8301-7A07E215C1A9}">
      <dgm:prSet/>
      <dgm:spPr/>
      <dgm:t>
        <a:bodyPr/>
        <a:lstStyle/>
        <a:p>
          <a:endParaRPr lang="es-CL"/>
        </a:p>
      </dgm:t>
    </dgm:pt>
    <dgm:pt modelId="{22CD87DF-29C6-462A-8A96-19061B495FBB}" type="parTrans" cxnId="{5A8E222A-962F-4846-8301-7A07E215C1A9}">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7772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custScaleY="96671">
        <dgm:presLayoutVars>
          <dgm:bulletEnabled val="1"/>
        </dgm:presLayoutVars>
      </dgm:prSet>
      <dgm:spPr/>
    </dgm:pt>
    <dgm:pt modelId="{91950518-B595-F046-A5ED-86498150D54D}" type="pres">
      <dgm:prSet presAssocID="{57F34965-03D7-8C45-8FB8-23F5EE2C7148}" presName="space" presStyleCnt="0"/>
      <dgm:spPr/>
    </dgm:pt>
    <dgm:pt modelId="{A5E00800-270A-464B-B537-E1763E227F43}" type="pres">
      <dgm:prSet presAssocID="{D6FF13D6-1B09-8447-B82E-5874DE1D0C57}" presName="composite" presStyleCnt="0"/>
      <dgm:spPr/>
    </dgm:pt>
    <dgm:pt modelId="{3535AE60-4C39-F145-8DA2-91F550CB8E4A}" type="pres">
      <dgm:prSet presAssocID="{D6FF13D6-1B09-8447-B82E-5874DE1D0C57}" presName="parTx" presStyleLbl="alignNode1" presStyleIdx="1" presStyleCnt="2" custScaleY="77721">
        <dgm:presLayoutVars>
          <dgm:chMax val="0"/>
          <dgm:chPref val="0"/>
          <dgm:bulletEnabled val="1"/>
        </dgm:presLayoutVars>
      </dgm:prSet>
      <dgm:spPr/>
    </dgm:pt>
    <dgm:pt modelId="{D86CDDD6-729D-934F-8A5B-53DA3C9E323C}" type="pres">
      <dgm:prSet presAssocID="{D6FF13D6-1B09-8447-B82E-5874DE1D0C57}" presName="desTx" presStyleLbl="alignAccFollowNode1" presStyleIdx="1" presStyleCnt="2" custScaleY="96671">
        <dgm:presLayoutVars>
          <dgm:bulletEnabled val="1"/>
        </dgm:presLayoutVars>
      </dgm:prSet>
      <dgm:spPr/>
    </dgm:pt>
  </dgm:ptLst>
  <dgm:cxnLst>
    <dgm:cxn modelId="{AF05B805-CED6-4535-B565-60A22CF4F47A}" srcId="{74BC2262-9018-F04B-91A2-47CDBF08D6B3}" destId="{57ED495D-D73C-48BE-B810-E68A4C5690E2}" srcOrd="2" destOrd="0" parTransId="{50CE4877-B393-4737-B4B2-91DA63008529}" sibTransId="{3007C913-999F-4080-BE7B-0E027059BAE1}"/>
    <dgm:cxn modelId="{D8CB2714-F892-48D5-8332-C79190BF1B8C}" type="presOf" srcId="{A9C8567B-DE2F-485E-8B0F-BAFBFCD415F5}" destId="{D86CDDD6-729D-934F-8A5B-53DA3C9E323C}" srcOrd="0" destOrd="2" presId="urn:microsoft.com/office/officeart/2005/8/layout/hList1"/>
    <dgm:cxn modelId="{3DE53E14-7F9C-4749-B33D-4D1D285F2397}" type="presOf" srcId="{74BC2262-9018-F04B-91A2-47CDBF08D6B3}" destId="{836C8CF2-F031-9D48-AECE-34F89CACBA06}" srcOrd="0" destOrd="0" presId="urn:microsoft.com/office/officeart/2005/8/layout/hList1"/>
    <dgm:cxn modelId="{07CD4116-D544-044B-BD29-E15E24A5C6B4}" type="presOf" srcId="{D6FF13D6-1B09-8447-B82E-5874DE1D0C57}" destId="{3535AE60-4C39-F145-8DA2-91F550CB8E4A}" srcOrd="0" destOrd="0" presId="urn:microsoft.com/office/officeart/2005/8/layout/hList1"/>
    <dgm:cxn modelId="{03B1911E-72A7-B640-8FB8-99B122E8A863}" type="presOf" srcId="{34549887-3DA3-FC4E-B3C7-A52378C8FA62}" destId="{89E2BD6A-510A-A849-93D5-BB7DE9478B0C}" srcOrd="0" destOrd="0" presId="urn:microsoft.com/office/officeart/2005/8/layout/hList1"/>
    <dgm:cxn modelId="{5B2C0C1F-13E1-0E42-8C91-84E5995B3658}" type="presOf" srcId="{36925FE5-DBC8-D943-B1F5-3567F8FB44DB}" destId="{D86CDDD6-729D-934F-8A5B-53DA3C9E323C}" srcOrd="0" destOrd="4" presId="urn:microsoft.com/office/officeart/2005/8/layout/hList1"/>
    <dgm:cxn modelId="{5A8E222A-962F-4846-8301-7A07E215C1A9}" srcId="{D6FF13D6-1B09-8447-B82E-5874DE1D0C57}" destId="{401BAD3C-2D48-4DC5-9E2C-F2F45B8B5931}" srcOrd="3" destOrd="0" parTransId="{22CD87DF-29C6-462A-8A96-19061B495FBB}" sibTransId="{5FE68924-2E47-43F6-AE22-5208D5CC2281}"/>
    <dgm:cxn modelId="{C9DFE530-4345-2F44-B92D-3B15A1B6EB97}" type="presOf" srcId="{EC0D3690-BDA3-A64D-ABC1-FA74A93464B3}" destId="{D86CDDD6-729D-934F-8A5B-53DA3C9E323C}" srcOrd="0" destOrd="0" presId="urn:microsoft.com/office/officeart/2005/8/layout/hList1"/>
    <dgm:cxn modelId="{49DBC84C-20C3-1D4F-A56A-7216026E0134}" srcId="{D6FF13D6-1B09-8447-B82E-5874DE1D0C57}" destId="{36925FE5-DBC8-D943-B1F5-3567F8FB44DB}" srcOrd="4" destOrd="0" parTransId="{73FD57BC-B7A5-4A46-A611-0EF0C3F66C88}" sibTransId="{883B2164-1006-4245-AF16-18BE340BD3DE}"/>
    <dgm:cxn modelId="{2769474E-CD65-314C-A989-B3F281438714}" srcId="{D6FF13D6-1B09-8447-B82E-5874DE1D0C57}" destId="{9D232B69-4780-E54D-B966-0F2BD94FBD48}" srcOrd="5" destOrd="0" parTransId="{76BC9A02-521F-4F40-AF80-26F1635AA84A}" sibTransId="{B7F191E0-C2E6-E54B-B5DD-1A601A3E6C64}"/>
    <dgm:cxn modelId="{A1FEC951-63C2-4924-87AC-1E966A1C9FF9}" type="presOf" srcId="{401BAD3C-2D48-4DC5-9E2C-F2F45B8B5931}" destId="{D86CDDD6-729D-934F-8A5B-53DA3C9E323C}" srcOrd="0" destOrd="3" presId="urn:microsoft.com/office/officeart/2005/8/layout/hList1"/>
    <dgm:cxn modelId="{80614657-8108-A844-88FE-D31E765C5F24}" type="presOf" srcId="{98572670-1674-034A-AB12-C81647DA9866}" destId="{D86CDDD6-729D-934F-8A5B-53DA3C9E323C}" srcOrd="0" destOrd="6" presId="urn:microsoft.com/office/officeart/2005/8/layout/hList1"/>
    <dgm:cxn modelId="{BC02A163-C9BC-834F-B04B-AB4566C20DC4}" srcId="{0D68649B-766B-5249-A1EA-FB573BC68C9A}" destId="{74BC2262-9018-F04B-91A2-47CDBF08D6B3}" srcOrd="0" destOrd="0" parTransId="{B3BC7CCB-1292-AD48-A1ED-320F3CEBD812}" sibTransId="{57F34965-03D7-8C45-8FB8-23F5EE2C7148}"/>
    <dgm:cxn modelId="{BD87F789-96C2-A94F-B4E8-E0B5590A309D}" srcId="{D6FF13D6-1B09-8447-B82E-5874DE1D0C57}" destId="{EC0D3690-BDA3-A64D-ABC1-FA74A93464B3}" srcOrd="0" destOrd="0" parTransId="{86926650-647A-AE4C-BD72-8AFD49FAFCFF}" sibTransId="{2F11184D-517A-4E4C-932B-FB35EB7274C7}"/>
    <dgm:cxn modelId="{A719A78D-F839-4257-88CA-0F454EC42524}" srcId="{D6FF13D6-1B09-8447-B82E-5874DE1D0C57}" destId="{ECDA8E0B-FD97-4203-84B2-51E21EA2B6F1}" srcOrd="1" destOrd="0" parTransId="{2E35D869-1ADE-4B8A-B63D-C5903FF3F616}" sibTransId="{6C207BE5-DA33-4540-B9E5-FB1DCC05E3AA}"/>
    <dgm:cxn modelId="{190D468F-1E18-4B36-9148-BEE3930F55DA}" srcId="{74BC2262-9018-F04B-91A2-47CDBF08D6B3}" destId="{811FE0BA-4E47-4DA1-B2A5-020A91219F27}" srcOrd="1" destOrd="0" parTransId="{E5BFDFBC-1D3C-4DFC-8605-6360C483C383}" sibTransId="{EBD9B86F-0FF5-44BA-836C-F4FC36C4EC61}"/>
    <dgm:cxn modelId="{941CF498-0AC0-8A46-8664-E6B72322F26F}" srcId="{0D68649B-766B-5249-A1EA-FB573BC68C9A}" destId="{D6FF13D6-1B09-8447-B82E-5874DE1D0C57}" srcOrd="1" destOrd="0" parTransId="{C745C6CD-F522-B648-8390-A14919D02B40}" sibTransId="{6E57E943-FC4B-4D43-A5D1-C0148175F3E2}"/>
    <dgm:cxn modelId="{A271269E-EB34-4BA4-B22C-EF3744338983}" type="presOf" srcId="{57ED495D-D73C-48BE-B810-E68A4C5690E2}" destId="{89E2BD6A-510A-A849-93D5-BB7DE9478B0C}" srcOrd="0" destOrd="2" presId="urn:microsoft.com/office/officeart/2005/8/layout/hList1"/>
    <dgm:cxn modelId="{BFE3E2A1-59E9-F94D-AAA4-F42A3F5FEABD}" srcId="{74BC2262-9018-F04B-91A2-47CDBF08D6B3}" destId="{34549887-3DA3-FC4E-B3C7-A52378C8FA62}" srcOrd="0" destOrd="0" parTransId="{5E6812EB-D113-1146-9114-4D581284F4F2}" sibTransId="{5DDFE6D6-1206-DA4D-948F-7D99B30F2FCC}"/>
    <dgm:cxn modelId="{081951AE-A2BA-4AF7-AC8C-6C13184CB109}" type="presOf" srcId="{ECDA8E0B-FD97-4203-84B2-51E21EA2B6F1}" destId="{D86CDDD6-729D-934F-8A5B-53DA3C9E323C}" srcOrd="0" destOrd="1" presId="urn:microsoft.com/office/officeart/2005/8/layout/hList1"/>
    <dgm:cxn modelId="{3D62F5BA-616C-4858-98CD-E1482488E922}" srcId="{D6FF13D6-1B09-8447-B82E-5874DE1D0C57}" destId="{A9C8567B-DE2F-485E-8B0F-BAFBFCD415F5}" srcOrd="2" destOrd="0" parTransId="{AEAF77B8-C56D-41DB-8CD8-A3C5C7723AF4}" sibTransId="{57F5589E-96C9-4585-B3D6-F7E9F5139298}"/>
    <dgm:cxn modelId="{73F22DC8-D911-4D91-B738-3B3C37191698}" type="presOf" srcId="{811FE0BA-4E47-4DA1-B2A5-020A91219F27}" destId="{89E2BD6A-510A-A849-93D5-BB7DE9478B0C}" srcOrd="0" destOrd="1" presId="urn:microsoft.com/office/officeart/2005/8/layout/hList1"/>
    <dgm:cxn modelId="{62D6B9E8-E96A-F544-B56B-D24AD374BAE5}" srcId="{D6FF13D6-1B09-8447-B82E-5874DE1D0C57}" destId="{98572670-1674-034A-AB12-C81647DA9866}" srcOrd="6" destOrd="0" parTransId="{9D62ACA4-F85C-CB40-9525-AF24031688A3}" sibTransId="{91163220-4A6D-A649-9375-C6E1D48B6042}"/>
    <dgm:cxn modelId="{2494A7EA-D9C7-4F42-8577-149285C3AE7E}" type="presOf" srcId="{9D232B69-4780-E54D-B966-0F2BD94FBD48}" destId="{D86CDDD6-729D-934F-8A5B-53DA3C9E323C}" srcOrd="0" destOrd="5" presId="urn:microsoft.com/office/officeart/2005/8/layout/hList1"/>
    <dgm:cxn modelId="{0BA16EF0-484D-5C42-89F1-4B8C2B661F0E}" type="presOf" srcId="{0D68649B-766B-5249-A1EA-FB573BC68C9A}" destId="{9571105A-9102-A248-BA90-9E0679C416FC}" srcOrd="0" destOrd="0" presId="urn:microsoft.com/office/officeart/2005/8/layout/hList1"/>
    <dgm:cxn modelId="{AFAEEC28-64F5-214F-A67D-D05067458364}" type="presParOf" srcId="{9571105A-9102-A248-BA90-9E0679C416FC}" destId="{5FD68E3E-3FD2-194F-A359-07ED32E069FD}" srcOrd="0" destOrd="0" presId="urn:microsoft.com/office/officeart/2005/8/layout/hList1"/>
    <dgm:cxn modelId="{2A04175B-7105-9544-B4CC-1809C3F7644F}" type="presParOf" srcId="{5FD68E3E-3FD2-194F-A359-07ED32E069FD}" destId="{836C8CF2-F031-9D48-AECE-34F89CACBA06}" srcOrd="0" destOrd="0" presId="urn:microsoft.com/office/officeart/2005/8/layout/hList1"/>
    <dgm:cxn modelId="{40A8E583-DF50-C94D-9E20-91F615353B21}" type="presParOf" srcId="{5FD68E3E-3FD2-194F-A359-07ED32E069FD}" destId="{89E2BD6A-510A-A849-93D5-BB7DE9478B0C}" srcOrd="1" destOrd="0" presId="urn:microsoft.com/office/officeart/2005/8/layout/hList1"/>
    <dgm:cxn modelId="{B8F80ACD-C4F0-244A-908B-9F840DDA9A03}" type="presParOf" srcId="{9571105A-9102-A248-BA90-9E0679C416FC}" destId="{91950518-B595-F046-A5ED-86498150D54D}" srcOrd="1" destOrd="0" presId="urn:microsoft.com/office/officeart/2005/8/layout/hList1"/>
    <dgm:cxn modelId="{A4592DDE-C863-924F-A3F1-43C01F3B00CA}" type="presParOf" srcId="{9571105A-9102-A248-BA90-9E0679C416FC}" destId="{A5E00800-270A-464B-B537-E1763E227F43}" srcOrd="2" destOrd="0" presId="urn:microsoft.com/office/officeart/2005/8/layout/hList1"/>
    <dgm:cxn modelId="{EA96CEE5-242D-A44A-AA06-600F699DF741}" type="presParOf" srcId="{A5E00800-270A-464B-B537-E1763E227F43}" destId="{3535AE60-4C39-F145-8DA2-91F550CB8E4A}" srcOrd="0" destOrd="0" presId="urn:microsoft.com/office/officeart/2005/8/layout/hList1"/>
    <dgm:cxn modelId="{04B031F2-6AA3-E947-BCD7-0DF6C49E3747}" type="presParOf" srcId="{A5E00800-270A-464B-B537-E1763E227F43}" destId="{D86CDDD6-729D-934F-8A5B-53DA3C9E323C}" srcOrd="1" destOrd="0" presId="urn:microsoft.com/office/officeart/2005/8/layout/h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total de la Línea</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r>
            <a:rPr lang="es-CL" sz="1600" dirty="0">
              <a:latin typeface="Verdana" panose="020B0604030504040204" pitchFamily="34" charset="0"/>
              <a:ea typeface="Verdana" panose="020B0604030504040204" pitchFamily="34" charset="0"/>
              <a:cs typeface="Verdana" panose="020B0604030504040204" pitchFamily="34" charset="0"/>
            </a:rPr>
            <a:t>$359.533.334</a:t>
          </a:r>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199FF38D-0683-9443-8967-A30B2E6BC390}">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máximo por proyecto</a:t>
          </a:r>
        </a:p>
      </dgm:t>
    </dgm:pt>
    <dgm:pt modelId="{74A44C99-1581-D64E-9FE8-B6EAA556C75F}" type="parTrans" cxnId="{03D80A59-E5D0-0A4F-AA87-2D04363356C0}">
      <dgm:prSet/>
      <dgm:spPr/>
      <dgm:t>
        <a:bodyPr/>
        <a:lstStyle/>
        <a:p>
          <a:endParaRPr lang="es-ES"/>
        </a:p>
      </dgm:t>
    </dgm:pt>
    <dgm:pt modelId="{1937AF6B-1523-824F-B82B-3C78ECB26006}" type="sibTrans" cxnId="{03D80A59-E5D0-0A4F-AA87-2D04363356C0}">
      <dgm:prSet/>
      <dgm:spPr/>
      <dgm:t>
        <a:bodyPr/>
        <a:lstStyle/>
        <a:p>
          <a:endParaRPr lang="es-ES"/>
        </a:p>
      </dgm:t>
    </dgm:pt>
    <dgm:pt modelId="{9BDB6E6D-3CC6-AF46-BCD4-6B29B780F9FF}">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116B0A0D-87D6-EC4B-8D24-5403613A7EEA}" type="parTrans" cxnId="{3F89DABB-000F-7746-976A-BC50E2E735B2}">
      <dgm:prSet/>
      <dgm:spPr/>
      <dgm:t>
        <a:bodyPr/>
        <a:lstStyle/>
        <a:p>
          <a:endParaRPr lang="es-ES"/>
        </a:p>
      </dgm:t>
    </dgm:pt>
    <dgm:pt modelId="{B385D28C-0CE1-AD44-BE01-6288598FF302}" type="sibTrans" cxnId="{3F89DABB-000F-7746-976A-BC50E2E735B2}">
      <dgm:prSet/>
      <dgm:spPr/>
      <dgm:t>
        <a:bodyPr/>
        <a:lstStyle/>
        <a:p>
          <a:endParaRPr lang="es-ES"/>
        </a:p>
      </dgm:t>
    </dgm:pt>
    <dgm:pt modelId="{2CE31E9A-CA5C-5243-AED1-39DD0DD08291}">
      <dgm:prSet phldrT="[Texto]" custT="1"/>
      <dgm:spPr>
        <a:solidFill>
          <a:srgbClr val="7CC9B5"/>
        </a:solidFill>
        <a:ln>
          <a:noFill/>
        </a:ln>
      </dgm:spPr>
      <dgm:t>
        <a:bodyPr/>
        <a:lstStyle/>
        <a:p>
          <a:r>
            <a:rPr lang="es-ES" sz="1600" dirty="0">
              <a:latin typeface="Verdana" panose="020B0604030504040204" pitchFamily="34" charset="0"/>
              <a:ea typeface="Verdana" panose="020B0604030504040204" pitchFamily="34" charset="0"/>
              <a:cs typeface="Verdana" panose="020B0604030504040204" pitchFamily="34" charset="0"/>
            </a:rPr>
            <a:t>$15.000.000</a:t>
          </a:r>
        </a:p>
      </dgm:t>
    </dgm:pt>
    <dgm:pt modelId="{5AB90A72-EAD8-8943-BB00-76334829AA44}" type="parTrans" cxnId="{10944132-99CD-3448-8436-DB9FFD6EB57E}">
      <dgm:prSet/>
      <dgm:spPr/>
      <dgm:t>
        <a:bodyPr/>
        <a:lstStyle/>
        <a:p>
          <a:endParaRPr lang="es-ES"/>
        </a:p>
      </dgm:t>
    </dgm:pt>
    <dgm:pt modelId="{781945A9-D4A4-7946-A6E6-C98429F895BD}" type="sibTrans" cxnId="{10944132-99CD-3448-8436-DB9FFD6EB57E}">
      <dgm:prSet/>
      <dgm:spPr/>
      <dgm:t>
        <a:bodyPr/>
        <a:lstStyle/>
        <a:p>
          <a:endParaRPr lang="es-ES"/>
        </a:p>
      </dgm:t>
    </dgm:pt>
    <dgm:pt modelId="{1E49DFA3-D010-4825-A9CC-F394118702A2}">
      <dgm:prSet phldrT="[Texto]" custT="1"/>
      <dgm:spPr>
        <a:solidFill>
          <a:srgbClr val="7CC9B5"/>
        </a:solidFill>
        <a:ln>
          <a:noFill/>
        </a:ln>
      </dgm:spPr>
      <dgm:t>
        <a:bodyPr/>
        <a:lstStyle/>
        <a:p>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3BC884DF-AF16-40E1-B8EC-CF13D92B525C}" type="parTrans" cxnId="{167CD4D3-0A09-449A-AFB5-5570902635FF}">
      <dgm:prSet/>
      <dgm:spPr/>
      <dgm:t>
        <a:bodyPr/>
        <a:lstStyle/>
        <a:p>
          <a:endParaRPr lang="es-CL"/>
        </a:p>
      </dgm:t>
    </dgm:pt>
    <dgm:pt modelId="{3AF18B32-0917-4B30-9F18-E39CA72ABF39}" type="sibTrans" cxnId="{167CD4D3-0A09-449A-AFB5-5570902635FF}">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6783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dgm:presLayoutVars>
          <dgm:bulletEnabled val="1"/>
        </dgm:presLayoutVars>
      </dgm:prSet>
      <dgm:spPr/>
    </dgm:pt>
    <dgm:pt modelId="{91950518-B595-F046-A5ED-86498150D54D}" type="pres">
      <dgm:prSet presAssocID="{57F34965-03D7-8C45-8FB8-23F5EE2C7148}" presName="space" presStyleCnt="0"/>
      <dgm:spPr/>
    </dgm:pt>
    <dgm:pt modelId="{1CE5FA22-00DD-E349-B7A1-138E52A515D3}" type="pres">
      <dgm:prSet presAssocID="{199FF38D-0683-9443-8967-A30B2E6BC390}" presName="composite" presStyleCnt="0"/>
      <dgm:spPr/>
    </dgm:pt>
    <dgm:pt modelId="{A7F5DEE8-6E31-0741-9E63-B9E4B1CEA147}" type="pres">
      <dgm:prSet presAssocID="{199FF38D-0683-9443-8967-A30B2E6BC390}" presName="parTx" presStyleLbl="alignNode1" presStyleIdx="1" presStyleCnt="2" custScaleY="67831">
        <dgm:presLayoutVars>
          <dgm:chMax val="0"/>
          <dgm:chPref val="0"/>
          <dgm:bulletEnabled val="1"/>
        </dgm:presLayoutVars>
      </dgm:prSet>
      <dgm:spPr/>
    </dgm:pt>
    <dgm:pt modelId="{4B210416-018D-234A-B9E6-F0533229850F}" type="pres">
      <dgm:prSet presAssocID="{199FF38D-0683-9443-8967-A30B2E6BC390}" presName="desTx" presStyleLbl="alignAccFollowNode1" presStyleIdx="1" presStyleCnt="2">
        <dgm:presLayoutVars>
          <dgm:bulletEnabled val="1"/>
        </dgm:presLayoutVars>
      </dgm:prSet>
      <dgm:spPr/>
    </dgm:pt>
  </dgm:ptLst>
  <dgm:cxnLst>
    <dgm:cxn modelId="{8661860F-0A62-4758-A277-E3DE3ED0AD94}" type="presOf" srcId="{9BDB6E6D-3CC6-AF46-BCD4-6B29B780F9FF}" destId="{4B210416-018D-234A-B9E6-F0533229850F}" srcOrd="0" destOrd="0" presId="urn:microsoft.com/office/officeart/2005/8/layout/hList1"/>
    <dgm:cxn modelId="{3DD8B92C-405C-4E5C-9317-41F86198A5BC}" type="presOf" srcId="{74BC2262-9018-F04B-91A2-47CDBF08D6B3}" destId="{836C8CF2-F031-9D48-AECE-34F89CACBA06}" srcOrd="0" destOrd="0" presId="urn:microsoft.com/office/officeart/2005/8/layout/hList1"/>
    <dgm:cxn modelId="{10944132-99CD-3448-8436-DB9FFD6EB57E}" srcId="{199FF38D-0683-9443-8967-A30B2E6BC390}" destId="{2CE31E9A-CA5C-5243-AED1-39DD0DD08291}" srcOrd="1" destOrd="0" parTransId="{5AB90A72-EAD8-8943-BB00-76334829AA44}" sibTransId="{781945A9-D4A4-7946-A6E6-C98429F895BD}"/>
    <dgm:cxn modelId="{03D80A59-E5D0-0A4F-AA87-2D04363356C0}" srcId="{0D68649B-766B-5249-A1EA-FB573BC68C9A}" destId="{199FF38D-0683-9443-8967-A30B2E6BC390}" srcOrd="1" destOrd="0" parTransId="{74A44C99-1581-D64E-9FE8-B6EAA556C75F}" sibTransId="{1937AF6B-1523-824F-B82B-3C78ECB26006}"/>
    <dgm:cxn modelId="{BC02A163-C9BC-834F-B04B-AB4566C20DC4}" srcId="{0D68649B-766B-5249-A1EA-FB573BC68C9A}" destId="{74BC2262-9018-F04B-91A2-47CDBF08D6B3}" srcOrd="0" destOrd="0" parTransId="{B3BC7CCB-1292-AD48-A1ED-320F3CEBD812}" sibTransId="{57F34965-03D7-8C45-8FB8-23F5EE2C7148}"/>
    <dgm:cxn modelId="{8CC76F6E-21E5-478D-86CF-AC440E1798F6}" type="presOf" srcId="{199FF38D-0683-9443-8967-A30B2E6BC390}" destId="{A7F5DEE8-6E31-0741-9E63-B9E4B1CEA147}" srcOrd="0" destOrd="0" presId="urn:microsoft.com/office/officeart/2005/8/layout/hList1"/>
    <dgm:cxn modelId="{131DB882-5444-4110-B48A-DCB01B12440C}" type="presOf" srcId="{2CE31E9A-CA5C-5243-AED1-39DD0DD08291}" destId="{4B210416-018D-234A-B9E6-F0533229850F}" srcOrd="0" destOrd="1" presId="urn:microsoft.com/office/officeart/2005/8/layout/hList1"/>
    <dgm:cxn modelId="{BFE3E2A1-59E9-F94D-AAA4-F42A3F5FEABD}" srcId="{74BC2262-9018-F04B-91A2-47CDBF08D6B3}" destId="{34549887-3DA3-FC4E-B3C7-A52378C8FA62}" srcOrd="1" destOrd="0" parTransId="{5E6812EB-D113-1146-9114-4D581284F4F2}" sibTransId="{5DDFE6D6-1206-DA4D-948F-7D99B30F2FCC}"/>
    <dgm:cxn modelId="{BB6FB8AC-E2F9-4718-8B7F-F85BC2279F54}" type="presOf" srcId="{34549887-3DA3-FC4E-B3C7-A52378C8FA62}" destId="{89E2BD6A-510A-A849-93D5-BB7DE9478B0C}" srcOrd="0" destOrd="1" presId="urn:microsoft.com/office/officeart/2005/8/layout/hList1"/>
    <dgm:cxn modelId="{1F60E5B2-C872-43D4-8018-C25B0EC45321}" type="presOf" srcId="{1E49DFA3-D010-4825-A9CC-F394118702A2}" destId="{89E2BD6A-510A-A849-93D5-BB7DE9478B0C}" srcOrd="0" destOrd="0" presId="urn:microsoft.com/office/officeart/2005/8/layout/hList1"/>
    <dgm:cxn modelId="{3F89DABB-000F-7746-976A-BC50E2E735B2}" srcId="{199FF38D-0683-9443-8967-A30B2E6BC390}" destId="{9BDB6E6D-3CC6-AF46-BCD4-6B29B780F9FF}" srcOrd="0" destOrd="0" parTransId="{116B0A0D-87D6-EC4B-8D24-5403613A7EEA}" sibTransId="{B385D28C-0CE1-AD44-BE01-6288598FF302}"/>
    <dgm:cxn modelId="{167CD4D3-0A09-449A-AFB5-5570902635FF}" srcId="{74BC2262-9018-F04B-91A2-47CDBF08D6B3}" destId="{1E49DFA3-D010-4825-A9CC-F394118702A2}" srcOrd="0" destOrd="0" parTransId="{3BC884DF-AF16-40E1-B8EC-CF13D92B525C}" sibTransId="{3AF18B32-0917-4B30-9F18-E39CA72ABF39}"/>
    <dgm:cxn modelId="{E77B5AD5-763D-44BE-94B4-F8CE8828934A}" type="presOf" srcId="{0D68649B-766B-5249-A1EA-FB573BC68C9A}" destId="{9571105A-9102-A248-BA90-9E0679C416FC}" srcOrd="0" destOrd="0" presId="urn:microsoft.com/office/officeart/2005/8/layout/hList1"/>
    <dgm:cxn modelId="{F595D2B8-A2FA-4F1D-AAA4-C667F2EEBC18}" type="presParOf" srcId="{9571105A-9102-A248-BA90-9E0679C416FC}" destId="{5FD68E3E-3FD2-194F-A359-07ED32E069FD}" srcOrd="0" destOrd="0" presId="urn:microsoft.com/office/officeart/2005/8/layout/hList1"/>
    <dgm:cxn modelId="{9588345C-F0FD-47A0-990A-A4594AC3E6DA}" type="presParOf" srcId="{5FD68E3E-3FD2-194F-A359-07ED32E069FD}" destId="{836C8CF2-F031-9D48-AECE-34F89CACBA06}" srcOrd="0" destOrd="0" presId="urn:microsoft.com/office/officeart/2005/8/layout/hList1"/>
    <dgm:cxn modelId="{3918C314-12FB-4861-80EB-BE6363323759}" type="presParOf" srcId="{5FD68E3E-3FD2-194F-A359-07ED32E069FD}" destId="{89E2BD6A-510A-A849-93D5-BB7DE9478B0C}" srcOrd="1" destOrd="0" presId="urn:microsoft.com/office/officeart/2005/8/layout/hList1"/>
    <dgm:cxn modelId="{AB0FE51B-3788-48D0-98F8-9CA39885A888}" type="presParOf" srcId="{9571105A-9102-A248-BA90-9E0679C416FC}" destId="{91950518-B595-F046-A5ED-86498150D54D}" srcOrd="1" destOrd="0" presId="urn:microsoft.com/office/officeart/2005/8/layout/hList1"/>
    <dgm:cxn modelId="{FE01944F-FAD4-43DA-83BC-2C5C65E6FE3D}" type="presParOf" srcId="{9571105A-9102-A248-BA90-9E0679C416FC}" destId="{1CE5FA22-00DD-E349-B7A1-138E52A515D3}" srcOrd="2" destOrd="0" presId="urn:microsoft.com/office/officeart/2005/8/layout/hList1"/>
    <dgm:cxn modelId="{00C1ED9F-81EE-447D-9B51-6AB7B380E71F}" type="presParOf" srcId="{1CE5FA22-00DD-E349-B7A1-138E52A515D3}" destId="{A7F5DEE8-6E31-0741-9E63-B9E4B1CEA147}" srcOrd="0" destOrd="0" presId="urn:microsoft.com/office/officeart/2005/8/layout/hList1"/>
    <dgm:cxn modelId="{02BAAE80-6F70-4F5C-B866-F870D73719C6}" type="presParOf" srcId="{1CE5FA22-00DD-E349-B7A1-138E52A515D3}" destId="{4B210416-018D-234A-B9E6-F0533229850F}"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Quienes pueden postular</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Personas Naturales, d</a:t>
          </a:r>
          <a:r>
            <a:rPr lang="en-US" sz="1200" dirty="0">
              <a:latin typeface="Verdana" panose="020B0604030504040204" pitchFamily="34" charset="0"/>
              <a:ea typeface="Verdana" panose="020B0604030504040204" pitchFamily="34" charset="0"/>
              <a:cs typeface="Verdana" panose="020B0604030504040204" pitchFamily="34" charset="0"/>
            </a:rPr>
            <a:t>e nacionalidad chilena o extranjeros con cédula de identidad otorgada por el Servicio de Registro Civil e Identificación de Chile, que sean mayores de 18 años.</a:t>
          </a:r>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D6FF13D6-1B09-8447-B82E-5874DE1D0C57}">
      <dgm:prSet phldrT="[Texto]" custT="1"/>
      <dgm:spPr>
        <a:solidFill>
          <a:srgbClr val="7392D2"/>
        </a:solidFill>
        <a:ln>
          <a:noFill/>
        </a:ln>
      </dgm:spPr>
      <dgm:t>
        <a:bodyPr/>
        <a:lstStyle/>
        <a:p>
          <a:pPr algn="ctr"/>
          <a:r>
            <a:rPr lang="es-ES" sz="1200" b="1" dirty="0">
              <a:latin typeface="Verdana" panose="020B0604030504040204" pitchFamily="34" charset="0"/>
              <a:ea typeface="Verdana" panose="020B0604030504040204" pitchFamily="34" charset="0"/>
              <a:cs typeface="Verdana" panose="020B0604030504040204" pitchFamily="34" charset="0"/>
            </a:rPr>
            <a:t>Tipo de Gastos</a:t>
          </a:r>
        </a:p>
      </dgm:t>
    </dgm:pt>
    <dgm:pt modelId="{C745C6CD-F522-B648-8390-A14919D02B40}" type="parTrans" cxnId="{941CF498-0AC0-8A46-8664-E6B72322F26F}">
      <dgm:prSet/>
      <dgm:spPr/>
      <dgm:t>
        <a:bodyPr/>
        <a:lstStyle/>
        <a:p>
          <a:endParaRPr lang="es-ES"/>
        </a:p>
      </dgm:t>
    </dgm:pt>
    <dgm:pt modelId="{6E57E943-FC4B-4D43-A5D1-C0148175F3E2}" type="sibTrans" cxnId="{941CF498-0AC0-8A46-8664-E6B72322F26F}">
      <dgm:prSet/>
      <dgm:spPr/>
      <dgm:t>
        <a:bodyPr/>
        <a:lstStyle/>
        <a:p>
          <a:endParaRPr lang="es-ES"/>
        </a:p>
      </dgm:t>
    </dgm:pt>
    <dgm:pt modelId="{EC0D3690-BDA3-A64D-ABC1-FA74A93464B3}">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Honorarios</a:t>
          </a:r>
        </a:p>
      </dgm:t>
    </dgm:pt>
    <dgm:pt modelId="{86926650-647A-AE4C-BD72-8AFD49FAFCFF}" type="parTrans" cxnId="{BD87F789-96C2-A94F-B4E8-E0B5590A309D}">
      <dgm:prSet/>
      <dgm:spPr/>
      <dgm:t>
        <a:bodyPr/>
        <a:lstStyle/>
        <a:p>
          <a:endParaRPr lang="es-ES"/>
        </a:p>
      </dgm:t>
    </dgm:pt>
    <dgm:pt modelId="{2F11184D-517A-4E4C-932B-FB35EB7274C7}" type="sibTrans" cxnId="{BD87F789-96C2-A94F-B4E8-E0B5590A309D}">
      <dgm:prSet/>
      <dgm:spPr/>
      <dgm:t>
        <a:bodyPr/>
        <a:lstStyle/>
        <a:p>
          <a:endParaRPr lang="es-ES"/>
        </a:p>
      </dgm:t>
    </dgm:pt>
    <dgm:pt modelId="{57ED495D-D73C-48BE-B810-E68A4C5690E2}">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Personas Jurídica </a:t>
          </a:r>
          <a:r>
            <a:rPr lang="en-US" sz="1200" dirty="0">
              <a:latin typeface="Verdana" panose="020B0604030504040204" pitchFamily="34" charset="0"/>
              <a:ea typeface="Verdana" panose="020B0604030504040204" pitchFamily="34" charset="0"/>
              <a:cs typeface="Verdana" panose="020B0604030504040204" pitchFamily="34" charset="0"/>
            </a:rPr>
            <a:t>Chilenas de derecho público o privado, con o sin fines de lucro. Quedan expresamente excluidas las sociedades de hecho.</a:t>
          </a:r>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0CE4877-B393-4737-B4B2-91DA63008529}" type="parTrans" cxnId="{AF05B805-CED6-4535-B565-60A22CF4F47A}">
      <dgm:prSet/>
      <dgm:spPr/>
      <dgm:t>
        <a:bodyPr/>
        <a:lstStyle/>
        <a:p>
          <a:endParaRPr lang="es-CL"/>
        </a:p>
      </dgm:t>
    </dgm:pt>
    <dgm:pt modelId="{3007C913-999F-4080-BE7B-0E027059BAE1}" type="sibTrans" cxnId="{AF05B805-CED6-4535-B565-60A22CF4F47A}">
      <dgm:prSet/>
      <dgm:spPr/>
      <dgm:t>
        <a:bodyPr/>
        <a:lstStyle/>
        <a:p>
          <a:endParaRPr lang="es-CL"/>
        </a:p>
      </dgm:t>
    </dgm:pt>
    <dgm:pt modelId="{811FE0BA-4E47-4DA1-B2A5-020A91219F27}">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E5BFDFBC-1D3C-4DFC-8605-6360C483C383}" type="parTrans" cxnId="{190D468F-1E18-4B36-9148-BEE3930F55DA}">
      <dgm:prSet/>
      <dgm:spPr/>
      <dgm:t>
        <a:bodyPr/>
        <a:lstStyle/>
        <a:p>
          <a:endParaRPr lang="es-CL"/>
        </a:p>
      </dgm:t>
    </dgm:pt>
    <dgm:pt modelId="{EBD9B86F-0FF5-44BA-836C-F4FC36C4EC61}" type="sibTrans" cxnId="{190D468F-1E18-4B36-9148-BEE3930F55DA}">
      <dgm:prSet/>
      <dgm:spPr/>
      <dgm:t>
        <a:bodyPr/>
        <a:lstStyle/>
        <a:p>
          <a:endParaRPr lang="es-CL"/>
        </a:p>
      </dgm:t>
    </dgm:pt>
    <dgm:pt modelId="{ECDA8E0B-FD97-4203-84B2-51E21EA2B6F1}">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Operación</a:t>
          </a:r>
        </a:p>
      </dgm:t>
    </dgm:pt>
    <dgm:pt modelId="{2E35D869-1ADE-4B8A-B63D-C5903FF3F616}" type="parTrans" cxnId="{A719A78D-F839-4257-88CA-0F454EC42524}">
      <dgm:prSet/>
      <dgm:spPr/>
      <dgm:t>
        <a:bodyPr/>
        <a:lstStyle/>
        <a:p>
          <a:endParaRPr lang="es-CL"/>
        </a:p>
      </dgm:t>
    </dgm:pt>
    <dgm:pt modelId="{6C207BE5-DA33-4540-B9E5-FB1DCC05E3AA}" type="sibTrans" cxnId="{A719A78D-F839-4257-88CA-0F454EC42524}">
      <dgm:prSet/>
      <dgm:spPr/>
      <dgm:t>
        <a:bodyPr/>
        <a:lstStyle/>
        <a:p>
          <a:endParaRPr lang="es-CL"/>
        </a:p>
      </dgm:t>
    </dgm:pt>
    <dgm:pt modelId="{98572670-1674-034A-AB12-C81647DA9866}">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91163220-4A6D-A649-9375-C6E1D48B6042}" type="sibTrans" cxnId="{62D6B9E8-E96A-F544-B56B-D24AD374BAE5}">
      <dgm:prSet/>
      <dgm:spPr/>
      <dgm:t>
        <a:bodyPr/>
        <a:lstStyle/>
        <a:p>
          <a:endParaRPr lang="es-ES"/>
        </a:p>
      </dgm:t>
    </dgm:pt>
    <dgm:pt modelId="{9D62ACA4-F85C-CB40-9525-AF24031688A3}" type="parTrans" cxnId="{62D6B9E8-E96A-F544-B56B-D24AD374BAE5}">
      <dgm:prSet/>
      <dgm:spPr/>
      <dgm:t>
        <a:bodyPr/>
        <a:lstStyle/>
        <a:p>
          <a:endParaRPr lang="es-ES"/>
        </a:p>
      </dgm:t>
    </dgm:pt>
    <dgm:pt modelId="{9D232B69-4780-E54D-B966-0F2BD94FBD48}">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B7F191E0-C2E6-E54B-B5DD-1A601A3E6C64}" type="sibTrans" cxnId="{2769474E-CD65-314C-A989-B3F281438714}">
      <dgm:prSet/>
      <dgm:spPr/>
      <dgm:t>
        <a:bodyPr/>
        <a:lstStyle/>
        <a:p>
          <a:endParaRPr lang="es-ES"/>
        </a:p>
      </dgm:t>
    </dgm:pt>
    <dgm:pt modelId="{76BC9A02-521F-4F40-AF80-26F1635AA84A}" type="parTrans" cxnId="{2769474E-CD65-314C-A989-B3F281438714}">
      <dgm:prSet/>
      <dgm:spPr/>
      <dgm:t>
        <a:bodyPr/>
        <a:lstStyle/>
        <a:p>
          <a:endParaRPr lang="es-ES"/>
        </a:p>
      </dgm:t>
    </dgm:pt>
    <dgm:pt modelId="{36925FE5-DBC8-D943-B1F5-3567F8FB44DB}">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883B2164-1006-4245-AF16-18BE340BD3DE}" type="sibTrans" cxnId="{49DBC84C-20C3-1D4F-A56A-7216026E0134}">
      <dgm:prSet/>
      <dgm:spPr/>
      <dgm:t>
        <a:bodyPr/>
        <a:lstStyle/>
        <a:p>
          <a:endParaRPr lang="es-ES"/>
        </a:p>
      </dgm:t>
    </dgm:pt>
    <dgm:pt modelId="{73FD57BC-B7A5-4A46-A611-0EF0C3F66C88}" type="parTrans" cxnId="{49DBC84C-20C3-1D4F-A56A-7216026E0134}">
      <dgm:prSet/>
      <dgm:spPr/>
      <dgm:t>
        <a:bodyPr/>
        <a:lstStyle/>
        <a:p>
          <a:endParaRPr lang="es-ES"/>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7772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custScaleY="96671">
        <dgm:presLayoutVars>
          <dgm:bulletEnabled val="1"/>
        </dgm:presLayoutVars>
      </dgm:prSet>
      <dgm:spPr/>
    </dgm:pt>
    <dgm:pt modelId="{91950518-B595-F046-A5ED-86498150D54D}" type="pres">
      <dgm:prSet presAssocID="{57F34965-03D7-8C45-8FB8-23F5EE2C7148}" presName="space" presStyleCnt="0"/>
      <dgm:spPr/>
    </dgm:pt>
    <dgm:pt modelId="{A5E00800-270A-464B-B537-E1763E227F43}" type="pres">
      <dgm:prSet presAssocID="{D6FF13D6-1B09-8447-B82E-5874DE1D0C57}" presName="composite" presStyleCnt="0"/>
      <dgm:spPr/>
    </dgm:pt>
    <dgm:pt modelId="{3535AE60-4C39-F145-8DA2-91F550CB8E4A}" type="pres">
      <dgm:prSet presAssocID="{D6FF13D6-1B09-8447-B82E-5874DE1D0C57}" presName="parTx" presStyleLbl="alignNode1" presStyleIdx="1" presStyleCnt="2" custScaleY="77721" custLinFactNeighborX="1" custLinFactNeighborY="580">
        <dgm:presLayoutVars>
          <dgm:chMax val="0"/>
          <dgm:chPref val="0"/>
          <dgm:bulletEnabled val="1"/>
        </dgm:presLayoutVars>
      </dgm:prSet>
      <dgm:spPr/>
    </dgm:pt>
    <dgm:pt modelId="{D86CDDD6-729D-934F-8A5B-53DA3C9E323C}" type="pres">
      <dgm:prSet presAssocID="{D6FF13D6-1B09-8447-B82E-5874DE1D0C57}" presName="desTx" presStyleLbl="alignAccFollowNode1" presStyleIdx="1" presStyleCnt="2" custScaleY="96671">
        <dgm:presLayoutVars>
          <dgm:bulletEnabled val="1"/>
        </dgm:presLayoutVars>
      </dgm:prSet>
      <dgm:spPr/>
    </dgm:pt>
  </dgm:ptLst>
  <dgm:cxnLst>
    <dgm:cxn modelId="{AF05B805-CED6-4535-B565-60A22CF4F47A}" srcId="{74BC2262-9018-F04B-91A2-47CDBF08D6B3}" destId="{57ED495D-D73C-48BE-B810-E68A4C5690E2}" srcOrd="2" destOrd="0" parTransId="{50CE4877-B393-4737-B4B2-91DA63008529}" sibTransId="{3007C913-999F-4080-BE7B-0E027059BAE1}"/>
    <dgm:cxn modelId="{1B79380E-DBEC-4245-8A3D-F0871D03BCAA}" type="presOf" srcId="{36925FE5-DBC8-D943-B1F5-3567F8FB44DB}" destId="{D86CDDD6-729D-934F-8A5B-53DA3C9E323C}" srcOrd="0" destOrd="2" presId="urn:microsoft.com/office/officeart/2005/8/layout/hList1"/>
    <dgm:cxn modelId="{21ACFD24-0E24-4017-9D7A-6C408DF14F3D}" type="presOf" srcId="{ECDA8E0B-FD97-4203-84B2-51E21EA2B6F1}" destId="{D86CDDD6-729D-934F-8A5B-53DA3C9E323C}" srcOrd="0" destOrd="1" presId="urn:microsoft.com/office/officeart/2005/8/layout/hList1"/>
    <dgm:cxn modelId="{6126C131-AB31-47BC-A22C-71584357B20B}" type="presOf" srcId="{34549887-3DA3-FC4E-B3C7-A52378C8FA62}" destId="{89E2BD6A-510A-A849-93D5-BB7DE9478B0C}" srcOrd="0" destOrd="0" presId="urn:microsoft.com/office/officeart/2005/8/layout/hList1"/>
    <dgm:cxn modelId="{9EF2C339-0F6B-4421-8F45-634A2E8FA6F2}" type="presOf" srcId="{811FE0BA-4E47-4DA1-B2A5-020A91219F27}" destId="{89E2BD6A-510A-A849-93D5-BB7DE9478B0C}" srcOrd="0" destOrd="1" presId="urn:microsoft.com/office/officeart/2005/8/layout/hList1"/>
    <dgm:cxn modelId="{79882047-4524-4C8E-B8F6-13C2CB65F7A5}" type="presOf" srcId="{0D68649B-766B-5249-A1EA-FB573BC68C9A}" destId="{9571105A-9102-A248-BA90-9E0679C416FC}" srcOrd="0" destOrd="0" presId="urn:microsoft.com/office/officeart/2005/8/layout/hList1"/>
    <dgm:cxn modelId="{49DBC84C-20C3-1D4F-A56A-7216026E0134}" srcId="{D6FF13D6-1B09-8447-B82E-5874DE1D0C57}" destId="{36925FE5-DBC8-D943-B1F5-3567F8FB44DB}" srcOrd="2" destOrd="0" parTransId="{73FD57BC-B7A5-4A46-A611-0EF0C3F66C88}" sibTransId="{883B2164-1006-4245-AF16-18BE340BD3DE}"/>
    <dgm:cxn modelId="{2769474E-CD65-314C-A989-B3F281438714}" srcId="{D6FF13D6-1B09-8447-B82E-5874DE1D0C57}" destId="{9D232B69-4780-E54D-B966-0F2BD94FBD48}" srcOrd="3" destOrd="0" parTransId="{76BC9A02-521F-4F40-AF80-26F1635AA84A}" sibTransId="{B7F191E0-C2E6-E54B-B5DD-1A601A3E6C64}"/>
    <dgm:cxn modelId="{1549DC60-0F0D-4599-9F93-5A0927A6A248}" type="presOf" srcId="{57ED495D-D73C-48BE-B810-E68A4C5690E2}" destId="{89E2BD6A-510A-A849-93D5-BB7DE9478B0C}" srcOrd="0" destOrd="2" presId="urn:microsoft.com/office/officeart/2005/8/layout/hList1"/>
    <dgm:cxn modelId="{BC02A163-C9BC-834F-B04B-AB4566C20DC4}" srcId="{0D68649B-766B-5249-A1EA-FB573BC68C9A}" destId="{74BC2262-9018-F04B-91A2-47CDBF08D6B3}" srcOrd="0" destOrd="0" parTransId="{B3BC7CCB-1292-AD48-A1ED-320F3CEBD812}" sibTransId="{57F34965-03D7-8C45-8FB8-23F5EE2C7148}"/>
    <dgm:cxn modelId="{BD87F789-96C2-A94F-B4E8-E0B5590A309D}" srcId="{D6FF13D6-1B09-8447-B82E-5874DE1D0C57}" destId="{EC0D3690-BDA3-A64D-ABC1-FA74A93464B3}" srcOrd="0" destOrd="0" parTransId="{86926650-647A-AE4C-BD72-8AFD49FAFCFF}" sibTransId="{2F11184D-517A-4E4C-932B-FB35EB7274C7}"/>
    <dgm:cxn modelId="{A719A78D-F839-4257-88CA-0F454EC42524}" srcId="{D6FF13D6-1B09-8447-B82E-5874DE1D0C57}" destId="{ECDA8E0B-FD97-4203-84B2-51E21EA2B6F1}" srcOrd="1" destOrd="0" parTransId="{2E35D869-1ADE-4B8A-B63D-C5903FF3F616}" sibTransId="{6C207BE5-DA33-4540-B9E5-FB1DCC05E3AA}"/>
    <dgm:cxn modelId="{190D468F-1E18-4B36-9148-BEE3930F55DA}" srcId="{74BC2262-9018-F04B-91A2-47CDBF08D6B3}" destId="{811FE0BA-4E47-4DA1-B2A5-020A91219F27}" srcOrd="1" destOrd="0" parTransId="{E5BFDFBC-1D3C-4DFC-8605-6360C483C383}" sibTransId="{EBD9B86F-0FF5-44BA-836C-F4FC36C4EC61}"/>
    <dgm:cxn modelId="{941CF498-0AC0-8A46-8664-E6B72322F26F}" srcId="{0D68649B-766B-5249-A1EA-FB573BC68C9A}" destId="{D6FF13D6-1B09-8447-B82E-5874DE1D0C57}" srcOrd="1" destOrd="0" parTransId="{C745C6CD-F522-B648-8390-A14919D02B40}" sibTransId="{6E57E943-FC4B-4D43-A5D1-C0148175F3E2}"/>
    <dgm:cxn modelId="{BFE3E2A1-59E9-F94D-AAA4-F42A3F5FEABD}" srcId="{74BC2262-9018-F04B-91A2-47CDBF08D6B3}" destId="{34549887-3DA3-FC4E-B3C7-A52378C8FA62}" srcOrd="0" destOrd="0" parTransId="{5E6812EB-D113-1146-9114-4D581284F4F2}" sibTransId="{5DDFE6D6-1206-DA4D-948F-7D99B30F2FCC}"/>
    <dgm:cxn modelId="{32EA88AF-7CF7-4B98-9DDA-5C52E8788BE5}" type="presOf" srcId="{98572670-1674-034A-AB12-C81647DA9866}" destId="{D86CDDD6-729D-934F-8A5B-53DA3C9E323C}" srcOrd="0" destOrd="4" presId="urn:microsoft.com/office/officeart/2005/8/layout/hList1"/>
    <dgm:cxn modelId="{20AC6EB8-D991-478A-80C3-833F692332B6}" type="presOf" srcId="{74BC2262-9018-F04B-91A2-47CDBF08D6B3}" destId="{836C8CF2-F031-9D48-AECE-34F89CACBA06}" srcOrd="0" destOrd="0" presId="urn:microsoft.com/office/officeart/2005/8/layout/hList1"/>
    <dgm:cxn modelId="{B5A494C1-17E3-4315-9848-7337297F8FA5}" type="presOf" srcId="{D6FF13D6-1B09-8447-B82E-5874DE1D0C57}" destId="{3535AE60-4C39-F145-8DA2-91F550CB8E4A}" srcOrd="0" destOrd="0" presId="urn:microsoft.com/office/officeart/2005/8/layout/hList1"/>
    <dgm:cxn modelId="{DA6519E5-91DA-4E43-B136-764756F0A993}" type="presOf" srcId="{EC0D3690-BDA3-A64D-ABC1-FA74A93464B3}" destId="{D86CDDD6-729D-934F-8A5B-53DA3C9E323C}" srcOrd="0" destOrd="0" presId="urn:microsoft.com/office/officeart/2005/8/layout/hList1"/>
    <dgm:cxn modelId="{62D6B9E8-E96A-F544-B56B-D24AD374BAE5}" srcId="{D6FF13D6-1B09-8447-B82E-5874DE1D0C57}" destId="{98572670-1674-034A-AB12-C81647DA9866}" srcOrd="4" destOrd="0" parTransId="{9D62ACA4-F85C-CB40-9525-AF24031688A3}" sibTransId="{91163220-4A6D-A649-9375-C6E1D48B6042}"/>
    <dgm:cxn modelId="{505B38F4-778D-46B1-95BA-B14D2F01C8DF}" type="presOf" srcId="{9D232B69-4780-E54D-B966-0F2BD94FBD48}" destId="{D86CDDD6-729D-934F-8A5B-53DA3C9E323C}" srcOrd="0" destOrd="3" presId="urn:microsoft.com/office/officeart/2005/8/layout/hList1"/>
    <dgm:cxn modelId="{1FBCCC95-AA12-4DDF-8E8D-263774AB48D6}" type="presParOf" srcId="{9571105A-9102-A248-BA90-9E0679C416FC}" destId="{5FD68E3E-3FD2-194F-A359-07ED32E069FD}" srcOrd="0" destOrd="0" presId="urn:microsoft.com/office/officeart/2005/8/layout/hList1"/>
    <dgm:cxn modelId="{A8F14332-A6D4-4676-B366-04F09F212911}" type="presParOf" srcId="{5FD68E3E-3FD2-194F-A359-07ED32E069FD}" destId="{836C8CF2-F031-9D48-AECE-34F89CACBA06}" srcOrd="0" destOrd="0" presId="urn:microsoft.com/office/officeart/2005/8/layout/hList1"/>
    <dgm:cxn modelId="{4FE21CD2-687A-4C3A-A3D7-94B8ACB8E01A}" type="presParOf" srcId="{5FD68E3E-3FD2-194F-A359-07ED32E069FD}" destId="{89E2BD6A-510A-A849-93D5-BB7DE9478B0C}" srcOrd="1" destOrd="0" presId="urn:microsoft.com/office/officeart/2005/8/layout/hList1"/>
    <dgm:cxn modelId="{DADEEFF5-BF86-43BC-B1F2-72E57EAA1123}" type="presParOf" srcId="{9571105A-9102-A248-BA90-9E0679C416FC}" destId="{91950518-B595-F046-A5ED-86498150D54D}" srcOrd="1" destOrd="0" presId="urn:microsoft.com/office/officeart/2005/8/layout/hList1"/>
    <dgm:cxn modelId="{0928B492-868B-4786-9A24-F4C8589CF57A}" type="presParOf" srcId="{9571105A-9102-A248-BA90-9E0679C416FC}" destId="{A5E00800-270A-464B-B537-E1763E227F43}" srcOrd="2" destOrd="0" presId="urn:microsoft.com/office/officeart/2005/8/layout/hList1"/>
    <dgm:cxn modelId="{2F9D48D3-5101-4928-8DAE-4CECC9A809EA}" type="presParOf" srcId="{A5E00800-270A-464B-B537-E1763E227F43}" destId="{3535AE60-4C39-F145-8DA2-91F550CB8E4A}" srcOrd="0" destOrd="0" presId="urn:microsoft.com/office/officeart/2005/8/layout/hList1"/>
    <dgm:cxn modelId="{B413DF7D-AE23-45C7-B8D2-83DB44D438C1}" type="presParOf" srcId="{A5E00800-270A-464B-B537-E1763E227F43}" destId="{D86CDDD6-729D-934F-8A5B-53DA3C9E323C}" srcOrd="1" destOrd="0" presId="urn:microsoft.com/office/officeart/2005/8/layout/h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total de la Línea</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r>
            <a:rPr lang="es-CL" sz="1600" dirty="0">
              <a:latin typeface="Verdana" panose="020B0604030504040204" pitchFamily="34" charset="0"/>
              <a:ea typeface="Verdana" panose="020B0604030504040204" pitchFamily="34" charset="0"/>
              <a:cs typeface="Verdana" panose="020B0604030504040204" pitchFamily="34" charset="0"/>
            </a:rPr>
            <a:t>$483.200.000</a:t>
          </a:r>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199FF38D-0683-9443-8967-A30B2E6BC390}">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máximo por proyecto</a:t>
          </a:r>
        </a:p>
      </dgm:t>
    </dgm:pt>
    <dgm:pt modelId="{74A44C99-1581-D64E-9FE8-B6EAA556C75F}" type="parTrans" cxnId="{03D80A59-E5D0-0A4F-AA87-2D04363356C0}">
      <dgm:prSet/>
      <dgm:spPr/>
      <dgm:t>
        <a:bodyPr/>
        <a:lstStyle/>
        <a:p>
          <a:endParaRPr lang="es-ES"/>
        </a:p>
      </dgm:t>
    </dgm:pt>
    <dgm:pt modelId="{1937AF6B-1523-824F-B82B-3C78ECB26006}" type="sibTrans" cxnId="{03D80A59-E5D0-0A4F-AA87-2D04363356C0}">
      <dgm:prSet/>
      <dgm:spPr/>
      <dgm:t>
        <a:bodyPr/>
        <a:lstStyle/>
        <a:p>
          <a:endParaRPr lang="es-ES"/>
        </a:p>
      </dgm:t>
    </dgm:pt>
    <dgm:pt modelId="{9BDB6E6D-3CC6-AF46-BCD4-6B29B780F9FF}">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116B0A0D-87D6-EC4B-8D24-5403613A7EEA}" type="parTrans" cxnId="{3F89DABB-000F-7746-976A-BC50E2E735B2}">
      <dgm:prSet/>
      <dgm:spPr/>
      <dgm:t>
        <a:bodyPr/>
        <a:lstStyle/>
        <a:p>
          <a:endParaRPr lang="es-ES"/>
        </a:p>
      </dgm:t>
    </dgm:pt>
    <dgm:pt modelId="{B385D28C-0CE1-AD44-BE01-6288598FF302}" type="sibTrans" cxnId="{3F89DABB-000F-7746-976A-BC50E2E735B2}">
      <dgm:prSet/>
      <dgm:spPr/>
      <dgm:t>
        <a:bodyPr/>
        <a:lstStyle/>
        <a:p>
          <a:endParaRPr lang="es-ES"/>
        </a:p>
      </dgm:t>
    </dgm:pt>
    <dgm:pt modelId="{2CE31E9A-CA5C-5243-AED1-39DD0DD08291}">
      <dgm:prSet phldrT="[Texto]" custT="1"/>
      <dgm:spPr>
        <a:solidFill>
          <a:srgbClr val="7CC9B5"/>
        </a:solidFill>
        <a:ln>
          <a:noFill/>
        </a:ln>
      </dgm:spPr>
      <dgm:t>
        <a:bodyPr/>
        <a:lstStyle/>
        <a:p>
          <a:r>
            <a:rPr lang="es-ES" sz="1600" dirty="0">
              <a:latin typeface="Verdana" panose="020B0604030504040204" pitchFamily="34" charset="0"/>
              <a:ea typeface="Verdana" panose="020B0604030504040204" pitchFamily="34" charset="0"/>
              <a:cs typeface="Verdana" panose="020B0604030504040204" pitchFamily="34" charset="0"/>
            </a:rPr>
            <a:t>$30.000.000 </a:t>
          </a:r>
          <a:r>
            <a:rPr lang="es-ES" sz="1600" dirty="0"/>
            <a:t>salvo en aquellas regiones donde el monto total disponible para la línea sea menor a dicha cifra, en cuyo caso el monto máximo financiado será el monto total disponible de la línea.</a:t>
          </a:r>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5AB90A72-EAD8-8943-BB00-76334829AA44}" type="parTrans" cxnId="{10944132-99CD-3448-8436-DB9FFD6EB57E}">
      <dgm:prSet/>
      <dgm:spPr/>
      <dgm:t>
        <a:bodyPr/>
        <a:lstStyle/>
        <a:p>
          <a:endParaRPr lang="es-ES"/>
        </a:p>
      </dgm:t>
    </dgm:pt>
    <dgm:pt modelId="{781945A9-D4A4-7946-A6E6-C98429F895BD}" type="sibTrans" cxnId="{10944132-99CD-3448-8436-DB9FFD6EB57E}">
      <dgm:prSet/>
      <dgm:spPr/>
      <dgm:t>
        <a:bodyPr/>
        <a:lstStyle/>
        <a:p>
          <a:endParaRPr lang="es-ES"/>
        </a:p>
      </dgm:t>
    </dgm:pt>
    <dgm:pt modelId="{1E49DFA3-D010-4825-A9CC-F394118702A2}">
      <dgm:prSet phldrT="[Texto]" custT="1"/>
      <dgm:spPr>
        <a:solidFill>
          <a:srgbClr val="7CC9B5"/>
        </a:solidFill>
        <a:ln>
          <a:noFill/>
        </a:ln>
      </dgm:spPr>
      <dgm:t>
        <a:bodyPr/>
        <a:lstStyle/>
        <a:p>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3BC884DF-AF16-40E1-B8EC-CF13D92B525C}" type="parTrans" cxnId="{167CD4D3-0A09-449A-AFB5-5570902635FF}">
      <dgm:prSet/>
      <dgm:spPr/>
      <dgm:t>
        <a:bodyPr/>
        <a:lstStyle/>
        <a:p>
          <a:endParaRPr lang="es-CL"/>
        </a:p>
      </dgm:t>
    </dgm:pt>
    <dgm:pt modelId="{3AF18B32-0917-4B30-9F18-E39CA72ABF39}" type="sibTrans" cxnId="{167CD4D3-0A09-449A-AFB5-5570902635FF}">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6783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dgm:presLayoutVars>
          <dgm:bulletEnabled val="1"/>
        </dgm:presLayoutVars>
      </dgm:prSet>
      <dgm:spPr/>
    </dgm:pt>
    <dgm:pt modelId="{91950518-B595-F046-A5ED-86498150D54D}" type="pres">
      <dgm:prSet presAssocID="{57F34965-03D7-8C45-8FB8-23F5EE2C7148}" presName="space" presStyleCnt="0"/>
      <dgm:spPr/>
    </dgm:pt>
    <dgm:pt modelId="{1CE5FA22-00DD-E349-B7A1-138E52A515D3}" type="pres">
      <dgm:prSet presAssocID="{199FF38D-0683-9443-8967-A30B2E6BC390}" presName="composite" presStyleCnt="0"/>
      <dgm:spPr/>
    </dgm:pt>
    <dgm:pt modelId="{A7F5DEE8-6E31-0741-9E63-B9E4B1CEA147}" type="pres">
      <dgm:prSet presAssocID="{199FF38D-0683-9443-8967-A30B2E6BC390}" presName="parTx" presStyleLbl="alignNode1" presStyleIdx="1" presStyleCnt="2" custScaleY="67831">
        <dgm:presLayoutVars>
          <dgm:chMax val="0"/>
          <dgm:chPref val="0"/>
          <dgm:bulletEnabled val="1"/>
        </dgm:presLayoutVars>
      </dgm:prSet>
      <dgm:spPr/>
    </dgm:pt>
    <dgm:pt modelId="{4B210416-018D-234A-B9E6-F0533229850F}" type="pres">
      <dgm:prSet presAssocID="{199FF38D-0683-9443-8967-A30B2E6BC390}" presName="desTx" presStyleLbl="alignAccFollowNode1" presStyleIdx="1" presStyleCnt="2">
        <dgm:presLayoutVars>
          <dgm:bulletEnabled val="1"/>
        </dgm:presLayoutVars>
      </dgm:prSet>
      <dgm:spPr/>
    </dgm:pt>
  </dgm:ptLst>
  <dgm:cxnLst>
    <dgm:cxn modelId="{E1233121-9443-4568-938E-E8F1763E7FA5}" type="presOf" srcId="{2CE31E9A-CA5C-5243-AED1-39DD0DD08291}" destId="{4B210416-018D-234A-B9E6-F0533229850F}" srcOrd="0" destOrd="1" presId="urn:microsoft.com/office/officeart/2005/8/layout/hList1"/>
    <dgm:cxn modelId="{5F9AD22D-6FC9-4D2B-94E7-1CABBD825690}" type="presOf" srcId="{74BC2262-9018-F04B-91A2-47CDBF08D6B3}" destId="{836C8CF2-F031-9D48-AECE-34F89CACBA06}" srcOrd="0" destOrd="0" presId="urn:microsoft.com/office/officeart/2005/8/layout/hList1"/>
    <dgm:cxn modelId="{10944132-99CD-3448-8436-DB9FFD6EB57E}" srcId="{199FF38D-0683-9443-8967-A30B2E6BC390}" destId="{2CE31E9A-CA5C-5243-AED1-39DD0DD08291}" srcOrd="1" destOrd="0" parTransId="{5AB90A72-EAD8-8943-BB00-76334829AA44}" sibTransId="{781945A9-D4A4-7946-A6E6-C98429F895BD}"/>
    <dgm:cxn modelId="{87AD9733-5EE7-4270-93F3-5FE053E4595F}" type="presOf" srcId="{1E49DFA3-D010-4825-A9CC-F394118702A2}" destId="{89E2BD6A-510A-A849-93D5-BB7DE9478B0C}" srcOrd="0" destOrd="0" presId="urn:microsoft.com/office/officeart/2005/8/layout/hList1"/>
    <dgm:cxn modelId="{03D80A59-E5D0-0A4F-AA87-2D04363356C0}" srcId="{0D68649B-766B-5249-A1EA-FB573BC68C9A}" destId="{199FF38D-0683-9443-8967-A30B2E6BC390}" srcOrd="1" destOrd="0" parTransId="{74A44C99-1581-D64E-9FE8-B6EAA556C75F}" sibTransId="{1937AF6B-1523-824F-B82B-3C78ECB26006}"/>
    <dgm:cxn modelId="{BC02A163-C9BC-834F-B04B-AB4566C20DC4}" srcId="{0D68649B-766B-5249-A1EA-FB573BC68C9A}" destId="{74BC2262-9018-F04B-91A2-47CDBF08D6B3}" srcOrd="0" destOrd="0" parTransId="{B3BC7CCB-1292-AD48-A1ED-320F3CEBD812}" sibTransId="{57F34965-03D7-8C45-8FB8-23F5EE2C7148}"/>
    <dgm:cxn modelId="{2786058F-F447-45B9-9C4E-9762E7083A59}" type="presOf" srcId="{0D68649B-766B-5249-A1EA-FB573BC68C9A}" destId="{9571105A-9102-A248-BA90-9E0679C416FC}" srcOrd="0" destOrd="0" presId="urn:microsoft.com/office/officeart/2005/8/layout/hList1"/>
    <dgm:cxn modelId="{BFE3E2A1-59E9-F94D-AAA4-F42A3F5FEABD}" srcId="{74BC2262-9018-F04B-91A2-47CDBF08D6B3}" destId="{34549887-3DA3-FC4E-B3C7-A52378C8FA62}" srcOrd="1" destOrd="0" parTransId="{5E6812EB-D113-1146-9114-4D581284F4F2}" sibTransId="{5DDFE6D6-1206-DA4D-948F-7D99B30F2FCC}"/>
    <dgm:cxn modelId="{E487ABAE-EE9F-4223-9065-8BE43AF63E8F}" type="presOf" srcId="{199FF38D-0683-9443-8967-A30B2E6BC390}" destId="{A7F5DEE8-6E31-0741-9E63-B9E4B1CEA147}" srcOrd="0" destOrd="0" presId="urn:microsoft.com/office/officeart/2005/8/layout/hList1"/>
    <dgm:cxn modelId="{78392EB5-CC6D-4888-A9F1-3240D1787DB7}" type="presOf" srcId="{34549887-3DA3-FC4E-B3C7-A52378C8FA62}" destId="{89E2BD6A-510A-A849-93D5-BB7DE9478B0C}" srcOrd="0" destOrd="1" presId="urn:microsoft.com/office/officeart/2005/8/layout/hList1"/>
    <dgm:cxn modelId="{5782EFB6-9924-4C30-9576-F2AEFE8CF211}" type="presOf" srcId="{9BDB6E6D-3CC6-AF46-BCD4-6B29B780F9FF}" destId="{4B210416-018D-234A-B9E6-F0533229850F}" srcOrd="0" destOrd="0" presId="urn:microsoft.com/office/officeart/2005/8/layout/hList1"/>
    <dgm:cxn modelId="{3F89DABB-000F-7746-976A-BC50E2E735B2}" srcId="{199FF38D-0683-9443-8967-A30B2E6BC390}" destId="{9BDB6E6D-3CC6-AF46-BCD4-6B29B780F9FF}" srcOrd="0" destOrd="0" parTransId="{116B0A0D-87D6-EC4B-8D24-5403613A7EEA}" sibTransId="{B385D28C-0CE1-AD44-BE01-6288598FF302}"/>
    <dgm:cxn modelId="{167CD4D3-0A09-449A-AFB5-5570902635FF}" srcId="{74BC2262-9018-F04B-91A2-47CDBF08D6B3}" destId="{1E49DFA3-D010-4825-A9CC-F394118702A2}" srcOrd="0" destOrd="0" parTransId="{3BC884DF-AF16-40E1-B8EC-CF13D92B525C}" sibTransId="{3AF18B32-0917-4B30-9F18-E39CA72ABF39}"/>
    <dgm:cxn modelId="{4C358C2C-709B-4798-A0A7-54EDD362E63D}" type="presParOf" srcId="{9571105A-9102-A248-BA90-9E0679C416FC}" destId="{5FD68E3E-3FD2-194F-A359-07ED32E069FD}" srcOrd="0" destOrd="0" presId="urn:microsoft.com/office/officeart/2005/8/layout/hList1"/>
    <dgm:cxn modelId="{C3582ACD-C056-4053-93B2-3D3CB5D8A0B2}" type="presParOf" srcId="{5FD68E3E-3FD2-194F-A359-07ED32E069FD}" destId="{836C8CF2-F031-9D48-AECE-34F89CACBA06}" srcOrd="0" destOrd="0" presId="urn:microsoft.com/office/officeart/2005/8/layout/hList1"/>
    <dgm:cxn modelId="{D6B11DEA-E5E6-4C65-B2C3-2CF3C6AC7F58}" type="presParOf" srcId="{5FD68E3E-3FD2-194F-A359-07ED32E069FD}" destId="{89E2BD6A-510A-A849-93D5-BB7DE9478B0C}" srcOrd="1" destOrd="0" presId="urn:microsoft.com/office/officeart/2005/8/layout/hList1"/>
    <dgm:cxn modelId="{088DF648-06FF-4B01-9323-B73F9FA81A2C}" type="presParOf" srcId="{9571105A-9102-A248-BA90-9E0679C416FC}" destId="{91950518-B595-F046-A5ED-86498150D54D}" srcOrd="1" destOrd="0" presId="urn:microsoft.com/office/officeart/2005/8/layout/hList1"/>
    <dgm:cxn modelId="{72E21442-6CF5-493D-B345-17A93D059246}" type="presParOf" srcId="{9571105A-9102-A248-BA90-9E0679C416FC}" destId="{1CE5FA22-00DD-E349-B7A1-138E52A515D3}" srcOrd="2" destOrd="0" presId="urn:microsoft.com/office/officeart/2005/8/layout/hList1"/>
    <dgm:cxn modelId="{7EE5BA99-7925-4504-8A97-83D13628E3D2}" type="presParOf" srcId="{1CE5FA22-00DD-E349-B7A1-138E52A515D3}" destId="{A7F5DEE8-6E31-0741-9E63-B9E4B1CEA147}" srcOrd="0" destOrd="0" presId="urn:microsoft.com/office/officeart/2005/8/layout/hList1"/>
    <dgm:cxn modelId="{0E66FA31-9625-46EC-A992-FBCB5DC50E9F}" type="presParOf" srcId="{1CE5FA22-00DD-E349-B7A1-138E52A515D3}" destId="{4B210416-018D-234A-B9E6-F0533229850F}"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Quienes pueden postular</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Personas Naturales, d</a:t>
          </a:r>
          <a:r>
            <a:rPr lang="en-US" sz="1200" dirty="0">
              <a:latin typeface="Verdana" panose="020B0604030504040204" pitchFamily="34" charset="0"/>
              <a:ea typeface="Verdana" panose="020B0604030504040204" pitchFamily="34" charset="0"/>
              <a:cs typeface="Verdana" panose="020B0604030504040204" pitchFamily="34" charset="0"/>
            </a:rPr>
            <a:t>e nacionalidad chilena o extranjeros con cédula de identidad otorgada por el Servicio de Registro Civil e Identificación de Chile, que sean mayores de 18 años.</a:t>
          </a:r>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D6FF13D6-1B09-8447-B82E-5874DE1D0C57}">
      <dgm:prSet phldrT="[Texto]" custT="1"/>
      <dgm:spPr>
        <a:solidFill>
          <a:srgbClr val="7392D2"/>
        </a:solidFill>
        <a:ln>
          <a:noFill/>
        </a:ln>
      </dgm:spPr>
      <dgm:t>
        <a:bodyPr/>
        <a:lstStyle/>
        <a:p>
          <a:pPr algn="ctr"/>
          <a:r>
            <a:rPr lang="es-ES" sz="1200" b="1" dirty="0">
              <a:latin typeface="Verdana" panose="020B0604030504040204" pitchFamily="34" charset="0"/>
              <a:ea typeface="Verdana" panose="020B0604030504040204" pitchFamily="34" charset="0"/>
              <a:cs typeface="Verdana" panose="020B0604030504040204" pitchFamily="34" charset="0"/>
            </a:rPr>
            <a:t>Tipo de Gastos</a:t>
          </a:r>
        </a:p>
      </dgm:t>
    </dgm:pt>
    <dgm:pt modelId="{C745C6CD-F522-B648-8390-A14919D02B40}" type="parTrans" cxnId="{941CF498-0AC0-8A46-8664-E6B72322F26F}">
      <dgm:prSet/>
      <dgm:spPr/>
      <dgm:t>
        <a:bodyPr/>
        <a:lstStyle/>
        <a:p>
          <a:endParaRPr lang="es-ES"/>
        </a:p>
      </dgm:t>
    </dgm:pt>
    <dgm:pt modelId="{6E57E943-FC4B-4D43-A5D1-C0148175F3E2}" type="sibTrans" cxnId="{941CF498-0AC0-8A46-8664-E6B72322F26F}">
      <dgm:prSet/>
      <dgm:spPr/>
      <dgm:t>
        <a:bodyPr/>
        <a:lstStyle/>
        <a:p>
          <a:endParaRPr lang="es-ES"/>
        </a:p>
      </dgm:t>
    </dgm:pt>
    <dgm:pt modelId="{EC0D3690-BDA3-A64D-ABC1-FA74A93464B3}">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Honorarios</a:t>
          </a:r>
        </a:p>
      </dgm:t>
    </dgm:pt>
    <dgm:pt modelId="{86926650-647A-AE4C-BD72-8AFD49FAFCFF}" type="parTrans" cxnId="{BD87F789-96C2-A94F-B4E8-E0B5590A309D}">
      <dgm:prSet/>
      <dgm:spPr/>
      <dgm:t>
        <a:bodyPr/>
        <a:lstStyle/>
        <a:p>
          <a:endParaRPr lang="es-ES"/>
        </a:p>
      </dgm:t>
    </dgm:pt>
    <dgm:pt modelId="{2F11184D-517A-4E4C-932B-FB35EB7274C7}" type="sibTrans" cxnId="{BD87F789-96C2-A94F-B4E8-E0B5590A309D}">
      <dgm:prSet/>
      <dgm:spPr/>
      <dgm:t>
        <a:bodyPr/>
        <a:lstStyle/>
        <a:p>
          <a:endParaRPr lang="es-ES"/>
        </a:p>
      </dgm:t>
    </dgm:pt>
    <dgm:pt modelId="{57ED495D-D73C-48BE-B810-E68A4C5690E2}">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Personas Jurídica </a:t>
          </a:r>
          <a:r>
            <a:rPr lang="en-US" sz="1200" dirty="0">
              <a:latin typeface="Verdana" panose="020B0604030504040204" pitchFamily="34" charset="0"/>
              <a:ea typeface="Verdana" panose="020B0604030504040204" pitchFamily="34" charset="0"/>
              <a:cs typeface="Verdana" panose="020B0604030504040204" pitchFamily="34" charset="0"/>
            </a:rPr>
            <a:t>Chilenas de derecho público o privado, con o sin fines de lucro. Quedan expresamente excluidas las sociedades de hecho.</a:t>
          </a:r>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0CE4877-B393-4737-B4B2-91DA63008529}" type="parTrans" cxnId="{AF05B805-CED6-4535-B565-60A22CF4F47A}">
      <dgm:prSet/>
      <dgm:spPr/>
      <dgm:t>
        <a:bodyPr/>
        <a:lstStyle/>
        <a:p>
          <a:endParaRPr lang="es-CL"/>
        </a:p>
      </dgm:t>
    </dgm:pt>
    <dgm:pt modelId="{3007C913-999F-4080-BE7B-0E027059BAE1}" type="sibTrans" cxnId="{AF05B805-CED6-4535-B565-60A22CF4F47A}">
      <dgm:prSet/>
      <dgm:spPr/>
      <dgm:t>
        <a:bodyPr/>
        <a:lstStyle/>
        <a:p>
          <a:endParaRPr lang="es-CL"/>
        </a:p>
      </dgm:t>
    </dgm:pt>
    <dgm:pt modelId="{811FE0BA-4E47-4DA1-B2A5-020A91219F27}">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E5BFDFBC-1D3C-4DFC-8605-6360C483C383}" type="parTrans" cxnId="{190D468F-1E18-4B36-9148-BEE3930F55DA}">
      <dgm:prSet/>
      <dgm:spPr/>
      <dgm:t>
        <a:bodyPr/>
        <a:lstStyle/>
        <a:p>
          <a:endParaRPr lang="es-CL"/>
        </a:p>
      </dgm:t>
    </dgm:pt>
    <dgm:pt modelId="{EBD9B86F-0FF5-44BA-836C-F4FC36C4EC61}" type="sibTrans" cxnId="{190D468F-1E18-4B36-9148-BEE3930F55DA}">
      <dgm:prSet/>
      <dgm:spPr/>
      <dgm:t>
        <a:bodyPr/>
        <a:lstStyle/>
        <a:p>
          <a:endParaRPr lang="es-CL"/>
        </a:p>
      </dgm:t>
    </dgm:pt>
    <dgm:pt modelId="{ECDA8E0B-FD97-4203-84B2-51E21EA2B6F1}">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Operación</a:t>
          </a:r>
        </a:p>
      </dgm:t>
    </dgm:pt>
    <dgm:pt modelId="{2E35D869-1ADE-4B8A-B63D-C5903FF3F616}" type="parTrans" cxnId="{A719A78D-F839-4257-88CA-0F454EC42524}">
      <dgm:prSet/>
      <dgm:spPr/>
      <dgm:t>
        <a:bodyPr/>
        <a:lstStyle/>
        <a:p>
          <a:endParaRPr lang="es-CL"/>
        </a:p>
      </dgm:t>
    </dgm:pt>
    <dgm:pt modelId="{6C207BE5-DA33-4540-B9E5-FB1DCC05E3AA}" type="sibTrans" cxnId="{A719A78D-F839-4257-88CA-0F454EC42524}">
      <dgm:prSet/>
      <dgm:spPr/>
      <dgm:t>
        <a:bodyPr/>
        <a:lstStyle/>
        <a:p>
          <a:endParaRPr lang="es-CL"/>
        </a:p>
      </dgm:t>
    </dgm:pt>
    <dgm:pt modelId="{98572670-1674-034A-AB12-C81647DA9866}">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91163220-4A6D-A649-9375-C6E1D48B6042}" type="sibTrans" cxnId="{62D6B9E8-E96A-F544-B56B-D24AD374BAE5}">
      <dgm:prSet/>
      <dgm:spPr/>
      <dgm:t>
        <a:bodyPr/>
        <a:lstStyle/>
        <a:p>
          <a:endParaRPr lang="es-ES"/>
        </a:p>
      </dgm:t>
    </dgm:pt>
    <dgm:pt modelId="{9D62ACA4-F85C-CB40-9525-AF24031688A3}" type="parTrans" cxnId="{62D6B9E8-E96A-F544-B56B-D24AD374BAE5}">
      <dgm:prSet/>
      <dgm:spPr/>
      <dgm:t>
        <a:bodyPr/>
        <a:lstStyle/>
        <a:p>
          <a:endParaRPr lang="es-ES"/>
        </a:p>
      </dgm:t>
    </dgm:pt>
    <dgm:pt modelId="{9D232B69-4780-E54D-B966-0F2BD94FBD48}">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B7F191E0-C2E6-E54B-B5DD-1A601A3E6C64}" type="sibTrans" cxnId="{2769474E-CD65-314C-A989-B3F281438714}">
      <dgm:prSet/>
      <dgm:spPr/>
      <dgm:t>
        <a:bodyPr/>
        <a:lstStyle/>
        <a:p>
          <a:endParaRPr lang="es-ES"/>
        </a:p>
      </dgm:t>
    </dgm:pt>
    <dgm:pt modelId="{76BC9A02-521F-4F40-AF80-26F1635AA84A}" type="parTrans" cxnId="{2769474E-CD65-314C-A989-B3F281438714}">
      <dgm:prSet/>
      <dgm:spPr/>
      <dgm:t>
        <a:bodyPr/>
        <a:lstStyle/>
        <a:p>
          <a:endParaRPr lang="es-ES"/>
        </a:p>
      </dgm:t>
    </dgm:pt>
    <dgm:pt modelId="{36925FE5-DBC8-D943-B1F5-3567F8FB44DB}">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883B2164-1006-4245-AF16-18BE340BD3DE}" type="sibTrans" cxnId="{49DBC84C-20C3-1D4F-A56A-7216026E0134}">
      <dgm:prSet/>
      <dgm:spPr/>
      <dgm:t>
        <a:bodyPr/>
        <a:lstStyle/>
        <a:p>
          <a:endParaRPr lang="es-ES"/>
        </a:p>
      </dgm:t>
    </dgm:pt>
    <dgm:pt modelId="{73FD57BC-B7A5-4A46-A611-0EF0C3F66C88}" type="parTrans" cxnId="{49DBC84C-20C3-1D4F-A56A-7216026E0134}">
      <dgm:prSet/>
      <dgm:spPr/>
      <dgm:t>
        <a:bodyPr/>
        <a:lstStyle/>
        <a:p>
          <a:endParaRPr lang="es-ES"/>
        </a:p>
      </dgm:t>
    </dgm:pt>
    <dgm:pt modelId="{4F0486D5-C350-48C5-8CD2-C4B24178F6B8}">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Inversión</a:t>
          </a:r>
        </a:p>
      </dgm:t>
    </dgm:pt>
    <dgm:pt modelId="{F4FF7CA5-579B-47C4-9F2A-4BE99F5CC23C}" type="parTrans" cxnId="{AD358380-6193-49F4-AAF5-AC0EA1F5D585}">
      <dgm:prSet/>
      <dgm:spPr/>
      <dgm:t>
        <a:bodyPr/>
        <a:lstStyle/>
        <a:p>
          <a:endParaRPr lang="es-CL"/>
        </a:p>
      </dgm:t>
    </dgm:pt>
    <dgm:pt modelId="{522C6F92-1B27-4049-8083-A8B1536C2243}" type="sibTrans" cxnId="{AD358380-6193-49F4-AAF5-AC0EA1F5D585}">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7772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custScaleY="96671">
        <dgm:presLayoutVars>
          <dgm:bulletEnabled val="1"/>
        </dgm:presLayoutVars>
      </dgm:prSet>
      <dgm:spPr/>
    </dgm:pt>
    <dgm:pt modelId="{91950518-B595-F046-A5ED-86498150D54D}" type="pres">
      <dgm:prSet presAssocID="{57F34965-03D7-8C45-8FB8-23F5EE2C7148}" presName="space" presStyleCnt="0"/>
      <dgm:spPr/>
    </dgm:pt>
    <dgm:pt modelId="{A5E00800-270A-464B-B537-E1763E227F43}" type="pres">
      <dgm:prSet presAssocID="{D6FF13D6-1B09-8447-B82E-5874DE1D0C57}" presName="composite" presStyleCnt="0"/>
      <dgm:spPr/>
    </dgm:pt>
    <dgm:pt modelId="{3535AE60-4C39-F145-8DA2-91F550CB8E4A}" type="pres">
      <dgm:prSet presAssocID="{D6FF13D6-1B09-8447-B82E-5874DE1D0C57}" presName="parTx" presStyleLbl="alignNode1" presStyleIdx="1" presStyleCnt="2" custScaleY="77721" custLinFactNeighborX="1" custLinFactNeighborY="580">
        <dgm:presLayoutVars>
          <dgm:chMax val="0"/>
          <dgm:chPref val="0"/>
          <dgm:bulletEnabled val="1"/>
        </dgm:presLayoutVars>
      </dgm:prSet>
      <dgm:spPr/>
    </dgm:pt>
    <dgm:pt modelId="{D86CDDD6-729D-934F-8A5B-53DA3C9E323C}" type="pres">
      <dgm:prSet presAssocID="{D6FF13D6-1B09-8447-B82E-5874DE1D0C57}" presName="desTx" presStyleLbl="alignAccFollowNode1" presStyleIdx="1" presStyleCnt="2" custScaleY="96671">
        <dgm:presLayoutVars>
          <dgm:bulletEnabled val="1"/>
        </dgm:presLayoutVars>
      </dgm:prSet>
      <dgm:spPr/>
    </dgm:pt>
  </dgm:ptLst>
  <dgm:cxnLst>
    <dgm:cxn modelId="{AF05B805-CED6-4535-B565-60A22CF4F47A}" srcId="{74BC2262-9018-F04B-91A2-47CDBF08D6B3}" destId="{57ED495D-D73C-48BE-B810-E68A4C5690E2}" srcOrd="2" destOrd="0" parTransId="{50CE4877-B393-4737-B4B2-91DA63008529}" sibTransId="{3007C913-999F-4080-BE7B-0E027059BAE1}"/>
    <dgm:cxn modelId="{2611AD0A-3067-406F-B53A-8C9F85DFFC35}" type="presOf" srcId="{4F0486D5-C350-48C5-8CD2-C4B24178F6B8}" destId="{D86CDDD6-729D-934F-8A5B-53DA3C9E323C}" srcOrd="0" destOrd="2" presId="urn:microsoft.com/office/officeart/2005/8/layout/hList1"/>
    <dgm:cxn modelId="{FC18282D-06BD-4024-8DB4-A08DE418F9FF}" type="presOf" srcId="{98572670-1674-034A-AB12-C81647DA9866}" destId="{D86CDDD6-729D-934F-8A5B-53DA3C9E323C}" srcOrd="0" destOrd="5" presId="urn:microsoft.com/office/officeart/2005/8/layout/hList1"/>
    <dgm:cxn modelId="{42BC312F-D793-4B37-AD7C-5134D9000D73}" type="presOf" srcId="{57ED495D-D73C-48BE-B810-E68A4C5690E2}" destId="{89E2BD6A-510A-A849-93D5-BB7DE9478B0C}" srcOrd="0" destOrd="2" presId="urn:microsoft.com/office/officeart/2005/8/layout/hList1"/>
    <dgm:cxn modelId="{49DBC84C-20C3-1D4F-A56A-7216026E0134}" srcId="{D6FF13D6-1B09-8447-B82E-5874DE1D0C57}" destId="{36925FE5-DBC8-D943-B1F5-3567F8FB44DB}" srcOrd="3" destOrd="0" parTransId="{73FD57BC-B7A5-4A46-A611-0EF0C3F66C88}" sibTransId="{883B2164-1006-4245-AF16-18BE340BD3DE}"/>
    <dgm:cxn modelId="{2769474E-CD65-314C-A989-B3F281438714}" srcId="{D6FF13D6-1B09-8447-B82E-5874DE1D0C57}" destId="{9D232B69-4780-E54D-B966-0F2BD94FBD48}" srcOrd="4" destOrd="0" parTransId="{76BC9A02-521F-4F40-AF80-26F1635AA84A}" sibTransId="{B7F191E0-C2E6-E54B-B5DD-1A601A3E6C64}"/>
    <dgm:cxn modelId="{04BCEE62-3B93-43F2-A75C-E4319472A105}" type="presOf" srcId="{811FE0BA-4E47-4DA1-B2A5-020A91219F27}" destId="{89E2BD6A-510A-A849-93D5-BB7DE9478B0C}" srcOrd="0" destOrd="1" presId="urn:microsoft.com/office/officeart/2005/8/layout/hList1"/>
    <dgm:cxn modelId="{BC02A163-C9BC-834F-B04B-AB4566C20DC4}" srcId="{0D68649B-766B-5249-A1EA-FB573BC68C9A}" destId="{74BC2262-9018-F04B-91A2-47CDBF08D6B3}" srcOrd="0" destOrd="0" parTransId="{B3BC7CCB-1292-AD48-A1ED-320F3CEBD812}" sibTransId="{57F34965-03D7-8C45-8FB8-23F5EE2C7148}"/>
    <dgm:cxn modelId="{69625C72-6B56-43E3-A040-FD082898B316}" type="presOf" srcId="{34549887-3DA3-FC4E-B3C7-A52378C8FA62}" destId="{89E2BD6A-510A-A849-93D5-BB7DE9478B0C}" srcOrd="0" destOrd="0" presId="urn:microsoft.com/office/officeart/2005/8/layout/hList1"/>
    <dgm:cxn modelId="{AD358380-6193-49F4-AAF5-AC0EA1F5D585}" srcId="{D6FF13D6-1B09-8447-B82E-5874DE1D0C57}" destId="{4F0486D5-C350-48C5-8CD2-C4B24178F6B8}" srcOrd="2" destOrd="0" parTransId="{F4FF7CA5-579B-47C4-9F2A-4BE99F5CC23C}" sibTransId="{522C6F92-1B27-4049-8083-A8B1536C2243}"/>
    <dgm:cxn modelId="{F7461287-EAC5-429B-AFD7-20DB2F995ADF}" type="presOf" srcId="{36925FE5-DBC8-D943-B1F5-3567F8FB44DB}" destId="{D86CDDD6-729D-934F-8A5B-53DA3C9E323C}" srcOrd="0" destOrd="3" presId="urn:microsoft.com/office/officeart/2005/8/layout/hList1"/>
    <dgm:cxn modelId="{0E2A0C88-26C8-430D-AD26-206C8A7A5C22}" type="presOf" srcId="{EC0D3690-BDA3-A64D-ABC1-FA74A93464B3}" destId="{D86CDDD6-729D-934F-8A5B-53DA3C9E323C}" srcOrd="0" destOrd="0" presId="urn:microsoft.com/office/officeart/2005/8/layout/hList1"/>
    <dgm:cxn modelId="{BD87F789-96C2-A94F-B4E8-E0B5590A309D}" srcId="{D6FF13D6-1B09-8447-B82E-5874DE1D0C57}" destId="{EC0D3690-BDA3-A64D-ABC1-FA74A93464B3}" srcOrd="0" destOrd="0" parTransId="{86926650-647A-AE4C-BD72-8AFD49FAFCFF}" sibTransId="{2F11184D-517A-4E4C-932B-FB35EB7274C7}"/>
    <dgm:cxn modelId="{A719A78D-F839-4257-88CA-0F454EC42524}" srcId="{D6FF13D6-1B09-8447-B82E-5874DE1D0C57}" destId="{ECDA8E0B-FD97-4203-84B2-51E21EA2B6F1}" srcOrd="1" destOrd="0" parTransId="{2E35D869-1ADE-4B8A-B63D-C5903FF3F616}" sibTransId="{6C207BE5-DA33-4540-B9E5-FB1DCC05E3AA}"/>
    <dgm:cxn modelId="{190D468F-1E18-4B36-9148-BEE3930F55DA}" srcId="{74BC2262-9018-F04B-91A2-47CDBF08D6B3}" destId="{811FE0BA-4E47-4DA1-B2A5-020A91219F27}" srcOrd="1" destOrd="0" parTransId="{E5BFDFBC-1D3C-4DFC-8605-6360C483C383}" sibTransId="{EBD9B86F-0FF5-44BA-836C-F4FC36C4EC61}"/>
    <dgm:cxn modelId="{941CF498-0AC0-8A46-8664-E6B72322F26F}" srcId="{0D68649B-766B-5249-A1EA-FB573BC68C9A}" destId="{D6FF13D6-1B09-8447-B82E-5874DE1D0C57}" srcOrd="1" destOrd="0" parTransId="{C745C6CD-F522-B648-8390-A14919D02B40}" sibTransId="{6E57E943-FC4B-4D43-A5D1-C0148175F3E2}"/>
    <dgm:cxn modelId="{BFE3E2A1-59E9-F94D-AAA4-F42A3F5FEABD}" srcId="{74BC2262-9018-F04B-91A2-47CDBF08D6B3}" destId="{34549887-3DA3-FC4E-B3C7-A52378C8FA62}" srcOrd="0" destOrd="0" parTransId="{5E6812EB-D113-1146-9114-4D581284F4F2}" sibTransId="{5DDFE6D6-1206-DA4D-948F-7D99B30F2FCC}"/>
    <dgm:cxn modelId="{D7AE4DB0-B1B9-4D20-895A-94D0B2B5A7F4}" type="presOf" srcId="{ECDA8E0B-FD97-4203-84B2-51E21EA2B6F1}" destId="{D86CDDD6-729D-934F-8A5B-53DA3C9E323C}" srcOrd="0" destOrd="1" presId="urn:microsoft.com/office/officeart/2005/8/layout/hList1"/>
    <dgm:cxn modelId="{1088E0B6-728E-422F-8E25-12259BA0D04C}" type="presOf" srcId="{D6FF13D6-1B09-8447-B82E-5874DE1D0C57}" destId="{3535AE60-4C39-F145-8DA2-91F550CB8E4A}" srcOrd="0" destOrd="0" presId="urn:microsoft.com/office/officeart/2005/8/layout/hList1"/>
    <dgm:cxn modelId="{9C8EAABA-1854-4ECB-8B4E-A5CE1E9FFBF3}" type="presOf" srcId="{74BC2262-9018-F04B-91A2-47CDBF08D6B3}" destId="{836C8CF2-F031-9D48-AECE-34F89CACBA06}" srcOrd="0" destOrd="0" presId="urn:microsoft.com/office/officeart/2005/8/layout/hList1"/>
    <dgm:cxn modelId="{0B9F1ACF-0250-4056-98F3-4CC2ACA835E2}" type="presOf" srcId="{0D68649B-766B-5249-A1EA-FB573BC68C9A}" destId="{9571105A-9102-A248-BA90-9E0679C416FC}" srcOrd="0" destOrd="0" presId="urn:microsoft.com/office/officeart/2005/8/layout/hList1"/>
    <dgm:cxn modelId="{8A7774D9-49F6-492C-8746-5DAF058AD3F7}" type="presOf" srcId="{9D232B69-4780-E54D-B966-0F2BD94FBD48}" destId="{D86CDDD6-729D-934F-8A5B-53DA3C9E323C}" srcOrd="0" destOrd="4" presId="urn:microsoft.com/office/officeart/2005/8/layout/hList1"/>
    <dgm:cxn modelId="{62D6B9E8-E96A-F544-B56B-D24AD374BAE5}" srcId="{D6FF13D6-1B09-8447-B82E-5874DE1D0C57}" destId="{98572670-1674-034A-AB12-C81647DA9866}" srcOrd="5" destOrd="0" parTransId="{9D62ACA4-F85C-CB40-9525-AF24031688A3}" sibTransId="{91163220-4A6D-A649-9375-C6E1D48B6042}"/>
    <dgm:cxn modelId="{4FF111E4-8EE0-4E2D-A7EC-E1349A593CC8}" type="presParOf" srcId="{9571105A-9102-A248-BA90-9E0679C416FC}" destId="{5FD68E3E-3FD2-194F-A359-07ED32E069FD}" srcOrd="0" destOrd="0" presId="urn:microsoft.com/office/officeart/2005/8/layout/hList1"/>
    <dgm:cxn modelId="{22546AD4-5A72-4EB5-B592-04423BAEE5D8}" type="presParOf" srcId="{5FD68E3E-3FD2-194F-A359-07ED32E069FD}" destId="{836C8CF2-F031-9D48-AECE-34F89CACBA06}" srcOrd="0" destOrd="0" presId="urn:microsoft.com/office/officeart/2005/8/layout/hList1"/>
    <dgm:cxn modelId="{DE2CE84C-658D-4F1F-8872-F826293FB153}" type="presParOf" srcId="{5FD68E3E-3FD2-194F-A359-07ED32E069FD}" destId="{89E2BD6A-510A-A849-93D5-BB7DE9478B0C}" srcOrd="1" destOrd="0" presId="urn:microsoft.com/office/officeart/2005/8/layout/hList1"/>
    <dgm:cxn modelId="{9C482148-11BF-41C5-87F8-4252EA165EB6}" type="presParOf" srcId="{9571105A-9102-A248-BA90-9E0679C416FC}" destId="{91950518-B595-F046-A5ED-86498150D54D}" srcOrd="1" destOrd="0" presId="urn:microsoft.com/office/officeart/2005/8/layout/hList1"/>
    <dgm:cxn modelId="{20EAC07D-1A76-44F9-AE78-8468A6418A39}" type="presParOf" srcId="{9571105A-9102-A248-BA90-9E0679C416FC}" destId="{A5E00800-270A-464B-B537-E1763E227F43}" srcOrd="2" destOrd="0" presId="urn:microsoft.com/office/officeart/2005/8/layout/hList1"/>
    <dgm:cxn modelId="{CAC5D445-0B08-4A9E-BC6A-B3F1D95AC168}" type="presParOf" srcId="{A5E00800-270A-464B-B537-E1763E227F43}" destId="{3535AE60-4C39-F145-8DA2-91F550CB8E4A}" srcOrd="0" destOrd="0" presId="urn:microsoft.com/office/officeart/2005/8/layout/hList1"/>
    <dgm:cxn modelId="{5D24EB57-046C-41E8-AA69-DA2E00701B3B}" type="presParOf" srcId="{A5E00800-270A-464B-B537-E1763E227F43}" destId="{D86CDDD6-729D-934F-8A5B-53DA3C9E323C}" srcOrd="1" destOrd="0" presId="urn:microsoft.com/office/officeart/2005/8/layout/h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total de la Línea</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r>
            <a:rPr lang="es-CL" sz="1600" dirty="0">
              <a:latin typeface="Verdana" panose="020B0604030504040204" pitchFamily="34" charset="0"/>
              <a:ea typeface="Verdana" panose="020B0604030504040204" pitchFamily="34" charset="0"/>
              <a:cs typeface="Verdana" panose="020B0604030504040204" pitchFamily="34" charset="0"/>
            </a:rPr>
            <a:t>$193.388.888</a:t>
          </a:r>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199FF38D-0683-9443-8967-A30B2E6BC390}">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máximo por proyecto</a:t>
          </a:r>
        </a:p>
      </dgm:t>
    </dgm:pt>
    <dgm:pt modelId="{74A44C99-1581-D64E-9FE8-B6EAA556C75F}" type="parTrans" cxnId="{03D80A59-E5D0-0A4F-AA87-2D04363356C0}">
      <dgm:prSet/>
      <dgm:spPr/>
      <dgm:t>
        <a:bodyPr/>
        <a:lstStyle/>
        <a:p>
          <a:endParaRPr lang="es-ES"/>
        </a:p>
      </dgm:t>
    </dgm:pt>
    <dgm:pt modelId="{1937AF6B-1523-824F-B82B-3C78ECB26006}" type="sibTrans" cxnId="{03D80A59-E5D0-0A4F-AA87-2D04363356C0}">
      <dgm:prSet/>
      <dgm:spPr/>
      <dgm:t>
        <a:bodyPr/>
        <a:lstStyle/>
        <a:p>
          <a:endParaRPr lang="es-ES"/>
        </a:p>
      </dgm:t>
    </dgm:pt>
    <dgm:pt modelId="{9BDB6E6D-3CC6-AF46-BCD4-6B29B780F9FF}">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116B0A0D-87D6-EC4B-8D24-5403613A7EEA}" type="parTrans" cxnId="{3F89DABB-000F-7746-976A-BC50E2E735B2}">
      <dgm:prSet/>
      <dgm:spPr/>
      <dgm:t>
        <a:bodyPr/>
        <a:lstStyle/>
        <a:p>
          <a:endParaRPr lang="es-ES"/>
        </a:p>
      </dgm:t>
    </dgm:pt>
    <dgm:pt modelId="{B385D28C-0CE1-AD44-BE01-6288598FF302}" type="sibTrans" cxnId="{3F89DABB-000F-7746-976A-BC50E2E735B2}">
      <dgm:prSet/>
      <dgm:spPr/>
      <dgm:t>
        <a:bodyPr/>
        <a:lstStyle/>
        <a:p>
          <a:endParaRPr lang="es-ES"/>
        </a:p>
      </dgm:t>
    </dgm:pt>
    <dgm:pt modelId="{2CE31E9A-CA5C-5243-AED1-39DD0DD08291}">
      <dgm:prSet phldrT="[Texto]" custT="1"/>
      <dgm:spPr>
        <a:solidFill>
          <a:srgbClr val="7CC9B5"/>
        </a:solidFill>
        <a:ln>
          <a:noFill/>
        </a:ln>
      </dgm:spPr>
      <dgm:t>
        <a:bodyPr/>
        <a:lstStyle/>
        <a:p>
          <a:r>
            <a:rPr lang="es-ES" sz="1600" dirty="0">
              <a:latin typeface="Verdana" panose="020B0604030504040204" pitchFamily="34" charset="0"/>
              <a:ea typeface="Verdana" panose="020B0604030504040204" pitchFamily="34" charset="0"/>
              <a:cs typeface="Verdana" panose="020B0604030504040204" pitchFamily="34" charset="0"/>
            </a:rPr>
            <a:t>$10.000.000 </a:t>
          </a:r>
          <a:r>
            <a:rPr lang="es-ES" sz="1600" dirty="0"/>
            <a:t>salvo en aquellas regiones donde el monto total disponible para la línea sea menor a dicha cifra, en cuyo caso el monto máximo financiado será el monto total disponible de la línea.</a:t>
          </a:r>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5AB90A72-EAD8-8943-BB00-76334829AA44}" type="parTrans" cxnId="{10944132-99CD-3448-8436-DB9FFD6EB57E}">
      <dgm:prSet/>
      <dgm:spPr/>
      <dgm:t>
        <a:bodyPr/>
        <a:lstStyle/>
        <a:p>
          <a:endParaRPr lang="es-ES"/>
        </a:p>
      </dgm:t>
    </dgm:pt>
    <dgm:pt modelId="{781945A9-D4A4-7946-A6E6-C98429F895BD}" type="sibTrans" cxnId="{10944132-99CD-3448-8436-DB9FFD6EB57E}">
      <dgm:prSet/>
      <dgm:spPr/>
      <dgm:t>
        <a:bodyPr/>
        <a:lstStyle/>
        <a:p>
          <a:endParaRPr lang="es-ES"/>
        </a:p>
      </dgm:t>
    </dgm:pt>
    <dgm:pt modelId="{1E49DFA3-D010-4825-A9CC-F394118702A2}">
      <dgm:prSet phldrT="[Texto]" custT="1"/>
      <dgm:spPr>
        <a:solidFill>
          <a:srgbClr val="7CC9B5"/>
        </a:solidFill>
        <a:ln>
          <a:noFill/>
        </a:ln>
      </dgm:spPr>
      <dgm:t>
        <a:bodyPr/>
        <a:lstStyle/>
        <a:p>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3BC884DF-AF16-40E1-B8EC-CF13D92B525C}" type="parTrans" cxnId="{167CD4D3-0A09-449A-AFB5-5570902635FF}">
      <dgm:prSet/>
      <dgm:spPr/>
      <dgm:t>
        <a:bodyPr/>
        <a:lstStyle/>
        <a:p>
          <a:endParaRPr lang="es-CL"/>
        </a:p>
      </dgm:t>
    </dgm:pt>
    <dgm:pt modelId="{3AF18B32-0917-4B30-9F18-E39CA72ABF39}" type="sibTrans" cxnId="{167CD4D3-0A09-449A-AFB5-5570902635FF}">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6783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dgm:presLayoutVars>
          <dgm:bulletEnabled val="1"/>
        </dgm:presLayoutVars>
      </dgm:prSet>
      <dgm:spPr/>
    </dgm:pt>
    <dgm:pt modelId="{91950518-B595-F046-A5ED-86498150D54D}" type="pres">
      <dgm:prSet presAssocID="{57F34965-03D7-8C45-8FB8-23F5EE2C7148}" presName="space" presStyleCnt="0"/>
      <dgm:spPr/>
    </dgm:pt>
    <dgm:pt modelId="{1CE5FA22-00DD-E349-B7A1-138E52A515D3}" type="pres">
      <dgm:prSet presAssocID="{199FF38D-0683-9443-8967-A30B2E6BC390}" presName="composite" presStyleCnt="0"/>
      <dgm:spPr/>
    </dgm:pt>
    <dgm:pt modelId="{A7F5DEE8-6E31-0741-9E63-B9E4B1CEA147}" type="pres">
      <dgm:prSet presAssocID="{199FF38D-0683-9443-8967-A30B2E6BC390}" presName="parTx" presStyleLbl="alignNode1" presStyleIdx="1" presStyleCnt="2" custScaleY="67831">
        <dgm:presLayoutVars>
          <dgm:chMax val="0"/>
          <dgm:chPref val="0"/>
          <dgm:bulletEnabled val="1"/>
        </dgm:presLayoutVars>
      </dgm:prSet>
      <dgm:spPr/>
    </dgm:pt>
    <dgm:pt modelId="{4B210416-018D-234A-B9E6-F0533229850F}" type="pres">
      <dgm:prSet presAssocID="{199FF38D-0683-9443-8967-A30B2E6BC390}" presName="desTx" presStyleLbl="alignAccFollowNode1" presStyleIdx="1" presStyleCnt="2">
        <dgm:presLayoutVars>
          <dgm:bulletEnabled val="1"/>
        </dgm:presLayoutVars>
      </dgm:prSet>
      <dgm:spPr/>
    </dgm:pt>
  </dgm:ptLst>
  <dgm:cxnLst>
    <dgm:cxn modelId="{10944132-99CD-3448-8436-DB9FFD6EB57E}" srcId="{199FF38D-0683-9443-8967-A30B2E6BC390}" destId="{2CE31E9A-CA5C-5243-AED1-39DD0DD08291}" srcOrd="1" destOrd="0" parTransId="{5AB90A72-EAD8-8943-BB00-76334829AA44}" sibTransId="{781945A9-D4A4-7946-A6E6-C98429F895BD}"/>
    <dgm:cxn modelId="{5A887F44-2760-419B-AD7A-875247856D27}" type="presOf" srcId="{34549887-3DA3-FC4E-B3C7-A52378C8FA62}" destId="{89E2BD6A-510A-A849-93D5-BB7DE9478B0C}" srcOrd="0" destOrd="1" presId="urn:microsoft.com/office/officeart/2005/8/layout/hList1"/>
    <dgm:cxn modelId="{E9312947-EF08-49D5-8039-B0A360656899}" type="presOf" srcId="{199FF38D-0683-9443-8967-A30B2E6BC390}" destId="{A7F5DEE8-6E31-0741-9E63-B9E4B1CEA147}" srcOrd="0" destOrd="0" presId="urn:microsoft.com/office/officeart/2005/8/layout/hList1"/>
    <dgm:cxn modelId="{512B6B49-CE03-47A3-8DE7-19755B8A37B7}" type="presOf" srcId="{9BDB6E6D-3CC6-AF46-BCD4-6B29B780F9FF}" destId="{4B210416-018D-234A-B9E6-F0533229850F}" srcOrd="0" destOrd="0" presId="urn:microsoft.com/office/officeart/2005/8/layout/hList1"/>
    <dgm:cxn modelId="{03D80A59-E5D0-0A4F-AA87-2D04363356C0}" srcId="{0D68649B-766B-5249-A1EA-FB573BC68C9A}" destId="{199FF38D-0683-9443-8967-A30B2E6BC390}" srcOrd="1" destOrd="0" parTransId="{74A44C99-1581-D64E-9FE8-B6EAA556C75F}" sibTransId="{1937AF6B-1523-824F-B82B-3C78ECB26006}"/>
    <dgm:cxn modelId="{BC02A163-C9BC-834F-B04B-AB4566C20DC4}" srcId="{0D68649B-766B-5249-A1EA-FB573BC68C9A}" destId="{74BC2262-9018-F04B-91A2-47CDBF08D6B3}" srcOrd="0" destOrd="0" parTransId="{B3BC7CCB-1292-AD48-A1ED-320F3CEBD812}" sibTransId="{57F34965-03D7-8C45-8FB8-23F5EE2C7148}"/>
    <dgm:cxn modelId="{7EF5BE7C-F060-4B63-B9A2-B2D77BC20BA7}" type="presOf" srcId="{0D68649B-766B-5249-A1EA-FB573BC68C9A}" destId="{9571105A-9102-A248-BA90-9E0679C416FC}" srcOrd="0" destOrd="0" presId="urn:microsoft.com/office/officeart/2005/8/layout/hList1"/>
    <dgm:cxn modelId="{BFE3E2A1-59E9-F94D-AAA4-F42A3F5FEABD}" srcId="{74BC2262-9018-F04B-91A2-47CDBF08D6B3}" destId="{34549887-3DA3-FC4E-B3C7-A52378C8FA62}" srcOrd="1" destOrd="0" parTransId="{5E6812EB-D113-1146-9114-4D581284F4F2}" sibTransId="{5DDFE6D6-1206-DA4D-948F-7D99B30F2FCC}"/>
    <dgm:cxn modelId="{3F89DABB-000F-7746-976A-BC50E2E735B2}" srcId="{199FF38D-0683-9443-8967-A30B2E6BC390}" destId="{9BDB6E6D-3CC6-AF46-BCD4-6B29B780F9FF}" srcOrd="0" destOrd="0" parTransId="{116B0A0D-87D6-EC4B-8D24-5403613A7EEA}" sibTransId="{B385D28C-0CE1-AD44-BE01-6288598FF302}"/>
    <dgm:cxn modelId="{167CD4D3-0A09-449A-AFB5-5570902635FF}" srcId="{74BC2262-9018-F04B-91A2-47CDBF08D6B3}" destId="{1E49DFA3-D010-4825-A9CC-F394118702A2}" srcOrd="0" destOrd="0" parTransId="{3BC884DF-AF16-40E1-B8EC-CF13D92B525C}" sibTransId="{3AF18B32-0917-4B30-9F18-E39CA72ABF39}"/>
    <dgm:cxn modelId="{9CE9C8FA-E1B3-4A6A-8B7D-8B805A65A52A}" type="presOf" srcId="{1E49DFA3-D010-4825-A9CC-F394118702A2}" destId="{89E2BD6A-510A-A849-93D5-BB7DE9478B0C}" srcOrd="0" destOrd="0" presId="urn:microsoft.com/office/officeart/2005/8/layout/hList1"/>
    <dgm:cxn modelId="{AAB454FE-DE9E-4885-9D4D-D609688BC90F}" type="presOf" srcId="{2CE31E9A-CA5C-5243-AED1-39DD0DD08291}" destId="{4B210416-018D-234A-B9E6-F0533229850F}" srcOrd="0" destOrd="1" presId="urn:microsoft.com/office/officeart/2005/8/layout/hList1"/>
    <dgm:cxn modelId="{05B00EFF-CBEC-48FD-BDB8-63D699439A95}" type="presOf" srcId="{74BC2262-9018-F04B-91A2-47CDBF08D6B3}" destId="{836C8CF2-F031-9D48-AECE-34F89CACBA06}" srcOrd="0" destOrd="0" presId="urn:microsoft.com/office/officeart/2005/8/layout/hList1"/>
    <dgm:cxn modelId="{B99DF5F8-F1CF-4237-B4CC-985DE6563909}" type="presParOf" srcId="{9571105A-9102-A248-BA90-9E0679C416FC}" destId="{5FD68E3E-3FD2-194F-A359-07ED32E069FD}" srcOrd="0" destOrd="0" presId="urn:microsoft.com/office/officeart/2005/8/layout/hList1"/>
    <dgm:cxn modelId="{BD4486F8-CEFE-4893-84FB-C7AB47A70A0F}" type="presParOf" srcId="{5FD68E3E-3FD2-194F-A359-07ED32E069FD}" destId="{836C8CF2-F031-9D48-AECE-34F89CACBA06}" srcOrd="0" destOrd="0" presId="urn:microsoft.com/office/officeart/2005/8/layout/hList1"/>
    <dgm:cxn modelId="{C5883DBF-CF83-47CF-A531-39F299BCDBF9}" type="presParOf" srcId="{5FD68E3E-3FD2-194F-A359-07ED32E069FD}" destId="{89E2BD6A-510A-A849-93D5-BB7DE9478B0C}" srcOrd="1" destOrd="0" presId="urn:microsoft.com/office/officeart/2005/8/layout/hList1"/>
    <dgm:cxn modelId="{EC0FF5B1-7446-43DC-9B80-5F9951EB047A}" type="presParOf" srcId="{9571105A-9102-A248-BA90-9E0679C416FC}" destId="{91950518-B595-F046-A5ED-86498150D54D}" srcOrd="1" destOrd="0" presId="urn:microsoft.com/office/officeart/2005/8/layout/hList1"/>
    <dgm:cxn modelId="{D1D5B1F4-D229-4940-B73E-B9A7C91BB8C9}" type="presParOf" srcId="{9571105A-9102-A248-BA90-9E0679C416FC}" destId="{1CE5FA22-00DD-E349-B7A1-138E52A515D3}" srcOrd="2" destOrd="0" presId="urn:microsoft.com/office/officeart/2005/8/layout/hList1"/>
    <dgm:cxn modelId="{072466B9-3F2C-48FA-AA35-A8668285C3C4}" type="presParOf" srcId="{1CE5FA22-00DD-E349-B7A1-138E52A515D3}" destId="{A7F5DEE8-6E31-0741-9E63-B9E4B1CEA147}" srcOrd="0" destOrd="0" presId="urn:microsoft.com/office/officeart/2005/8/layout/hList1"/>
    <dgm:cxn modelId="{FA648983-DA8C-4216-B0DF-C206AC681350}" type="presParOf" srcId="{1CE5FA22-00DD-E349-B7A1-138E52A515D3}" destId="{4B210416-018D-234A-B9E6-F0533229850F}"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Quienes pueden postular</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Personas Naturales, d</a:t>
          </a:r>
          <a:r>
            <a:rPr lang="en-US" sz="1200" dirty="0">
              <a:latin typeface="Verdana" panose="020B0604030504040204" pitchFamily="34" charset="0"/>
              <a:ea typeface="Verdana" panose="020B0604030504040204" pitchFamily="34" charset="0"/>
              <a:cs typeface="Verdana" panose="020B0604030504040204" pitchFamily="34" charset="0"/>
            </a:rPr>
            <a:t>e nacionalidad chilena o extranjeros con cédula de identidad otorgada por el Servicio de Registro Civil e Identificación de Chile, que sean mayores de 18 años.</a:t>
          </a:r>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D6FF13D6-1B09-8447-B82E-5874DE1D0C57}">
      <dgm:prSet phldrT="[Texto]" custT="1"/>
      <dgm:spPr>
        <a:solidFill>
          <a:srgbClr val="7392D2"/>
        </a:solidFill>
        <a:ln>
          <a:noFill/>
        </a:ln>
      </dgm:spPr>
      <dgm:t>
        <a:bodyPr/>
        <a:lstStyle/>
        <a:p>
          <a:pPr algn="ctr"/>
          <a:r>
            <a:rPr lang="es-ES" sz="1200" b="1" dirty="0">
              <a:latin typeface="Verdana" panose="020B0604030504040204" pitchFamily="34" charset="0"/>
              <a:ea typeface="Verdana" panose="020B0604030504040204" pitchFamily="34" charset="0"/>
              <a:cs typeface="Verdana" panose="020B0604030504040204" pitchFamily="34" charset="0"/>
            </a:rPr>
            <a:t>Tipo de Gastos</a:t>
          </a:r>
        </a:p>
      </dgm:t>
    </dgm:pt>
    <dgm:pt modelId="{C745C6CD-F522-B648-8390-A14919D02B40}" type="parTrans" cxnId="{941CF498-0AC0-8A46-8664-E6B72322F26F}">
      <dgm:prSet/>
      <dgm:spPr/>
      <dgm:t>
        <a:bodyPr/>
        <a:lstStyle/>
        <a:p>
          <a:endParaRPr lang="es-ES"/>
        </a:p>
      </dgm:t>
    </dgm:pt>
    <dgm:pt modelId="{6E57E943-FC4B-4D43-A5D1-C0148175F3E2}" type="sibTrans" cxnId="{941CF498-0AC0-8A46-8664-E6B72322F26F}">
      <dgm:prSet/>
      <dgm:spPr/>
      <dgm:t>
        <a:bodyPr/>
        <a:lstStyle/>
        <a:p>
          <a:endParaRPr lang="es-ES"/>
        </a:p>
      </dgm:t>
    </dgm:pt>
    <dgm:pt modelId="{EC0D3690-BDA3-A64D-ABC1-FA74A93464B3}">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Honorarios</a:t>
          </a:r>
        </a:p>
      </dgm:t>
    </dgm:pt>
    <dgm:pt modelId="{86926650-647A-AE4C-BD72-8AFD49FAFCFF}" type="parTrans" cxnId="{BD87F789-96C2-A94F-B4E8-E0B5590A309D}">
      <dgm:prSet/>
      <dgm:spPr/>
      <dgm:t>
        <a:bodyPr/>
        <a:lstStyle/>
        <a:p>
          <a:endParaRPr lang="es-ES"/>
        </a:p>
      </dgm:t>
    </dgm:pt>
    <dgm:pt modelId="{2F11184D-517A-4E4C-932B-FB35EB7274C7}" type="sibTrans" cxnId="{BD87F789-96C2-A94F-B4E8-E0B5590A309D}">
      <dgm:prSet/>
      <dgm:spPr/>
      <dgm:t>
        <a:bodyPr/>
        <a:lstStyle/>
        <a:p>
          <a:endParaRPr lang="es-ES"/>
        </a:p>
      </dgm:t>
    </dgm:pt>
    <dgm:pt modelId="{57ED495D-D73C-48BE-B810-E68A4C5690E2}">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Personas Jurídica </a:t>
          </a:r>
          <a:r>
            <a:rPr lang="en-US" sz="1200" dirty="0">
              <a:latin typeface="Verdana" panose="020B0604030504040204" pitchFamily="34" charset="0"/>
              <a:ea typeface="Verdana" panose="020B0604030504040204" pitchFamily="34" charset="0"/>
              <a:cs typeface="Verdana" panose="020B0604030504040204" pitchFamily="34" charset="0"/>
            </a:rPr>
            <a:t>Chilenas de derecho público o privado, con o sin fines de lucro. Quedan expresamente excluidas las sociedades de hecho.</a:t>
          </a:r>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50CE4877-B393-4737-B4B2-91DA63008529}" type="parTrans" cxnId="{AF05B805-CED6-4535-B565-60A22CF4F47A}">
      <dgm:prSet/>
      <dgm:spPr/>
      <dgm:t>
        <a:bodyPr/>
        <a:lstStyle/>
        <a:p>
          <a:endParaRPr lang="es-CL"/>
        </a:p>
      </dgm:t>
    </dgm:pt>
    <dgm:pt modelId="{3007C913-999F-4080-BE7B-0E027059BAE1}" type="sibTrans" cxnId="{AF05B805-CED6-4535-B565-60A22CF4F47A}">
      <dgm:prSet/>
      <dgm:spPr/>
      <dgm:t>
        <a:bodyPr/>
        <a:lstStyle/>
        <a:p>
          <a:endParaRPr lang="es-CL"/>
        </a:p>
      </dgm:t>
    </dgm:pt>
    <dgm:pt modelId="{811FE0BA-4E47-4DA1-B2A5-020A91219F27}">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E5BFDFBC-1D3C-4DFC-8605-6360C483C383}" type="parTrans" cxnId="{190D468F-1E18-4B36-9148-BEE3930F55DA}">
      <dgm:prSet/>
      <dgm:spPr/>
      <dgm:t>
        <a:bodyPr/>
        <a:lstStyle/>
        <a:p>
          <a:endParaRPr lang="es-CL"/>
        </a:p>
      </dgm:t>
    </dgm:pt>
    <dgm:pt modelId="{EBD9B86F-0FF5-44BA-836C-F4FC36C4EC61}" type="sibTrans" cxnId="{190D468F-1E18-4B36-9148-BEE3930F55DA}">
      <dgm:prSet/>
      <dgm:spPr/>
      <dgm:t>
        <a:bodyPr/>
        <a:lstStyle/>
        <a:p>
          <a:endParaRPr lang="es-CL"/>
        </a:p>
      </dgm:t>
    </dgm:pt>
    <dgm:pt modelId="{ECDA8E0B-FD97-4203-84B2-51E21EA2B6F1}">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Operación</a:t>
          </a:r>
        </a:p>
      </dgm:t>
    </dgm:pt>
    <dgm:pt modelId="{2E35D869-1ADE-4B8A-B63D-C5903FF3F616}" type="parTrans" cxnId="{A719A78D-F839-4257-88CA-0F454EC42524}">
      <dgm:prSet/>
      <dgm:spPr/>
      <dgm:t>
        <a:bodyPr/>
        <a:lstStyle/>
        <a:p>
          <a:endParaRPr lang="es-CL"/>
        </a:p>
      </dgm:t>
    </dgm:pt>
    <dgm:pt modelId="{6C207BE5-DA33-4540-B9E5-FB1DCC05E3AA}" type="sibTrans" cxnId="{A719A78D-F839-4257-88CA-0F454EC42524}">
      <dgm:prSet/>
      <dgm:spPr/>
      <dgm:t>
        <a:bodyPr/>
        <a:lstStyle/>
        <a:p>
          <a:endParaRPr lang="es-CL"/>
        </a:p>
      </dgm:t>
    </dgm:pt>
    <dgm:pt modelId="{98572670-1674-034A-AB12-C81647DA9866}">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91163220-4A6D-A649-9375-C6E1D48B6042}" type="sibTrans" cxnId="{62D6B9E8-E96A-F544-B56B-D24AD374BAE5}">
      <dgm:prSet/>
      <dgm:spPr/>
      <dgm:t>
        <a:bodyPr/>
        <a:lstStyle/>
        <a:p>
          <a:endParaRPr lang="es-ES"/>
        </a:p>
      </dgm:t>
    </dgm:pt>
    <dgm:pt modelId="{9D62ACA4-F85C-CB40-9525-AF24031688A3}" type="parTrans" cxnId="{62D6B9E8-E96A-F544-B56B-D24AD374BAE5}">
      <dgm:prSet/>
      <dgm:spPr/>
      <dgm:t>
        <a:bodyPr/>
        <a:lstStyle/>
        <a:p>
          <a:endParaRPr lang="es-ES"/>
        </a:p>
      </dgm:t>
    </dgm:pt>
    <dgm:pt modelId="{9D232B69-4780-E54D-B966-0F2BD94FBD48}">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B7F191E0-C2E6-E54B-B5DD-1A601A3E6C64}" type="sibTrans" cxnId="{2769474E-CD65-314C-A989-B3F281438714}">
      <dgm:prSet/>
      <dgm:spPr/>
      <dgm:t>
        <a:bodyPr/>
        <a:lstStyle/>
        <a:p>
          <a:endParaRPr lang="es-ES"/>
        </a:p>
      </dgm:t>
    </dgm:pt>
    <dgm:pt modelId="{76BC9A02-521F-4F40-AF80-26F1635AA84A}" type="parTrans" cxnId="{2769474E-CD65-314C-A989-B3F281438714}">
      <dgm:prSet/>
      <dgm:spPr/>
      <dgm:t>
        <a:bodyPr/>
        <a:lstStyle/>
        <a:p>
          <a:endParaRPr lang="es-ES"/>
        </a:p>
      </dgm:t>
    </dgm:pt>
    <dgm:pt modelId="{36925FE5-DBC8-D943-B1F5-3567F8FB44DB}">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883B2164-1006-4245-AF16-18BE340BD3DE}" type="sibTrans" cxnId="{49DBC84C-20C3-1D4F-A56A-7216026E0134}">
      <dgm:prSet/>
      <dgm:spPr/>
      <dgm:t>
        <a:bodyPr/>
        <a:lstStyle/>
        <a:p>
          <a:endParaRPr lang="es-ES"/>
        </a:p>
      </dgm:t>
    </dgm:pt>
    <dgm:pt modelId="{73FD57BC-B7A5-4A46-A611-0EF0C3F66C88}" type="parTrans" cxnId="{49DBC84C-20C3-1D4F-A56A-7216026E0134}">
      <dgm:prSet/>
      <dgm:spPr/>
      <dgm:t>
        <a:bodyPr/>
        <a:lstStyle/>
        <a:p>
          <a:endParaRPr lang="es-ES"/>
        </a:p>
      </dgm:t>
    </dgm:pt>
    <dgm:pt modelId="{4F0486D5-C350-48C5-8CD2-C4B24178F6B8}">
      <dgm:prSet phldrT="[Texto]" custT="1"/>
      <dgm:spPr>
        <a:solidFill>
          <a:srgbClr val="7CC9B5"/>
        </a:solidFill>
        <a:ln>
          <a:noFill/>
        </a:ln>
      </dgm:spPr>
      <dgm:t>
        <a:bodyPr/>
        <a:lstStyle/>
        <a:p>
          <a:r>
            <a:rPr lang="es-ES" sz="1200" dirty="0">
              <a:latin typeface="Verdana" panose="020B0604030504040204" pitchFamily="34" charset="0"/>
              <a:ea typeface="Verdana" panose="020B0604030504040204" pitchFamily="34" charset="0"/>
              <a:cs typeface="Verdana" panose="020B0604030504040204" pitchFamily="34" charset="0"/>
            </a:rPr>
            <a:t>Gastos de Inversión</a:t>
          </a:r>
        </a:p>
      </dgm:t>
    </dgm:pt>
    <dgm:pt modelId="{F4FF7CA5-579B-47C4-9F2A-4BE99F5CC23C}" type="parTrans" cxnId="{AD358380-6193-49F4-AAF5-AC0EA1F5D585}">
      <dgm:prSet/>
      <dgm:spPr/>
      <dgm:t>
        <a:bodyPr/>
        <a:lstStyle/>
        <a:p>
          <a:endParaRPr lang="es-CL"/>
        </a:p>
      </dgm:t>
    </dgm:pt>
    <dgm:pt modelId="{522C6F92-1B27-4049-8083-A8B1536C2243}" type="sibTrans" cxnId="{AD358380-6193-49F4-AAF5-AC0EA1F5D585}">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7772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custScaleY="96671">
        <dgm:presLayoutVars>
          <dgm:bulletEnabled val="1"/>
        </dgm:presLayoutVars>
      </dgm:prSet>
      <dgm:spPr/>
    </dgm:pt>
    <dgm:pt modelId="{91950518-B595-F046-A5ED-86498150D54D}" type="pres">
      <dgm:prSet presAssocID="{57F34965-03D7-8C45-8FB8-23F5EE2C7148}" presName="space" presStyleCnt="0"/>
      <dgm:spPr/>
    </dgm:pt>
    <dgm:pt modelId="{A5E00800-270A-464B-B537-E1763E227F43}" type="pres">
      <dgm:prSet presAssocID="{D6FF13D6-1B09-8447-B82E-5874DE1D0C57}" presName="composite" presStyleCnt="0"/>
      <dgm:spPr/>
    </dgm:pt>
    <dgm:pt modelId="{3535AE60-4C39-F145-8DA2-91F550CB8E4A}" type="pres">
      <dgm:prSet presAssocID="{D6FF13D6-1B09-8447-B82E-5874DE1D0C57}" presName="parTx" presStyleLbl="alignNode1" presStyleIdx="1" presStyleCnt="2" custScaleY="77721" custLinFactNeighborX="1" custLinFactNeighborY="580">
        <dgm:presLayoutVars>
          <dgm:chMax val="0"/>
          <dgm:chPref val="0"/>
          <dgm:bulletEnabled val="1"/>
        </dgm:presLayoutVars>
      </dgm:prSet>
      <dgm:spPr/>
    </dgm:pt>
    <dgm:pt modelId="{D86CDDD6-729D-934F-8A5B-53DA3C9E323C}" type="pres">
      <dgm:prSet presAssocID="{D6FF13D6-1B09-8447-B82E-5874DE1D0C57}" presName="desTx" presStyleLbl="alignAccFollowNode1" presStyleIdx="1" presStyleCnt="2" custScaleY="96671">
        <dgm:presLayoutVars>
          <dgm:bulletEnabled val="1"/>
        </dgm:presLayoutVars>
      </dgm:prSet>
      <dgm:spPr/>
    </dgm:pt>
  </dgm:ptLst>
  <dgm:cxnLst>
    <dgm:cxn modelId="{AF05B805-CED6-4535-B565-60A22CF4F47A}" srcId="{74BC2262-9018-F04B-91A2-47CDBF08D6B3}" destId="{57ED495D-D73C-48BE-B810-E68A4C5690E2}" srcOrd="2" destOrd="0" parTransId="{50CE4877-B393-4737-B4B2-91DA63008529}" sibTransId="{3007C913-999F-4080-BE7B-0E027059BAE1}"/>
    <dgm:cxn modelId="{00F37D46-96B3-4707-B723-67724738E734}" type="presOf" srcId="{9D232B69-4780-E54D-B966-0F2BD94FBD48}" destId="{D86CDDD6-729D-934F-8A5B-53DA3C9E323C}" srcOrd="0" destOrd="4" presId="urn:microsoft.com/office/officeart/2005/8/layout/hList1"/>
    <dgm:cxn modelId="{49DBC84C-20C3-1D4F-A56A-7216026E0134}" srcId="{D6FF13D6-1B09-8447-B82E-5874DE1D0C57}" destId="{36925FE5-DBC8-D943-B1F5-3567F8FB44DB}" srcOrd="3" destOrd="0" parTransId="{73FD57BC-B7A5-4A46-A611-0EF0C3F66C88}" sibTransId="{883B2164-1006-4245-AF16-18BE340BD3DE}"/>
    <dgm:cxn modelId="{2769474E-CD65-314C-A989-B3F281438714}" srcId="{D6FF13D6-1B09-8447-B82E-5874DE1D0C57}" destId="{9D232B69-4780-E54D-B966-0F2BD94FBD48}" srcOrd="4" destOrd="0" parTransId="{76BC9A02-521F-4F40-AF80-26F1635AA84A}" sibTransId="{B7F191E0-C2E6-E54B-B5DD-1A601A3E6C64}"/>
    <dgm:cxn modelId="{AE434F5A-AD69-4700-935E-9BBCAF8CE291}" type="presOf" srcId="{0D68649B-766B-5249-A1EA-FB573BC68C9A}" destId="{9571105A-9102-A248-BA90-9E0679C416FC}" srcOrd="0" destOrd="0" presId="urn:microsoft.com/office/officeart/2005/8/layout/hList1"/>
    <dgm:cxn modelId="{13FD5C5A-02CE-46F5-878A-E2672BF6EBE0}" type="presOf" srcId="{36925FE5-DBC8-D943-B1F5-3567F8FB44DB}" destId="{D86CDDD6-729D-934F-8A5B-53DA3C9E323C}" srcOrd="0" destOrd="3" presId="urn:microsoft.com/office/officeart/2005/8/layout/hList1"/>
    <dgm:cxn modelId="{BC02A163-C9BC-834F-B04B-AB4566C20DC4}" srcId="{0D68649B-766B-5249-A1EA-FB573BC68C9A}" destId="{74BC2262-9018-F04B-91A2-47CDBF08D6B3}" srcOrd="0" destOrd="0" parTransId="{B3BC7CCB-1292-AD48-A1ED-320F3CEBD812}" sibTransId="{57F34965-03D7-8C45-8FB8-23F5EE2C7148}"/>
    <dgm:cxn modelId="{AD358380-6193-49F4-AAF5-AC0EA1F5D585}" srcId="{D6FF13D6-1B09-8447-B82E-5874DE1D0C57}" destId="{4F0486D5-C350-48C5-8CD2-C4B24178F6B8}" srcOrd="2" destOrd="0" parTransId="{F4FF7CA5-579B-47C4-9F2A-4BE99F5CC23C}" sibTransId="{522C6F92-1B27-4049-8083-A8B1536C2243}"/>
    <dgm:cxn modelId="{BD87F789-96C2-A94F-B4E8-E0B5590A309D}" srcId="{D6FF13D6-1B09-8447-B82E-5874DE1D0C57}" destId="{EC0D3690-BDA3-A64D-ABC1-FA74A93464B3}" srcOrd="0" destOrd="0" parTransId="{86926650-647A-AE4C-BD72-8AFD49FAFCFF}" sibTransId="{2F11184D-517A-4E4C-932B-FB35EB7274C7}"/>
    <dgm:cxn modelId="{A719A78D-F839-4257-88CA-0F454EC42524}" srcId="{D6FF13D6-1B09-8447-B82E-5874DE1D0C57}" destId="{ECDA8E0B-FD97-4203-84B2-51E21EA2B6F1}" srcOrd="1" destOrd="0" parTransId="{2E35D869-1ADE-4B8A-B63D-C5903FF3F616}" sibTransId="{6C207BE5-DA33-4540-B9E5-FB1DCC05E3AA}"/>
    <dgm:cxn modelId="{190D468F-1E18-4B36-9148-BEE3930F55DA}" srcId="{74BC2262-9018-F04B-91A2-47CDBF08D6B3}" destId="{811FE0BA-4E47-4DA1-B2A5-020A91219F27}" srcOrd="1" destOrd="0" parTransId="{E5BFDFBC-1D3C-4DFC-8605-6360C483C383}" sibTransId="{EBD9B86F-0FF5-44BA-836C-F4FC36C4EC61}"/>
    <dgm:cxn modelId="{941CF498-0AC0-8A46-8664-E6B72322F26F}" srcId="{0D68649B-766B-5249-A1EA-FB573BC68C9A}" destId="{D6FF13D6-1B09-8447-B82E-5874DE1D0C57}" srcOrd="1" destOrd="0" parTransId="{C745C6CD-F522-B648-8390-A14919D02B40}" sibTransId="{6E57E943-FC4B-4D43-A5D1-C0148175F3E2}"/>
    <dgm:cxn modelId="{AAD8BE99-84BC-44D1-BB32-28A5F1206120}" type="presOf" srcId="{ECDA8E0B-FD97-4203-84B2-51E21EA2B6F1}" destId="{D86CDDD6-729D-934F-8A5B-53DA3C9E323C}" srcOrd="0" destOrd="1" presId="urn:microsoft.com/office/officeart/2005/8/layout/hList1"/>
    <dgm:cxn modelId="{BFE3E2A1-59E9-F94D-AAA4-F42A3F5FEABD}" srcId="{74BC2262-9018-F04B-91A2-47CDBF08D6B3}" destId="{34549887-3DA3-FC4E-B3C7-A52378C8FA62}" srcOrd="0" destOrd="0" parTransId="{5E6812EB-D113-1146-9114-4D581284F4F2}" sibTransId="{5DDFE6D6-1206-DA4D-948F-7D99B30F2FCC}"/>
    <dgm:cxn modelId="{A5030FA3-028E-4943-8C96-03F1E6D2E96D}" type="presOf" srcId="{57ED495D-D73C-48BE-B810-E68A4C5690E2}" destId="{89E2BD6A-510A-A849-93D5-BB7DE9478B0C}" srcOrd="0" destOrd="2" presId="urn:microsoft.com/office/officeart/2005/8/layout/hList1"/>
    <dgm:cxn modelId="{B9683BAB-E69B-47C0-9FD9-AA6F4569DFD1}" type="presOf" srcId="{D6FF13D6-1B09-8447-B82E-5874DE1D0C57}" destId="{3535AE60-4C39-F145-8DA2-91F550CB8E4A}" srcOrd="0" destOrd="0" presId="urn:microsoft.com/office/officeart/2005/8/layout/hList1"/>
    <dgm:cxn modelId="{F655C0BA-AA9E-4B87-8491-29945941AAF6}" type="presOf" srcId="{4F0486D5-C350-48C5-8CD2-C4B24178F6B8}" destId="{D86CDDD6-729D-934F-8A5B-53DA3C9E323C}" srcOrd="0" destOrd="2" presId="urn:microsoft.com/office/officeart/2005/8/layout/hList1"/>
    <dgm:cxn modelId="{AA5F2BBC-831C-42D4-9309-D7CFA5E7A64B}" type="presOf" srcId="{34549887-3DA3-FC4E-B3C7-A52378C8FA62}" destId="{89E2BD6A-510A-A849-93D5-BB7DE9478B0C}" srcOrd="0" destOrd="0" presId="urn:microsoft.com/office/officeart/2005/8/layout/hList1"/>
    <dgm:cxn modelId="{430952DA-3750-45B2-A538-8ED25C2537A3}" type="presOf" srcId="{74BC2262-9018-F04B-91A2-47CDBF08D6B3}" destId="{836C8CF2-F031-9D48-AECE-34F89CACBA06}" srcOrd="0" destOrd="0" presId="urn:microsoft.com/office/officeart/2005/8/layout/hList1"/>
    <dgm:cxn modelId="{BCEFF7DE-7670-474D-8E65-5171DD3B7F3C}" type="presOf" srcId="{98572670-1674-034A-AB12-C81647DA9866}" destId="{D86CDDD6-729D-934F-8A5B-53DA3C9E323C}" srcOrd="0" destOrd="5" presId="urn:microsoft.com/office/officeart/2005/8/layout/hList1"/>
    <dgm:cxn modelId="{62D6B9E8-E96A-F544-B56B-D24AD374BAE5}" srcId="{D6FF13D6-1B09-8447-B82E-5874DE1D0C57}" destId="{98572670-1674-034A-AB12-C81647DA9866}" srcOrd="5" destOrd="0" parTransId="{9D62ACA4-F85C-CB40-9525-AF24031688A3}" sibTransId="{91163220-4A6D-A649-9375-C6E1D48B6042}"/>
    <dgm:cxn modelId="{344500E9-6D6F-4463-A9A3-A004FE2BAF2B}" type="presOf" srcId="{811FE0BA-4E47-4DA1-B2A5-020A91219F27}" destId="{89E2BD6A-510A-A849-93D5-BB7DE9478B0C}" srcOrd="0" destOrd="1" presId="urn:microsoft.com/office/officeart/2005/8/layout/hList1"/>
    <dgm:cxn modelId="{42CBDEEC-16EB-4255-A43C-39246D997417}" type="presOf" srcId="{EC0D3690-BDA3-A64D-ABC1-FA74A93464B3}" destId="{D86CDDD6-729D-934F-8A5B-53DA3C9E323C}" srcOrd="0" destOrd="0" presId="urn:microsoft.com/office/officeart/2005/8/layout/hList1"/>
    <dgm:cxn modelId="{BB246B65-6662-4386-B144-BA3985D8A39D}" type="presParOf" srcId="{9571105A-9102-A248-BA90-9E0679C416FC}" destId="{5FD68E3E-3FD2-194F-A359-07ED32E069FD}" srcOrd="0" destOrd="0" presId="urn:microsoft.com/office/officeart/2005/8/layout/hList1"/>
    <dgm:cxn modelId="{F2C0A97D-204F-455C-A54C-0A256D789D96}" type="presParOf" srcId="{5FD68E3E-3FD2-194F-A359-07ED32E069FD}" destId="{836C8CF2-F031-9D48-AECE-34F89CACBA06}" srcOrd="0" destOrd="0" presId="urn:microsoft.com/office/officeart/2005/8/layout/hList1"/>
    <dgm:cxn modelId="{F6759881-7263-489C-9E4C-E3C76038B57F}" type="presParOf" srcId="{5FD68E3E-3FD2-194F-A359-07ED32E069FD}" destId="{89E2BD6A-510A-A849-93D5-BB7DE9478B0C}" srcOrd="1" destOrd="0" presId="urn:microsoft.com/office/officeart/2005/8/layout/hList1"/>
    <dgm:cxn modelId="{B11E4EDF-3325-47D0-9249-4B8F542524AE}" type="presParOf" srcId="{9571105A-9102-A248-BA90-9E0679C416FC}" destId="{91950518-B595-F046-A5ED-86498150D54D}" srcOrd="1" destOrd="0" presId="urn:microsoft.com/office/officeart/2005/8/layout/hList1"/>
    <dgm:cxn modelId="{6EC718F5-23AF-4CF0-88A2-C55550295AC7}" type="presParOf" srcId="{9571105A-9102-A248-BA90-9E0679C416FC}" destId="{A5E00800-270A-464B-B537-E1763E227F43}" srcOrd="2" destOrd="0" presId="urn:microsoft.com/office/officeart/2005/8/layout/hList1"/>
    <dgm:cxn modelId="{A3BDFFF8-5427-44A3-9CA1-9E686A83418E}" type="presParOf" srcId="{A5E00800-270A-464B-B537-E1763E227F43}" destId="{3535AE60-4C39-F145-8DA2-91F550CB8E4A}" srcOrd="0" destOrd="0" presId="urn:microsoft.com/office/officeart/2005/8/layout/hList1"/>
    <dgm:cxn modelId="{BFBEFCA2-D3AD-40B6-97F4-B153382BD322}" type="presParOf" srcId="{A5E00800-270A-464B-B537-E1763E227F43}" destId="{D86CDDD6-729D-934F-8A5B-53DA3C9E323C}" srcOrd="1" destOrd="0" presId="urn:microsoft.com/office/officeart/2005/8/layout/h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D68649B-766B-5249-A1EA-FB573BC68C9A}"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74BC2262-9018-F04B-91A2-47CDBF08D6B3}">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total de la Línea</a:t>
          </a:r>
        </a:p>
      </dgm:t>
    </dgm:pt>
    <dgm:pt modelId="{B3BC7CCB-1292-AD48-A1ED-320F3CEBD812}" type="parTrans" cxnId="{BC02A163-C9BC-834F-B04B-AB4566C20DC4}">
      <dgm:prSet/>
      <dgm:spPr/>
      <dgm:t>
        <a:bodyPr/>
        <a:lstStyle/>
        <a:p>
          <a:endParaRPr lang="es-ES"/>
        </a:p>
      </dgm:t>
    </dgm:pt>
    <dgm:pt modelId="{57F34965-03D7-8C45-8FB8-23F5EE2C7148}" type="sibTrans" cxnId="{BC02A163-C9BC-834F-B04B-AB4566C20DC4}">
      <dgm:prSet/>
      <dgm:spPr/>
      <dgm:t>
        <a:bodyPr/>
        <a:lstStyle/>
        <a:p>
          <a:endParaRPr lang="es-ES"/>
        </a:p>
      </dgm:t>
    </dgm:pt>
    <dgm:pt modelId="{34549887-3DA3-FC4E-B3C7-A52378C8FA62}">
      <dgm:prSet phldrT="[Texto]" custT="1"/>
      <dgm:spPr>
        <a:solidFill>
          <a:srgbClr val="7CC9B5"/>
        </a:solidFill>
        <a:ln>
          <a:noFill/>
        </a:ln>
      </dgm:spPr>
      <dgm:t>
        <a:bodyPr/>
        <a:lstStyle/>
        <a:p>
          <a:r>
            <a:rPr lang="es-CL" sz="1600" dirty="0">
              <a:latin typeface="Verdana" panose="020B0604030504040204" pitchFamily="34" charset="0"/>
              <a:ea typeface="Verdana" panose="020B0604030504040204" pitchFamily="34" charset="0"/>
              <a:cs typeface="Verdana" panose="020B0604030504040204" pitchFamily="34" charset="0"/>
            </a:rPr>
            <a:t>$229.388.889</a:t>
          </a:r>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5E6812EB-D113-1146-9114-4D581284F4F2}" type="parTrans" cxnId="{BFE3E2A1-59E9-F94D-AAA4-F42A3F5FEABD}">
      <dgm:prSet/>
      <dgm:spPr/>
      <dgm:t>
        <a:bodyPr/>
        <a:lstStyle/>
        <a:p>
          <a:endParaRPr lang="es-ES"/>
        </a:p>
      </dgm:t>
    </dgm:pt>
    <dgm:pt modelId="{5DDFE6D6-1206-DA4D-948F-7D99B30F2FCC}" type="sibTrans" cxnId="{BFE3E2A1-59E9-F94D-AAA4-F42A3F5FEABD}">
      <dgm:prSet/>
      <dgm:spPr/>
      <dgm:t>
        <a:bodyPr/>
        <a:lstStyle/>
        <a:p>
          <a:endParaRPr lang="es-ES"/>
        </a:p>
      </dgm:t>
    </dgm:pt>
    <dgm:pt modelId="{199FF38D-0683-9443-8967-A30B2E6BC390}">
      <dgm:prSet phldrT="[Texto]" custT="1"/>
      <dgm:spPr>
        <a:solidFill>
          <a:srgbClr val="7392D2"/>
        </a:solidFill>
        <a:ln>
          <a:noFill/>
        </a:ln>
      </dgm:spPr>
      <dgm:t>
        <a:bodyPr/>
        <a:lstStyle/>
        <a:p>
          <a:r>
            <a:rPr lang="es-ES" sz="1200" b="1" dirty="0">
              <a:latin typeface="Verdana" panose="020B0604030504040204" pitchFamily="34" charset="0"/>
              <a:ea typeface="Verdana" panose="020B0604030504040204" pitchFamily="34" charset="0"/>
              <a:cs typeface="Verdana" panose="020B0604030504040204" pitchFamily="34" charset="0"/>
            </a:rPr>
            <a:t>Monto máximo por proyecto</a:t>
          </a:r>
        </a:p>
      </dgm:t>
    </dgm:pt>
    <dgm:pt modelId="{74A44C99-1581-D64E-9FE8-B6EAA556C75F}" type="parTrans" cxnId="{03D80A59-E5D0-0A4F-AA87-2D04363356C0}">
      <dgm:prSet/>
      <dgm:spPr/>
      <dgm:t>
        <a:bodyPr/>
        <a:lstStyle/>
        <a:p>
          <a:endParaRPr lang="es-ES"/>
        </a:p>
      </dgm:t>
    </dgm:pt>
    <dgm:pt modelId="{1937AF6B-1523-824F-B82B-3C78ECB26006}" type="sibTrans" cxnId="{03D80A59-E5D0-0A4F-AA87-2D04363356C0}">
      <dgm:prSet/>
      <dgm:spPr/>
      <dgm:t>
        <a:bodyPr/>
        <a:lstStyle/>
        <a:p>
          <a:endParaRPr lang="es-ES"/>
        </a:p>
      </dgm:t>
    </dgm:pt>
    <dgm:pt modelId="{9BDB6E6D-3CC6-AF46-BCD4-6B29B780F9FF}">
      <dgm:prSet phldrT="[Texto]" custT="1"/>
      <dgm:spPr>
        <a:solidFill>
          <a:srgbClr val="7CC9B5"/>
        </a:solidFill>
        <a:ln>
          <a:noFill/>
        </a:ln>
      </dgm:spPr>
      <dgm:t>
        <a:bodyPr/>
        <a:lstStyle/>
        <a:p>
          <a:endParaRPr lang="es-ES" sz="1200" dirty="0">
            <a:latin typeface="Verdana" panose="020B0604030504040204" pitchFamily="34" charset="0"/>
            <a:ea typeface="Verdana" panose="020B0604030504040204" pitchFamily="34" charset="0"/>
            <a:cs typeface="Verdana" panose="020B0604030504040204" pitchFamily="34" charset="0"/>
          </a:endParaRPr>
        </a:p>
      </dgm:t>
    </dgm:pt>
    <dgm:pt modelId="{116B0A0D-87D6-EC4B-8D24-5403613A7EEA}" type="parTrans" cxnId="{3F89DABB-000F-7746-976A-BC50E2E735B2}">
      <dgm:prSet/>
      <dgm:spPr/>
      <dgm:t>
        <a:bodyPr/>
        <a:lstStyle/>
        <a:p>
          <a:endParaRPr lang="es-ES"/>
        </a:p>
      </dgm:t>
    </dgm:pt>
    <dgm:pt modelId="{B385D28C-0CE1-AD44-BE01-6288598FF302}" type="sibTrans" cxnId="{3F89DABB-000F-7746-976A-BC50E2E735B2}">
      <dgm:prSet/>
      <dgm:spPr/>
      <dgm:t>
        <a:bodyPr/>
        <a:lstStyle/>
        <a:p>
          <a:endParaRPr lang="es-ES"/>
        </a:p>
      </dgm:t>
    </dgm:pt>
    <dgm:pt modelId="{2CE31E9A-CA5C-5243-AED1-39DD0DD08291}">
      <dgm:prSet phldrT="[Texto]" custT="1"/>
      <dgm:spPr>
        <a:solidFill>
          <a:srgbClr val="7CC9B5"/>
        </a:solidFill>
        <a:ln>
          <a:noFill/>
        </a:ln>
      </dgm:spPr>
      <dgm:t>
        <a:bodyPr/>
        <a:lstStyle/>
        <a:p>
          <a:r>
            <a:rPr lang="es-ES" sz="1600" dirty="0">
              <a:latin typeface="Verdana" panose="020B0604030504040204" pitchFamily="34" charset="0"/>
              <a:ea typeface="Verdana" panose="020B0604030504040204" pitchFamily="34" charset="0"/>
              <a:cs typeface="Verdana" panose="020B0604030504040204" pitchFamily="34" charset="0"/>
            </a:rPr>
            <a:t>$10.000.000</a:t>
          </a:r>
        </a:p>
      </dgm:t>
    </dgm:pt>
    <dgm:pt modelId="{5AB90A72-EAD8-8943-BB00-76334829AA44}" type="parTrans" cxnId="{10944132-99CD-3448-8436-DB9FFD6EB57E}">
      <dgm:prSet/>
      <dgm:spPr/>
      <dgm:t>
        <a:bodyPr/>
        <a:lstStyle/>
        <a:p>
          <a:endParaRPr lang="es-ES"/>
        </a:p>
      </dgm:t>
    </dgm:pt>
    <dgm:pt modelId="{781945A9-D4A4-7946-A6E6-C98429F895BD}" type="sibTrans" cxnId="{10944132-99CD-3448-8436-DB9FFD6EB57E}">
      <dgm:prSet/>
      <dgm:spPr/>
      <dgm:t>
        <a:bodyPr/>
        <a:lstStyle/>
        <a:p>
          <a:endParaRPr lang="es-ES"/>
        </a:p>
      </dgm:t>
    </dgm:pt>
    <dgm:pt modelId="{1E49DFA3-D010-4825-A9CC-F394118702A2}">
      <dgm:prSet phldrT="[Texto]" custT="1"/>
      <dgm:spPr>
        <a:solidFill>
          <a:srgbClr val="7CC9B5"/>
        </a:solidFill>
        <a:ln>
          <a:noFill/>
        </a:ln>
      </dgm:spPr>
      <dgm:t>
        <a:bodyPr/>
        <a:lstStyle/>
        <a:p>
          <a:endParaRPr lang="es-ES" sz="1600" dirty="0">
            <a:latin typeface="Verdana" panose="020B0604030504040204" pitchFamily="34" charset="0"/>
            <a:ea typeface="Verdana" panose="020B0604030504040204" pitchFamily="34" charset="0"/>
            <a:cs typeface="Verdana" panose="020B0604030504040204" pitchFamily="34" charset="0"/>
          </a:endParaRPr>
        </a:p>
      </dgm:t>
    </dgm:pt>
    <dgm:pt modelId="{3BC884DF-AF16-40E1-B8EC-CF13D92B525C}" type="parTrans" cxnId="{167CD4D3-0A09-449A-AFB5-5570902635FF}">
      <dgm:prSet/>
      <dgm:spPr/>
      <dgm:t>
        <a:bodyPr/>
        <a:lstStyle/>
        <a:p>
          <a:endParaRPr lang="es-CL"/>
        </a:p>
      </dgm:t>
    </dgm:pt>
    <dgm:pt modelId="{3AF18B32-0917-4B30-9F18-E39CA72ABF39}" type="sibTrans" cxnId="{167CD4D3-0A09-449A-AFB5-5570902635FF}">
      <dgm:prSet/>
      <dgm:spPr/>
      <dgm:t>
        <a:bodyPr/>
        <a:lstStyle/>
        <a:p>
          <a:endParaRPr lang="es-CL"/>
        </a:p>
      </dgm:t>
    </dgm:pt>
    <dgm:pt modelId="{9571105A-9102-A248-BA90-9E0679C416FC}" type="pres">
      <dgm:prSet presAssocID="{0D68649B-766B-5249-A1EA-FB573BC68C9A}" presName="Name0" presStyleCnt="0">
        <dgm:presLayoutVars>
          <dgm:dir/>
          <dgm:animLvl val="lvl"/>
          <dgm:resizeHandles val="exact"/>
        </dgm:presLayoutVars>
      </dgm:prSet>
      <dgm:spPr/>
    </dgm:pt>
    <dgm:pt modelId="{5FD68E3E-3FD2-194F-A359-07ED32E069FD}" type="pres">
      <dgm:prSet presAssocID="{74BC2262-9018-F04B-91A2-47CDBF08D6B3}" presName="composite" presStyleCnt="0"/>
      <dgm:spPr/>
    </dgm:pt>
    <dgm:pt modelId="{836C8CF2-F031-9D48-AECE-34F89CACBA06}" type="pres">
      <dgm:prSet presAssocID="{74BC2262-9018-F04B-91A2-47CDBF08D6B3}" presName="parTx" presStyleLbl="alignNode1" presStyleIdx="0" presStyleCnt="2" custScaleY="67831">
        <dgm:presLayoutVars>
          <dgm:chMax val="0"/>
          <dgm:chPref val="0"/>
          <dgm:bulletEnabled val="1"/>
        </dgm:presLayoutVars>
      </dgm:prSet>
      <dgm:spPr/>
    </dgm:pt>
    <dgm:pt modelId="{89E2BD6A-510A-A849-93D5-BB7DE9478B0C}" type="pres">
      <dgm:prSet presAssocID="{74BC2262-9018-F04B-91A2-47CDBF08D6B3}" presName="desTx" presStyleLbl="alignAccFollowNode1" presStyleIdx="0" presStyleCnt="2">
        <dgm:presLayoutVars>
          <dgm:bulletEnabled val="1"/>
        </dgm:presLayoutVars>
      </dgm:prSet>
      <dgm:spPr/>
    </dgm:pt>
    <dgm:pt modelId="{91950518-B595-F046-A5ED-86498150D54D}" type="pres">
      <dgm:prSet presAssocID="{57F34965-03D7-8C45-8FB8-23F5EE2C7148}" presName="space" presStyleCnt="0"/>
      <dgm:spPr/>
    </dgm:pt>
    <dgm:pt modelId="{1CE5FA22-00DD-E349-B7A1-138E52A515D3}" type="pres">
      <dgm:prSet presAssocID="{199FF38D-0683-9443-8967-A30B2E6BC390}" presName="composite" presStyleCnt="0"/>
      <dgm:spPr/>
    </dgm:pt>
    <dgm:pt modelId="{A7F5DEE8-6E31-0741-9E63-B9E4B1CEA147}" type="pres">
      <dgm:prSet presAssocID="{199FF38D-0683-9443-8967-A30B2E6BC390}" presName="parTx" presStyleLbl="alignNode1" presStyleIdx="1" presStyleCnt="2" custScaleY="67831">
        <dgm:presLayoutVars>
          <dgm:chMax val="0"/>
          <dgm:chPref val="0"/>
          <dgm:bulletEnabled val="1"/>
        </dgm:presLayoutVars>
      </dgm:prSet>
      <dgm:spPr/>
    </dgm:pt>
    <dgm:pt modelId="{4B210416-018D-234A-B9E6-F0533229850F}" type="pres">
      <dgm:prSet presAssocID="{199FF38D-0683-9443-8967-A30B2E6BC390}" presName="desTx" presStyleLbl="alignAccFollowNode1" presStyleIdx="1" presStyleCnt="2">
        <dgm:presLayoutVars>
          <dgm:bulletEnabled val="1"/>
        </dgm:presLayoutVars>
      </dgm:prSet>
      <dgm:spPr/>
    </dgm:pt>
  </dgm:ptLst>
  <dgm:cxnLst>
    <dgm:cxn modelId="{10944132-99CD-3448-8436-DB9FFD6EB57E}" srcId="{199FF38D-0683-9443-8967-A30B2E6BC390}" destId="{2CE31E9A-CA5C-5243-AED1-39DD0DD08291}" srcOrd="1" destOrd="0" parTransId="{5AB90A72-EAD8-8943-BB00-76334829AA44}" sibTransId="{781945A9-D4A4-7946-A6E6-C98429F895BD}"/>
    <dgm:cxn modelId="{03D80A59-E5D0-0A4F-AA87-2D04363356C0}" srcId="{0D68649B-766B-5249-A1EA-FB573BC68C9A}" destId="{199FF38D-0683-9443-8967-A30B2E6BC390}" srcOrd="1" destOrd="0" parTransId="{74A44C99-1581-D64E-9FE8-B6EAA556C75F}" sibTransId="{1937AF6B-1523-824F-B82B-3C78ECB26006}"/>
    <dgm:cxn modelId="{1C054062-80AA-473F-B49A-F53E45F14911}" type="presOf" srcId="{1E49DFA3-D010-4825-A9CC-F394118702A2}" destId="{89E2BD6A-510A-A849-93D5-BB7DE9478B0C}" srcOrd="0" destOrd="0" presId="urn:microsoft.com/office/officeart/2005/8/layout/hList1"/>
    <dgm:cxn modelId="{BC02A163-C9BC-834F-B04B-AB4566C20DC4}" srcId="{0D68649B-766B-5249-A1EA-FB573BC68C9A}" destId="{74BC2262-9018-F04B-91A2-47CDBF08D6B3}" srcOrd="0" destOrd="0" parTransId="{B3BC7CCB-1292-AD48-A1ED-320F3CEBD812}" sibTransId="{57F34965-03D7-8C45-8FB8-23F5EE2C7148}"/>
    <dgm:cxn modelId="{ED28807E-4510-414D-A180-EE85F39409E7}" type="presOf" srcId="{74BC2262-9018-F04B-91A2-47CDBF08D6B3}" destId="{836C8CF2-F031-9D48-AECE-34F89CACBA06}" srcOrd="0" destOrd="0" presId="urn:microsoft.com/office/officeart/2005/8/layout/hList1"/>
    <dgm:cxn modelId="{B57FE48A-6CB5-41A8-9F59-DEAC570322FF}" type="presOf" srcId="{199FF38D-0683-9443-8967-A30B2E6BC390}" destId="{A7F5DEE8-6E31-0741-9E63-B9E4B1CEA147}" srcOrd="0" destOrd="0" presId="urn:microsoft.com/office/officeart/2005/8/layout/hList1"/>
    <dgm:cxn modelId="{BFE3E2A1-59E9-F94D-AAA4-F42A3F5FEABD}" srcId="{74BC2262-9018-F04B-91A2-47CDBF08D6B3}" destId="{34549887-3DA3-FC4E-B3C7-A52378C8FA62}" srcOrd="1" destOrd="0" parTransId="{5E6812EB-D113-1146-9114-4D581284F4F2}" sibTransId="{5DDFE6D6-1206-DA4D-948F-7D99B30F2FCC}"/>
    <dgm:cxn modelId="{3F89DABB-000F-7746-976A-BC50E2E735B2}" srcId="{199FF38D-0683-9443-8967-A30B2E6BC390}" destId="{9BDB6E6D-3CC6-AF46-BCD4-6B29B780F9FF}" srcOrd="0" destOrd="0" parTransId="{116B0A0D-87D6-EC4B-8D24-5403613A7EEA}" sibTransId="{B385D28C-0CE1-AD44-BE01-6288598FF302}"/>
    <dgm:cxn modelId="{78403FBD-B0FF-465E-92EE-6C59EF8AD256}" type="presOf" srcId="{34549887-3DA3-FC4E-B3C7-A52378C8FA62}" destId="{89E2BD6A-510A-A849-93D5-BB7DE9478B0C}" srcOrd="0" destOrd="1" presId="urn:microsoft.com/office/officeart/2005/8/layout/hList1"/>
    <dgm:cxn modelId="{367A9DCD-62D2-45B3-9848-500275636A19}" type="presOf" srcId="{2CE31E9A-CA5C-5243-AED1-39DD0DD08291}" destId="{4B210416-018D-234A-B9E6-F0533229850F}" srcOrd="0" destOrd="1" presId="urn:microsoft.com/office/officeart/2005/8/layout/hList1"/>
    <dgm:cxn modelId="{57BDB4CF-A1C4-432F-9C08-4A80E3F7F517}" type="presOf" srcId="{9BDB6E6D-3CC6-AF46-BCD4-6B29B780F9FF}" destId="{4B210416-018D-234A-B9E6-F0533229850F}" srcOrd="0" destOrd="0" presId="urn:microsoft.com/office/officeart/2005/8/layout/hList1"/>
    <dgm:cxn modelId="{167CD4D3-0A09-449A-AFB5-5570902635FF}" srcId="{74BC2262-9018-F04B-91A2-47CDBF08D6B3}" destId="{1E49DFA3-D010-4825-A9CC-F394118702A2}" srcOrd="0" destOrd="0" parTransId="{3BC884DF-AF16-40E1-B8EC-CF13D92B525C}" sibTransId="{3AF18B32-0917-4B30-9F18-E39CA72ABF39}"/>
    <dgm:cxn modelId="{3E4643F7-82B3-400D-9992-8E17FE3824D0}" type="presOf" srcId="{0D68649B-766B-5249-A1EA-FB573BC68C9A}" destId="{9571105A-9102-A248-BA90-9E0679C416FC}" srcOrd="0" destOrd="0" presId="urn:microsoft.com/office/officeart/2005/8/layout/hList1"/>
    <dgm:cxn modelId="{3800A48C-2CD4-45D7-A36F-6F17590A20AE}" type="presParOf" srcId="{9571105A-9102-A248-BA90-9E0679C416FC}" destId="{5FD68E3E-3FD2-194F-A359-07ED32E069FD}" srcOrd="0" destOrd="0" presId="urn:microsoft.com/office/officeart/2005/8/layout/hList1"/>
    <dgm:cxn modelId="{C68AA9AE-4B89-40AF-92C4-F032F849303E}" type="presParOf" srcId="{5FD68E3E-3FD2-194F-A359-07ED32E069FD}" destId="{836C8CF2-F031-9D48-AECE-34F89CACBA06}" srcOrd="0" destOrd="0" presId="urn:microsoft.com/office/officeart/2005/8/layout/hList1"/>
    <dgm:cxn modelId="{97B7A45A-9FCE-4A4B-B633-CB006621C27C}" type="presParOf" srcId="{5FD68E3E-3FD2-194F-A359-07ED32E069FD}" destId="{89E2BD6A-510A-A849-93D5-BB7DE9478B0C}" srcOrd="1" destOrd="0" presId="urn:microsoft.com/office/officeart/2005/8/layout/hList1"/>
    <dgm:cxn modelId="{9BE67FEB-1F47-4AC4-BF75-F377BDC1A358}" type="presParOf" srcId="{9571105A-9102-A248-BA90-9E0679C416FC}" destId="{91950518-B595-F046-A5ED-86498150D54D}" srcOrd="1" destOrd="0" presId="urn:microsoft.com/office/officeart/2005/8/layout/hList1"/>
    <dgm:cxn modelId="{0B81AACC-5FDA-47C2-9548-19027C49EA08}" type="presParOf" srcId="{9571105A-9102-A248-BA90-9E0679C416FC}" destId="{1CE5FA22-00DD-E349-B7A1-138E52A515D3}" srcOrd="2" destOrd="0" presId="urn:microsoft.com/office/officeart/2005/8/layout/hList1"/>
    <dgm:cxn modelId="{825FFC64-5EB1-4D5E-8F59-0BC1015534E5}" type="presParOf" srcId="{1CE5FA22-00DD-E349-B7A1-138E52A515D3}" destId="{A7F5DEE8-6E31-0741-9E63-B9E4B1CEA147}" srcOrd="0" destOrd="0" presId="urn:microsoft.com/office/officeart/2005/8/layout/hList1"/>
    <dgm:cxn modelId="{4E5CA58A-66F6-4D13-9A61-4EB5853B43D4}" type="presParOf" srcId="{1CE5FA22-00DD-E349-B7A1-138E52A515D3}" destId="{4B210416-018D-234A-B9E6-F0533229850F}"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total de la Línea</a:t>
          </a:r>
        </a:p>
      </dsp:txBody>
      <dsp:txXfrm>
        <a:off x="42" y="201895"/>
        <a:ext cx="4069784" cy="742342"/>
      </dsp:txXfrm>
    </dsp:sp>
    <dsp:sp modelId="{89E2BD6A-510A-A849-93D5-BB7DE9478B0C}">
      <dsp:nvSpPr>
        <dsp:cNvPr id="0" name=""/>
        <dsp:cNvSpPr/>
      </dsp:nvSpPr>
      <dsp:spPr>
        <a:xfrm>
          <a:off x="42"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s-ES" sz="16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CL" sz="1600" kern="1200" dirty="0">
              <a:latin typeface="Verdana" panose="020B0604030504040204" pitchFamily="34" charset="0"/>
              <a:ea typeface="Verdana" panose="020B0604030504040204" pitchFamily="34" charset="0"/>
            </a:rPr>
            <a:t>$772.788.889</a:t>
          </a:r>
          <a:endParaRPr lang="es-ES" sz="1600" kern="1200" dirty="0">
            <a:latin typeface="Verdana" panose="020B0604030504040204" pitchFamily="34" charset="0"/>
            <a:ea typeface="Verdana" panose="020B0604030504040204" pitchFamily="34" charset="0"/>
            <a:cs typeface="Verdana" panose="020B0604030504040204" pitchFamily="34" charset="0"/>
          </a:endParaRPr>
        </a:p>
      </dsp:txBody>
      <dsp:txXfrm>
        <a:off x="42" y="768209"/>
        <a:ext cx="4069784" cy="1668960"/>
      </dsp:txXfrm>
    </dsp:sp>
    <dsp:sp modelId="{A7F5DEE8-6E31-0741-9E63-B9E4B1CEA147}">
      <dsp:nvSpPr>
        <dsp:cNvPr id="0" name=""/>
        <dsp:cNvSpPr/>
      </dsp:nvSpPr>
      <dsp:spPr>
        <a:xfrm>
          <a:off x="4639596"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máximo por proyecto</a:t>
          </a:r>
        </a:p>
      </dsp:txBody>
      <dsp:txXfrm>
        <a:off x="4639596" y="201895"/>
        <a:ext cx="4069784" cy="742342"/>
      </dsp:txXfrm>
    </dsp:sp>
    <dsp:sp modelId="{4B210416-018D-234A-B9E6-F0533229850F}">
      <dsp:nvSpPr>
        <dsp:cNvPr id="0" name=""/>
        <dsp:cNvSpPr/>
      </dsp:nvSpPr>
      <dsp:spPr>
        <a:xfrm>
          <a:off x="4639596"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ES" sz="1600" kern="1200" dirty="0">
              <a:latin typeface="Verdana" panose="020B0604030504040204" pitchFamily="34" charset="0"/>
              <a:ea typeface="Verdana" panose="020B0604030504040204" pitchFamily="34" charset="0"/>
              <a:cs typeface="Verdana" panose="020B0604030504040204" pitchFamily="34" charset="0"/>
            </a:rPr>
            <a:t>$15.000.000</a:t>
          </a:r>
        </a:p>
      </dsp:txBody>
      <dsp:txXfrm>
        <a:off x="4639596" y="768209"/>
        <a:ext cx="4069784" cy="16689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367909"/>
          <a:ext cx="4069784" cy="593997"/>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Quienes pueden postular</a:t>
          </a:r>
        </a:p>
      </dsp:txBody>
      <dsp:txXfrm>
        <a:off x="42" y="367909"/>
        <a:ext cx="4069784" cy="593997"/>
      </dsp:txXfrm>
    </dsp:sp>
    <dsp:sp modelId="{89E2BD6A-510A-A849-93D5-BB7DE9478B0C}">
      <dsp:nvSpPr>
        <dsp:cNvPr id="0" name=""/>
        <dsp:cNvSpPr/>
      </dsp:nvSpPr>
      <dsp:spPr>
        <a:xfrm>
          <a:off x="42" y="910930"/>
          <a:ext cx="4069784" cy="1983905"/>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Personas Naturales, d</a:t>
          </a:r>
          <a:r>
            <a:rPr lang="en-US" sz="1200" kern="1200" dirty="0">
              <a:latin typeface="Verdana" panose="020B0604030504040204" pitchFamily="34" charset="0"/>
              <a:ea typeface="Verdana" panose="020B0604030504040204" pitchFamily="34" charset="0"/>
              <a:cs typeface="Verdana" panose="020B0604030504040204" pitchFamily="34" charset="0"/>
            </a:rPr>
            <a:t>e nacionalidad chilena o extranjeros con cédula de identidad otorgada por el Servicio de Registro Civil e Identificación de Chile, que sean mayores de 18 años.</a:t>
          </a: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Personas Jurídica </a:t>
          </a:r>
          <a:r>
            <a:rPr lang="en-US" sz="1200" kern="1200" dirty="0">
              <a:latin typeface="Verdana" panose="020B0604030504040204" pitchFamily="34" charset="0"/>
              <a:ea typeface="Verdana" panose="020B0604030504040204" pitchFamily="34" charset="0"/>
              <a:cs typeface="Verdana" panose="020B0604030504040204" pitchFamily="34" charset="0"/>
            </a:rPr>
            <a:t>Chilenas de derecho público o privado, con o sin fines de lucro. Quedan expresamente excluidas las sociedades de hecho.</a:t>
          </a: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2" y="910930"/>
        <a:ext cx="4069784" cy="1983905"/>
      </dsp:txXfrm>
    </dsp:sp>
    <dsp:sp modelId="{3535AE60-4C39-F145-8DA2-91F550CB8E4A}">
      <dsp:nvSpPr>
        <dsp:cNvPr id="0" name=""/>
        <dsp:cNvSpPr/>
      </dsp:nvSpPr>
      <dsp:spPr>
        <a:xfrm>
          <a:off x="4639637" y="372341"/>
          <a:ext cx="4069784" cy="593997"/>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Tipo de Gastos</a:t>
          </a:r>
        </a:p>
      </dsp:txBody>
      <dsp:txXfrm>
        <a:off x="4639637" y="372341"/>
        <a:ext cx="4069784" cy="593997"/>
      </dsp:txXfrm>
    </dsp:sp>
    <dsp:sp modelId="{D86CDDD6-729D-934F-8A5B-53DA3C9E323C}">
      <dsp:nvSpPr>
        <dsp:cNvPr id="0" name=""/>
        <dsp:cNvSpPr/>
      </dsp:nvSpPr>
      <dsp:spPr>
        <a:xfrm>
          <a:off x="4639596" y="910930"/>
          <a:ext cx="4069784" cy="1983905"/>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Honorarios</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Operación</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Inversión</a:t>
          </a: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639596" y="910930"/>
        <a:ext cx="4069784" cy="198390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total de la Línea</a:t>
          </a:r>
        </a:p>
      </dsp:txBody>
      <dsp:txXfrm>
        <a:off x="42" y="201895"/>
        <a:ext cx="4069784" cy="742342"/>
      </dsp:txXfrm>
    </dsp:sp>
    <dsp:sp modelId="{89E2BD6A-510A-A849-93D5-BB7DE9478B0C}">
      <dsp:nvSpPr>
        <dsp:cNvPr id="0" name=""/>
        <dsp:cNvSpPr/>
      </dsp:nvSpPr>
      <dsp:spPr>
        <a:xfrm>
          <a:off x="42"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s-ES" sz="16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CL" sz="1600" kern="1200" dirty="0">
              <a:latin typeface="Verdana" panose="020B0604030504040204" pitchFamily="34" charset="0"/>
              <a:ea typeface="Verdana" panose="020B0604030504040204" pitchFamily="34" charset="0"/>
              <a:cs typeface="Verdana" panose="020B0604030504040204" pitchFamily="34" charset="0"/>
            </a:rPr>
            <a:t>$354.633.334</a:t>
          </a:r>
          <a:endParaRPr lang="es-ES" sz="1600" kern="1200" dirty="0">
            <a:latin typeface="Verdana" panose="020B0604030504040204" pitchFamily="34" charset="0"/>
            <a:ea typeface="Verdana" panose="020B0604030504040204" pitchFamily="34" charset="0"/>
            <a:cs typeface="Verdana" panose="020B0604030504040204" pitchFamily="34" charset="0"/>
          </a:endParaRPr>
        </a:p>
      </dsp:txBody>
      <dsp:txXfrm>
        <a:off x="42" y="768209"/>
        <a:ext cx="4069784" cy="1668960"/>
      </dsp:txXfrm>
    </dsp:sp>
    <dsp:sp modelId="{A7F5DEE8-6E31-0741-9E63-B9E4B1CEA147}">
      <dsp:nvSpPr>
        <dsp:cNvPr id="0" name=""/>
        <dsp:cNvSpPr/>
      </dsp:nvSpPr>
      <dsp:spPr>
        <a:xfrm>
          <a:off x="4639596"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máximo por proyecto</a:t>
          </a:r>
        </a:p>
      </dsp:txBody>
      <dsp:txXfrm>
        <a:off x="4639596" y="201895"/>
        <a:ext cx="4069784" cy="742342"/>
      </dsp:txXfrm>
    </dsp:sp>
    <dsp:sp modelId="{4B210416-018D-234A-B9E6-F0533229850F}">
      <dsp:nvSpPr>
        <dsp:cNvPr id="0" name=""/>
        <dsp:cNvSpPr/>
      </dsp:nvSpPr>
      <dsp:spPr>
        <a:xfrm>
          <a:off x="4639596"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ES" sz="1600" kern="1200" dirty="0">
              <a:latin typeface="Verdana" panose="020B0604030504040204" pitchFamily="34" charset="0"/>
              <a:ea typeface="Verdana" panose="020B0604030504040204" pitchFamily="34" charset="0"/>
              <a:cs typeface="Verdana" panose="020B0604030504040204" pitchFamily="34" charset="0"/>
            </a:rPr>
            <a:t>$10.000.000</a:t>
          </a:r>
        </a:p>
      </dsp:txBody>
      <dsp:txXfrm>
        <a:off x="4639596" y="768209"/>
        <a:ext cx="4069784" cy="16689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367909"/>
          <a:ext cx="4069784" cy="593997"/>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Quienes pueden postular</a:t>
          </a:r>
        </a:p>
      </dsp:txBody>
      <dsp:txXfrm>
        <a:off x="42" y="367909"/>
        <a:ext cx="4069784" cy="593997"/>
      </dsp:txXfrm>
    </dsp:sp>
    <dsp:sp modelId="{89E2BD6A-510A-A849-93D5-BB7DE9478B0C}">
      <dsp:nvSpPr>
        <dsp:cNvPr id="0" name=""/>
        <dsp:cNvSpPr/>
      </dsp:nvSpPr>
      <dsp:spPr>
        <a:xfrm>
          <a:off x="42" y="910930"/>
          <a:ext cx="4069784" cy="1983905"/>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Personas Naturales, d</a:t>
          </a:r>
          <a:r>
            <a:rPr lang="en-US" sz="1200" kern="1200" dirty="0">
              <a:latin typeface="Verdana" panose="020B0604030504040204" pitchFamily="34" charset="0"/>
              <a:ea typeface="Verdana" panose="020B0604030504040204" pitchFamily="34" charset="0"/>
              <a:cs typeface="Verdana" panose="020B0604030504040204" pitchFamily="34" charset="0"/>
            </a:rPr>
            <a:t>e nacionalidad chilena o extranjeros con cédula de identidad otorgada por el Servicio de Registro Civil e Identificación de Chile, que sean mayores de 18 años.</a:t>
          </a: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Personas Jurídica </a:t>
          </a:r>
          <a:r>
            <a:rPr lang="en-US" sz="1200" kern="1200" dirty="0">
              <a:latin typeface="Verdana" panose="020B0604030504040204" pitchFamily="34" charset="0"/>
              <a:ea typeface="Verdana" panose="020B0604030504040204" pitchFamily="34" charset="0"/>
              <a:cs typeface="Verdana" panose="020B0604030504040204" pitchFamily="34" charset="0"/>
            </a:rPr>
            <a:t>Chilenas de derecho público o privado, con o sin fines de lucro. Quedan expresamente excluidas las sociedades de hecho.</a:t>
          </a: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2" y="910930"/>
        <a:ext cx="4069784" cy="1983905"/>
      </dsp:txXfrm>
    </dsp:sp>
    <dsp:sp modelId="{3535AE60-4C39-F145-8DA2-91F550CB8E4A}">
      <dsp:nvSpPr>
        <dsp:cNvPr id="0" name=""/>
        <dsp:cNvSpPr/>
      </dsp:nvSpPr>
      <dsp:spPr>
        <a:xfrm>
          <a:off x="4639637" y="372341"/>
          <a:ext cx="4069784" cy="593997"/>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Tipo de Gastos</a:t>
          </a:r>
        </a:p>
      </dsp:txBody>
      <dsp:txXfrm>
        <a:off x="4639637" y="372341"/>
        <a:ext cx="4069784" cy="593997"/>
      </dsp:txXfrm>
    </dsp:sp>
    <dsp:sp modelId="{D86CDDD6-729D-934F-8A5B-53DA3C9E323C}">
      <dsp:nvSpPr>
        <dsp:cNvPr id="0" name=""/>
        <dsp:cNvSpPr/>
      </dsp:nvSpPr>
      <dsp:spPr>
        <a:xfrm>
          <a:off x="4639596" y="910930"/>
          <a:ext cx="4069784" cy="1983905"/>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Honorarios</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Operación</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Inversión</a:t>
          </a: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639596" y="910930"/>
        <a:ext cx="4069784" cy="198390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total de la Línea</a:t>
          </a:r>
        </a:p>
      </dsp:txBody>
      <dsp:txXfrm>
        <a:off x="42" y="201895"/>
        <a:ext cx="4069784" cy="742342"/>
      </dsp:txXfrm>
    </dsp:sp>
    <dsp:sp modelId="{89E2BD6A-510A-A849-93D5-BB7DE9478B0C}">
      <dsp:nvSpPr>
        <dsp:cNvPr id="0" name=""/>
        <dsp:cNvSpPr/>
      </dsp:nvSpPr>
      <dsp:spPr>
        <a:xfrm>
          <a:off x="42"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s-ES" sz="16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CL" sz="1600" kern="1200" dirty="0">
              <a:latin typeface="Verdana" panose="020B0604030504040204" pitchFamily="34" charset="0"/>
              <a:ea typeface="Verdana" panose="020B0604030504040204" pitchFamily="34" charset="0"/>
              <a:cs typeface="Verdana" panose="020B0604030504040204" pitchFamily="34" charset="0"/>
            </a:rPr>
            <a:t>$1.194.822.223</a:t>
          </a:r>
          <a:endParaRPr lang="es-ES" sz="1600" kern="1200" dirty="0">
            <a:latin typeface="Verdana" panose="020B0604030504040204" pitchFamily="34" charset="0"/>
            <a:ea typeface="Verdana" panose="020B0604030504040204" pitchFamily="34" charset="0"/>
            <a:cs typeface="Verdana" panose="020B0604030504040204" pitchFamily="34" charset="0"/>
          </a:endParaRPr>
        </a:p>
      </dsp:txBody>
      <dsp:txXfrm>
        <a:off x="42" y="768209"/>
        <a:ext cx="4069784" cy="1668960"/>
      </dsp:txXfrm>
    </dsp:sp>
    <dsp:sp modelId="{A7F5DEE8-6E31-0741-9E63-B9E4B1CEA147}">
      <dsp:nvSpPr>
        <dsp:cNvPr id="0" name=""/>
        <dsp:cNvSpPr/>
      </dsp:nvSpPr>
      <dsp:spPr>
        <a:xfrm>
          <a:off x="4639596"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máximo por proyecto</a:t>
          </a:r>
        </a:p>
      </dsp:txBody>
      <dsp:txXfrm>
        <a:off x="4639596" y="201895"/>
        <a:ext cx="4069784" cy="742342"/>
      </dsp:txXfrm>
    </dsp:sp>
    <dsp:sp modelId="{4B210416-018D-234A-B9E6-F0533229850F}">
      <dsp:nvSpPr>
        <dsp:cNvPr id="0" name=""/>
        <dsp:cNvSpPr/>
      </dsp:nvSpPr>
      <dsp:spPr>
        <a:xfrm>
          <a:off x="4639596"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ES" sz="1600" kern="1200" dirty="0">
              <a:latin typeface="Verdana" panose="020B0604030504040204" pitchFamily="34" charset="0"/>
              <a:ea typeface="Verdana" panose="020B0604030504040204" pitchFamily="34" charset="0"/>
              <a:cs typeface="Verdana" panose="020B0604030504040204" pitchFamily="34" charset="0"/>
            </a:rPr>
            <a:t>$18.000.000</a:t>
          </a:r>
        </a:p>
      </dsp:txBody>
      <dsp:txXfrm>
        <a:off x="4639596" y="768209"/>
        <a:ext cx="4069784" cy="166896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367909"/>
          <a:ext cx="4069784" cy="593997"/>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Quienes pueden postular</a:t>
          </a:r>
        </a:p>
      </dsp:txBody>
      <dsp:txXfrm>
        <a:off x="42" y="367909"/>
        <a:ext cx="4069784" cy="593997"/>
      </dsp:txXfrm>
    </dsp:sp>
    <dsp:sp modelId="{89E2BD6A-510A-A849-93D5-BB7DE9478B0C}">
      <dsp:nvSpPr>
        <dsp:cNvPr id="0" name=""/>
        <dsp:cNvSpPr/>
      </dsp:nvSpPr>
      <dsp:spPr>
        <a:xfrm>
          <a:off x="42" y="910930"/>
          <a:ext cx="4069784" cy="1983905"/>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Personas Naturales, d</a:t>
          </a:r>
          <a:r>
            <a:rPr lang="en-US" sz="1200" kern="1200" dirty="0">
              <a:latin typeface="Verdana" panose="020B0604030504040204" pitchFamily="34" charset="0"/>
              <a:ea typeface="Verdana" panose="020B0604030504040204" pitchFamily="34" charset="0"/>
              <a:cs typeface="Verdana" panose="020B0604030504040204" pitchFamily="34" charset="0"/>
            </a:rPr>
            <a:t>e nacionalidad chilena o extranjeros con cédula de identidad otorgada por el Servicio de Registro Civil e Identificación de Chile, que sean mayores de 18 años.</a:t>
          </a: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Personas Jurídica </a:t>
          </a:r>
          <a:r>
            <a:rPr lang="en-US" sz="1200" kern="1200" dirty="0">
              <a:latin typeface="Verdana" panose="020B0604030504040204" pitchFamily="34" charset="0"/>
              <a:ea typeface="Verdana" panose="020B0604030504040204" pitchFamily="34" charset="0"/>
              <a:cs typeface="Verdana" panose="020B0604030504040204" pitchFamily="34" charset="0"/>
            </a:rPr>
            <a:t>Chilenas de derecho público o privado, con o sin fines de lucro. Quedan expresamente excluidas las sociedades de hecho.</a:t>
          </a: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2" y="910930"/>
        <a:ext cx="4069784" cy="1983905"/>
      </dsp:txXfrm>
    </dsp:sp>
    <dsp:sp modelId="{3535AE60-4C39-F145-8DA2-91F550CB8E4A}">
      <dsp:nvSpPr>
        <dsp:cNvPr id="0" name=""/>
        <dsp:cNvSpPr/>
      </dsp:nvSpPr>
      <dsp:spPr>
        <a:xfrm>
          <a:off x="4639637" y="372341"/>
          <a:ext cx="4069784" cy="593997"/>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Tipo de Gastos</a:t>
          </a:r>
        </a:p>
      </dsp:txBody>
      <dsp:txXfrm>
        <a:off x="4639637" y="372341"/>
        <a:ext cx="4069784" cy="593997"/>
      </dsp:txXfrm>
    </dsp:sp>
    <dsp:sp modelId="{D86CDDD6-729D-934F-8A5B-53DA3C9E323C}">
      <dsp:nvSpPr>
        <dsp:cNvPr id="0" name=""/>
        <dsp:cNvSpPr/>
      </dsp:nvSpPr>
      <dsp:spPr>
        <a:xfrm>
          <a:off x="4639596" y="910930"/>
          <a:ext cx="4069784" cy="1983905"/>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Honorarios</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Operación</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Inversión</a:t>
          </a: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639596" y="910930"/>
        <a:ext cx="4069784" cy="198390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total de la Línea</a:t>
          </a:r>
        </a:p>
      </dsp:txBody>
      <dsp:txXfrm>
        <a:off x="42" y="201895"/>
        <a:ext cx="4069784" cy="742342"/>
      </dsp:txXfrm>
    </dsp:sp>
    <dsp:sp modelId="{89E2BD6A-510A-A849-93D5-BB7DE9478B0C}">
      <dsp:nvSpPr>
        <dsp:cNvPr id="0" name=""/>
        <dsp:cNvSpPr/>
      </dsp:nvSpPr>
      <dsp:spPr>
        <a:xfrm>
          <a:off x="42"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s-ES" sz="16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CL" sz="1600" kern="1200" dirty="0">
              <a:latin typeface="Verdana" panose="020B0604030504040204" pitchFamily="34" charset="0"/>
              <a:ea typeface="Verdana" panose="020B0604030504040204" pitchFamily="34" charset="0"/>
              <a:cs typeface="Verdana" panose="020B0604030504040204" pitchFamily="34" charset="0"/>
            </a:rPr>
            <a:t>$335.300.001</a:t>
          </a:r>
          <a:endParaRPr lang="es-ES" sz="1600" kern="1200" dirty="0">
            <a:latin typeface="Verdana" panose="020B0604030504040204" pitchFamily="34" charset="0"/>
            <a:ea typeface="Verdana" panose="020B0604030504040204" pitchFamily="34" charset="0"/>
            <a:cs typeface="Verdana" panose="020B0604030504040204" pitchFamily="34" charset="0"/>
          </a:endParaRPr>
        </a:p>
      </dsp:txBody>
      <dsp:txXfrm>
        <a:off x="42" y="768209"/>
        <a:ext cx="4069784" cy="1668960"/>
      </dsp:txXfrm>
    </dsp:sp>
    <dsp:sp modelId="{A7F5DEE8-6E31-0741-9E63-B9E4B1CEA147}">
      <dsp:nvSpPr>
        <dsp:cNvPr id="0" name=""/>
        <dsp:cNvSpPr/>
      </dsp:nvSpPr>
      <dsp:spPr>
        <a:xfrm>
          <a:off x="4639596"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máximo por proyecto</a:t>
          </a:r>
        </a:p>
      </dsp:txBody>
      <dsp:txXfrm>
        <a:off x="4639596" y="201895"/>
        <a:ext cx="4069784" cy="742342"/>
      </dsp:txXfrm>
    </dsp:sp>
    <dsp:sp modelId="{4B210416-018D-234A-B9E6-F0533229850F}">
      <dsp:nvSpPr>
        <dsp:cNvPr id="0" name=""/>
        <dsp:cNvSpPr/>
      </dsp:nvSpPr>
      <dsp:spPr>
        <a:xfrm>
          <a:off x="4639596"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ES" sz="1600" kern="1200" dirty="0">
              <a:latin typeface="Verdana" panose="020B0604030504040204" pitchFamily="34" charset="0"/>
              <a:ea typeface="Verdana" panose="020B0604030504040204" pitchFamily="34" charset="0"/>
              <a:cs typeface="Verdana" panose="020B0604030504040204" pitchFamily="34" charset="0"/>
            </a:rPr>
            <a:t>$10.000.000 </a:t>
          </a:r>
          <a:r>
            <a:rPr lang="es-ES" sz="1600" kern="1200" dirty="0"/>
            <a:t>salvo en aquellas regiones donde el monto total disponible para la línea sea menor a dicha cifra, en cuyo caso el monto máximo financiado será el monto total disponible de la línea.</a:t>
          </a:r>
          <a:endParaRPr lang="es-ES" sz="1600" kern="1200" dirty="0">
            <a:latin typeface="Verdana" panose="020B0604030504040204" pitchFamily="34" charset="0"/>
            <a:ea typeface="Verdana" panose="020B0604030504040204" pitchFamily="34" charset="0"/>
            <a:cs typeface="Verdana" panose="020B0604030504040204" pitchFamily="34" charset="0"/>
          </a:endParaRPr>
        </a:p>
      </dsp:txBody>
      <dsp:txXfrm>
        <a:off x="4639596" y="768209"/>
        <a:ext cx="4069784" cy="166896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132319"/>
          <a:ext cx="4069784" cy="87296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Quienes pueden postular</a:t>
          </a:r>
        </a:p>
      </dsp:txBody>
      <dsp:txXfrm>
        <a:off x="42" y="132319"/>
        <a:ext cx="4069784" cy="872962"/>
      </dsp:txXfrm>
    </dsp:sp>
    <dsp:sp modelId="{89E2BD6A-510A-A849-93D5-BB7DE9478B0C}">
      <dsp:nvSpPr>
        <dsp:cNvPr id="0" name=""/>
        <dsp:cNvSpPr/>
      </dsp:nvSpPr>
      <dsp:spPr>
        <a:xfrm>
          <a:off x="42" y="740434"/>
          <a:ext cx="4069784" cy="238999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just" defTabSz="488950">
            <a:lnSpc>
              <a:spcPct val="90000"/>
            </a:lnSpc>
            <a:spcBef>
              <a:spcPct val="0"/>
            </a:spcBef>
            <a:spcAft>
              <a:spcPct val="15000"/>
            </a:spcAft>
            <a:buChar char="•"/>
          </a:pPr>
          <a:r>
            <a:rPr lang="en-US" sz="1100" kern="1200" dirty="0"/>
            <a:t>Personas indígenas mayores de 18 años, de los pueblos reconocidos por la ley 19.253, las que acreditarán su pertenencia a los respectivos pueblos por sus apellidos. De no ser pública y notoria la pertinencia por los apellidos, se solicitará el certificado respectivo emitido por CONADI.</a:t>
          </a:r>
          <a:endParaRPr lang="es-ES" sz="1100" kern="1200" dirty="0">
            <a:latin typeface="Verdana" panose="020B0604030504040204" pitchFamily="34" charset="0"/>
            <a:ea typeface="Verdana" panose="020B0604030504040204" pitchFamily="34" charset="0"/>
            <a:cs typeface="Verdana" panose="020B0604030504040204" pitchFamily="34" charset="0"/>
          </a:endParaRPr>
        </a:p>
        <a:p>
          <a:pPr marL="57150" lvl="1" indent="-57150" algn="l" defTabSz="488950">
            <a:lnSpc>
              <a:spcPct val="90000"/>
            </a:lnSpc>
            <a:spcBef>
              <a:spcPct val="0"/>
            </a:spcBef>
            <a:spcAft>
              <a:spcPct val="15000"/>
            </a:spcAft>
            <a:buChar char="•"/>
          </a:pPr>
          <a:endParaRPr lang="es-ES" sz="1100" kern="1200" dirty="0">
            <a:latin typeface="Verdana" panose="020B0604030504040204" pitchFamily="34" charset="0"/>
            <a:ea typeface="Verdana" panose="020B0604030504040204" pitchFamily="34" charset="0"/>
            <a:cs typeface="Verdana" panose="020B0604030504040204" pitchFamily="34" charset="0"/>
          </a:endParaRPr>
        </a:p>
        <a:p>
          <a:pPr marL="57150" lvl="1" indent="-57150" algn="just" defTabSz="488950">
            <a:lnSpc>
              <a:spcPct val="90000"/>
            </a:lnSpc>
            <a:spcBef>
              <a:spcPct val="0"/>
            </a:spcBef>
            <a:spcAft>
              <a:spcPct val="15000"/>
            </a:spcAft>
            <a:buChar char="•"/>
          </a:pPr>
          <a:r>
            <a:rPr lang="es-ES" sz="1100" kern="1200" dirty="0">
              <a:latin typeface="+mn-lt"/>
              <a:ea typeface="Verdana" panose="020B0604030504040204" pitchFamily="34" charset="0"/>
              <a:cs typeface="Verdana" panose="020B0604030504040204" pitchFamily="34" charset="0"/>
            </a:rPr>
            <a:t>Personas Jurídica, </a:t>
          </a:r>
          <a:r>
            <a:rPr lang="en-US" sz="1100" kern="1200" dirty="0"/>
            <a:t>Comunidades indígenas constituidas de conformidad a la ley 19.253, y  Asociasiones indígeneas consituidas de conformidad a la ley 19.253 Art. 37 letra a) que cuenten con personalidad jurídica vigente debidamente acreditada por la Corporación Nacional de Desarrollo Indígena (CONADI). Quedan expresamente excluidas las sociedades de hecho.  </a:t>
          </a:r>
          <a:endParaRPr lang="es-ES" sz="1100" kern="1200" dirty="0">
            <a:latin typeface="Verdana" panose="020B0604030504040204" pitchFamily="34" charset="0"/>
            <a:ea typeface="Verdana" panose="020B0604030504040204" pitchFamily="34" charset="0"/>
            <a:cs typeface="Verdana" panose="020B0604030504040204" pitchFamily="34" charset="0"/>
          </a:endParaRPr>
        </a:p>
      </dsp:txBody>
      <dsp:txXfrm>
        <a:off x="42" y="740434"/>
        <a:ext cx="4069784" cy="2389990"/>
      </dsp:txXfrm>
    </dsp:sp>
    <dsp:sp modelId="{3535AE60-4C39-F145-8DA2-91F550CB8E4A}">
      <dsp:nvSpPr>
        <dsp:cNvPr id="0" name=""/>
        <dsp:cNvSpPr/>
      </dsp:nvSpPr>
      <dsp:spPr>
        <a:xfrm>
          <a:off x="4639637" y="226262"/>
          <a:ext cx="4069784" cy="87296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Tipo de Gastos</a:t>
          </a:r>
        </a:p>
      </dsp:txBody>
      <dsp:txXfrm>
        <a:off x="4639637" y="226262"/>
        <a:ext cx="4069784" cy="872962"/>
      </dsp:txXfrm>
    </dsp:sp>
    <dsp:sp modelId="{D86CDDD6-729D-934F-8A5B-53DA3C9E323C}">
      <dsp:nvSpPr>
        <dsp:cNvPr id="0" name=""/>
        <dsp:cNvSpPr/>
      </dsp:nvSpPr>
      <dsp:spPr>
        <a:xfrm>
          <a:off x="4639596" y="1002721"/>
          <a:ext cx="4069784" cy="2040274"/>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Honorarios</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Operación</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Inversión</a:t>
          </a: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639596" y="1002721"/>
        <a:ext cx="4069784" cy="204027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total de la Línea</a:t>
          </a:r>
        </a:p>
      </dsp:txBody>
      <dsp:txXfrm>
        <a:off x="42" y="201895"/>
        <a:ext cx="4069784" cy="742342"/>
      </dsp:txXfrm>
    </dsp:sp>
    <dsp:sp modelId="{89E2BD6A-510A-A849-93D5-BB7DE9478B0C}">
      <dsp:nvSpPr>
        <dsp:cNvPr id="0" name=""/>
        <dsp:cNvSpPr/>
      </dsp:nvSpPr>
      <dsp:spPr>
        <a:xfrm>
          <a:off x="42"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s-ES" sz="16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CL" sz="1600" kern="1200" dirty="0">
              <a:latin typeface="Verdana" panose="020B0604030504040204" pitchFamily="34" charset="0"/>
              <a:ea typeface="Verdana" panose="020B0604030504040204" pitchFamily="34" charset="0"/>
              <a:cs typeface="Verdana" panose="020B0604030504040204" pitchFamily="34" charset="0"/>
            </a:rPr>
            <a:t>$287.944.444</a:t>
          </a:r>
          <a:endParaRPr lang="es-ES" sz="1600" kern="1200" dirty="0">
            <a:latin typeface="Verdana" panose="020B0604030504040204" pitchFamily="34" charset="0"/>
            <a:ea typeface="Verdana" panose="020B0604030504040204" pitchFamily="34" charset="0"/>
            <a:cs typeface="Verdana" panose="020B0604030504040204" pitchFamily="34" charset="0"/>
          </a:endParaRPr>
        </a:p>
      </dsp:txBody>
      <dsp:txXfrm>
        <a:off x="42" y="768209"/>
        <a:ext cx="4069784" cy="1668960"/>
      </dsp:txXfrm>
    </dsp:sp>
    <dsp:sp modelId="{A7F5DEE8-6E31-0741-9E63-B9E4B1CEA147}">
      <dsp:nvSpPr>
        <dsp:cNvPr id="0" name=""/>
        <dsp:cNvSpPr/>
      </dsp:nvSpPr>
      <dsp:spPr>
        <a:xfrm>
          <a:off x="4639596"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máximo por proyecto</a:t>
          </a:r>
        </a:p>
      </dsp:txBody>
      <dsp:txXfrm>
        <a:off x="4639596" y="201895"/>
        <a:ext cx="4069784" cy="742342"/>
      </dsp:txXfrm>
    </dsp:sp>
    <dsp:sp modelId="{4B210416-018D-234A-B9E6-F0533229850F}">
      <dsp:nvSpPr>
        <dsp:cNvPr id="0" name=""/>
        <dsp:cNvSpPr/>
      </dsp:nvSpPr>
      <dsp:spPr>
        <a:xfrm>
          <a:off x="4639596"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ES" sz="1600" kern="1200" dirty="0">
              <a:latin typeface="Verdana" panose="020B0604030504040204" pitchFamily="34" charset="0"/>
              <a:ea typeface="Verdana" panose="020B0604030504040204" pitchFamily="34" charset="0"/>
              <a:cs typeface="Verdana" panose="020B0604030504040204" pitchFamily="34" charset="0"/>
            </a:rPr>
            <a:t>$15.000.000 </a:t>
          </a:r>
          <a:r>
            <a:rPr lang="es-ES" sz="1600" kern="1200" dirty="0"/>
            <a:t>salvo en aquellas regiones donde el monto total disponible para la línea sea menor a dicha cifra, en cuyo caso el monto máximo financiado será el monto total disponible de la línea.</a:t>
          </a:r>
          <a:endParaRPr lang="es-ES" sz="1600" kern="1200" dirty="0">
            <a:latin typeface="Verdana" panose="020B0604030504040204" pitchFamily="34" charset="0"/>
            <a:ea typeface="Verdana" panose="020B0604030504040204" pitchFamily="34" charset="0"/>
            <a:cs typeface="Verdana" panose="020B0604030504040204" pitchFamily="34" charset="0"/>
          </a:endParaRPr>
        </a:p>
      </dsp:txBody>
      <dsp:txXfrm>
        <a:off x="4639596" y="768209"/>
        <a:ext cx="4069784" cy="166896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367909"/>
          <a:ext cx="4069784" cy="593997"/>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Quienes pueden postular</a:t>
          </a:r>
        </a:p>
      </dsp:txBody>
      <dsp:txXfrm>
        <a:off x="42" y="367909"/>
        <a:ext cx="4069784" cy="593997"/>
      </dsp:txXfrm>
    </dsp:sp>
    <dsp:sp modelId="{89E2BD6A-510A-A849-93D5-BB7DE9478B0C}">
      <dsp:nvSpPr>
        <dsp:cNvPr id="0" name=""/>
        <dsp:cNvSpPr/>
      </dsp:nvSpPr>
      <dsp:spPr>
        <a:xfrm>
          <a:off x="42" y="910930"/>
          <a:ext cx="4069784" cy="1983905"/>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Personas Jurídica </a:t>
          </a:r>
          <a:r>
            <a:rPr lang="en-US" sz="1200" kern="1200" dirty="0">
              <a:latin typeface="Verdana" panose="020B0604030504040204" pitchFamily="34" charset="0"/>
              <a:ea typeface="Verdana" panose="020B0604030504040204" pitchFamily="34" charset="0"/>
              <a:cs typeface="Verdana" panose="020B0604030504040204" pitchFamily="34" charset="0"/>
            </a:rPr>
            <a:t>Chilenas de derecho público o privado, con o sin fines de lucro. Quedan expresamente excluidas las sociedades de hecho.</a:t>
          </a: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2" y="910930"/>
        <a:ext cx="4069784" cy="1983905"/>
      </dsp:txXfrm>
    </dsp:sp>
    <dsp:sp modelId="{3535AE60-4C39-F145-8DA2-91F550CB8E4A}">
      <dsp:nvSpPr>
        <dsp:cNvPr id="0" name=""/>
        <dsp:cNvSpPr/>
      </dsp:nvSpPr>
      <dsp:spPr>
        <a:xfrm>
          <a:off x="4639637" y="372341"/>
          <a:ext cx="4069784" cy="593997"/>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Tipo de Gastos</a:t>
          </a:r>
        </a:p>
      </dsp:txBody>
      <dsp:txXfrm>
        <a:off x="4639637" y="372341"/>
        <a:ext cx="4069784" cy="593997"/>
      </dsp:txXfrm>
    </dsp:sp>
    <dsp:sp modelId="{D86CDDD6-729D-934F-8A5B-53DA3C9E323C}">
      <dsp:nvSpPr>
        <dsp:cNvPr id="0" name=""/>
        <dsp:cNvSpPr/>
      </dsp:nvSpPr>
      <dsp:spPr>
        <a:xfrm>
          <a:off x="4639596" y="910930"/>
          <a:ext cx="4069784" cy="1983905"/>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Honorarios</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Operación</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Inversión</a:t>
          </a: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639596" y="910930"/>
        <a:ext cx="4069784" cy="19839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367909"/>
          <a:ext cx="4069784" cy="593997"/>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Quienes pueden postular</a:t>
          </a:r>
        </a:p>
      </dsp:txBody>
      <dsp:txXfrm>
        <a:off x="42" y="367909"/>
        <a:ext cx="4069784" cy="593997"/>
      </dsp:txXfrm>
    </dsp:sp>
    <dsp:sp modelId="{89E2BD6A-510A-A849-93D5-BB7DE9478B0C}">
      <dsp:nvSpPr>
        <dsp:cNvPr id="0" name=""/>
        <dsp:cNvSpPr/>
      </dsp:nvSpPr>
      <dsp:spPr>
        <a:xfrm>
          <a:off x="42" y="910930"/>
          <a:ext cx="4069784" cy="1983905"/>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Personas Naturales, d</a:t>
          </a:r>
          <a:r>
            <a:rPr lang="en-US" sz="1200" kern="1200" dirty="0">
              <a:latin typeface="Verdana" panose="020B0604030504040204" pitchFamily="34" charset="0"/>
              <a:ea typeface="Verdana" panose="020B0604030504040204" pitchFamily="34" charset="0"/>
              <a:cs typeface="Verdana" panose="020B0604030504040204" pitchFamily="34" charset="0"/>
            </a:rPr>
            <a:t>e nacionalidad chilena o extranjeros con cédula de identidad otorgada por el Servicio de Registro Civil e Identificación de Chile, que sean mayores de 18 años.</a:t>
          </a: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Personas Jurídica </a:t>
          </a:r>
          <a:r>
            <a:rPr lang="en-US" sz="1200" kern="1200" dirty="0">
              <a:latin typeface="Verdana" panose="020B0604030504040204" pitchFamily="34" charset="0"/>
              <a:ea typeface="Verdana" panose="020B0604030504040204" pitchFamily="34" charset="0"/>
              <a:cs typeface="Verdana" panose="020B0604030504040204" pitchFamily="34" charset="0"/>
            </a:rPr>
            <a:t>Chilenas de derecho público o privado, con o sin fines de lucro. Quedan expresamente excluidas las sociedades de hecho.</a:t>
          </a: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2" y="910930"/>
        <a:ext cx="4069784" cy="1983905"/>
      </dsp:txXfrm>
    </dsp:sp>
    <dsp:sp modelId="{3535AE60-4C39-F145-8DA2-91F550CB8E4A}">
      <dsp:nvSpPr>
        <dsp:cNvPr id="0" name=""/>
        <dsp:cNvSpPr/>
      </dsp:nvSpPr>
      <dsp:spPr>
        <a:xfrm>
          <a:off x="4639596" y="367909"/>
          <a:ext cx="4069784" cy="593997"/>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Tipo de Gastos</a:t>
          </a:r>
        </a:p>
      </dsp:txBody>
      <dsp:txXfrm>
        <a:off x="4639596" y="367909"/>
        <a:ext cx="4069784" cy="593997"/>
      </dsp:txXfrm>
    </dsp:sp>
    <dsp:sp modelId="{D86CDDD6-729D-934F-8A5B-53DA3C9E323C}">
      <dsp:nvSpPr>
        <dsp:cNvPr id="0" name=""/>
        <dsp:cNvSpPr/>
      </dsp:nvSpPr>
      <dsp:spPr>
        <a:xfrm>
          <a:off x="4639596" y="910930"/>
          <a:ext cx="4069784" cy="1983905"/>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Honorarios</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Operación</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Inversión</a:t>
          </a: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639596" y="910930"/>
        <a:ext cx="4069784" cy="19839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total de la Línea</a:t>
          </a:r>
        </a:p>
      </dsp:txBody>
      <dsp:txXfrm>
        <a:off x="42" y="201895"/>
        <a:ext cx="4069784" cy="742342"/>
      </dsp:txXfrm>
    </dsp:sp>
    <dsp:sp modelId="{89E2BD6A-510A-A849-93D5-BB7DE9478B0C}">
      <dsp:nvSpPr>
        <dsp:cNvPr id="0" name=""/>
        <dsp:cNvSpPr/>
      </dsp:nvSpPr>
      <dsp:spPr>
        <a:xfrm>
          <a:off x="42"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s-ES" sz="16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CL" sz="1600" kern="1200" dirty="0">
              <a:latin typeface="Verdana" panose="020B0604030504040204" pitchFamily="34" charset="0"/>
              <a:ea typeface="Verdana" panose="020B0604030504040204" pitchFamily="34" charset="0"/>
              <a:cs typeface="Verdana" panose="020B0604030504040204" pitchFamily="34" charset="0"/>
            </a:rPr>
            <a:t>$359.533.334</a:t>
          </a:r>
          <a:endParaRPr lang="es-ES" sz="1600" kern="1200" dirty="0">
            <a:latin typeface="Verdana" panose="020B0604030504040204" pitchFamily="34" charset="0"/>
            <a:ea typeface="Verdana" panose="020B0604030504040204" pitchFamily="34" charset="0"/>
            <a:cs typeface="Verdana" panose="020B0604030504040204" pitchFamily="34" charset="0"/>
          </a:endParaRPr>
        </a:p>
      </dsp:txBody>
      <dsp:txXfrm>
        <a:off x="42" y="768209"/>
        <a:ext cx="4069784" cy="1668960"/>
      </dsp:txXfrm>
    </dsp:sp>
    <dsp:sp modelId="{A7F5DEE8-6E31-0741-9E63-B9E4B1CEA147}">
      <dsp:nvSpPr>
        <dsp:cNvPr id="0" name=""/>
        <dsp:cNvSpPr/>
      </dsp:nvSpPr>
      <dsp:spPr>
        <a:xfrm>
          <a:off x="4639596"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máximo por proyecto</a:t>
          </a:r>
        </a:p>
      </dsp:txBody>
      <dsp:txXfrm>
        <a:off x="4639596" y="201895"/>
        <a:ext cx="4069784" cy="742342"/>
      </dsp:txXfrm>
    </dsp:sp>
    <dsp:sp modelId="{4B210416-018D-234A-B9E6-F0533229850F}">
      <dsp:nvSpPr>
        <dsp:cNvPr id="0" name=""/>
        <dsp:cNvSpPr/>
      </dsp:nvSpPr>
      <dsp:spPr>
        <a:xfrm>
          <a:off x="4639596"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ES" sz="1600" kern="1200" dirty="0">
              <a:latin typeface="Verdana" panose="020B0604030504040204" pitchFamily="34" charset="0"/>
              <a:ea typeface="Verdana" panose="020B0604030504040204" pitchFamily="34" charset="0"/>
              <a:cs typeface="Verdana" panose="020B0604030504040204" pitchFamily="34" charset="0"/>
            </a:rPr>
            <a:t>$15.000.000</a:t>
          </a:r>
        </a:p>
      </dsp:txBody>
      <dsp:txXfrm>
        <a:off x="4639596" y="768209"/>
        <a:ext cx="4069784" cy="16689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367909"/>
          <a:ext cx="4069784" cy="593997"/>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Quienes pueden postular</a:t>
          </a:r>
        </a:p>
      </dsp:txBody>
      <dsp:txXfrm>
        <a:off x="42" y="367909"/>
        <a:ext cx="4069784" cy="593997"/>
      </dsp:txXfrm>
    </dsp:sp>
    <dsp:sp modelId="{89E2BD6A-510A-A849-93D5-BB7DE9478B0C}">
      <dsp:nvSpPr>
        <dsp:cNvPr id="0" name=""/>
        <dsp:cNvSpPr/>
      </dsp:nvSpPr>
      <dsp:spPr>
        <a:xfrm>
          <a:off x="42" y="910930"/>
          <a:ext cx="4069784" cy="1983905"/>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Personas Naturales, d</a:t>
          </a:r>
          <a:r>
            <a:rPr lang="en-US" sz="1200" kern="1200" dirty="0">
              <a:latin typeface="Verdana" panose="020B0604030504040204" pitchFamily="34" charset="0"/>
              <a:ea typeface="Verdana" panose="020B0604030504040204" pitchFamily="34" charset="0"/>
              <a:cs typeface="Verdana" panose="020B0604030504040204" pitchFamily="34" charset="0"/>
            </a:rPr>
            <a:t>e nacionalidad chilena o extranjeros con cédula de identidad otorgada por el Servicio de Registro Civil e Identificación de Chile, que sean mayores de 18 años.</a:t>
          </a: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Personas Jurídica </a:t>
          </a:r>
          <a:r>
            <a:rPr lang="en-US" sz="1200" kern="1200" dirty="0">
              <a:latin typeface="Verdana" panose="020B0604030504040204" pitchFamily="34" charset="0"/>
              <a:ea typeface="Verdana" panose="020B0604030504040204" pitchFamily="34" charset="0"/>
              <a:cs typeface="Verdana" panose="020B0604030504040204" pitchFamily="34" charset="0"/>
            </a:rPr>
            <a:t>Chilenas de derecho público o privado, con o sin fines de lucro. Quedan expresamente excluidas las sociedades de hecho.</a:t>
          </a: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2" y="910930"/>
        <a:ext cx="4069784" cy="1983905"/>
      </dsp:txXfrm>
    </dsp:sp>
    <dsp:sp modelId="{3535AE60-4C39-F145-8DA2-91F550CB8E4A}">
      <dsp:nvSpPr>
        <dsp:cNvPr id="0" name=""/>
        <dsp:cNvSpPr/>
      </dsp:nvSpPr>
      <dsp:spPr>
        <a:xfrm>
          <a:off x="4639637" y="372341"/>
          <a:ext cx="4069784" cy="593997"/>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Tipo de Gastos</a:t>
          </a:r>
        </a:p>
      </dsp:txBody>
      <dsp:txXfrm>
        <a:off x="4639637" y="372341"/>
        <a:ext cx="4069784" cy="593997"/>
      </dsp:txXfrm>
    </dsp:sp>
    <dsp:sp modelId="{D86CDDD6-729D-934F-8A5B-53DA3C9E323C}">
      <dsp:nvSpPr>
        <dsp:cNvPr id="0" name=""/>
        <dsp:cNvSpPr/>
      </dsp:nvSpPr>
      <dsp:spPr>
        <a:xfrm>
          <a:off x="4639596" y="910930"/>
          <a:ext cx="4069784" cy="1983905"/>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Honorarios</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Operación</a:t>
          </a: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639596" y="910930"/>
        <a:ext cx="4069784" cy="19839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total de la Línea</a:t>
          </a:r>
        </a:p>
      </dsp:txBody>
      <dsp:txXfrm>
        <a:off x="42" y="201895"/>
        <a:ext cx="4069784" cy="742342"/>
      </dsp:txXfrm>
    </dsp:sp>
    <dsp:sp modelId="{89E2BD6A-510A-A849-93D5-BB7DE9478B0C}">
      <dsp:nvSpPr>
        <dsp:cNvPr id="0" name=""/>
        <dsp:cNvSpPr/>
      </dsp:nvSpPr>
      <dsp:spPr>
        <a:xfrm>
          <a:off x="42"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s-ES" sz="16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CL" sz="1600" kern="1200" dirty="0">
              <a:latin typeface="Verdana" panose="020B0604030504040204" pitchFamily="34" charset="0"/>
              <a:ea typeface="Verdana" panose="020B0604030504040204" pitchFamily="34" charset="0"/>
              <a:cs typeface="Verdana" panose="020B0604030504040204" pitchFamily="34" charset="0"/>
            </a:rPr>
            <a:t>$483.200.000</a:t>
          </a:r>
          <a:endParaRPr lang="es-ES" sz="1600" kern="1200" dirty="0">
            <a:latin typeface="Verdana" panose="020B0604030504040204" pitchFamily="34" charset="0"/>
            <a:ea typeface="Verdana" panose="020B0604030504040204" pitchFamily="34" charset="0"/>
            <a:cs typeface="Verdana" panose="020B0604030504040204" pitchFamily="34" charset="0"/>
          </a:endParaRPr>
        </a:p>
      </dsp:txBody>
      <dsp:txXfrm>
        <a:off x="42" y="768209"/>
        <a:ext cx="4069784" cy="1668960"/>
      </dsp:txXfrm>
    </dsp:sp>
    <dsp:sp modelId="{A7F5DEE8-6E31-0741-9E63-B9E4B1CEA147}">
      <dsp:nvSpPr>
        <dsp:cNvPr id="0" name=""/>
        <dsp:cNvSpPr/>
      </dsp:nvSpPr>
      <dsp:spPr>
        <a:xfrm>
          <a:off x="4639596"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máximo por proyecto</a:t>
          </a:r>
        </a:p>
      </dsp:txBody>
      <dsp:txXfrm>
        <a:off x="4639596" y="201895"/>
        <a:ext cx="4069784" cy="742342"/>
      </dsp:txXfrm>
    </dsp:sp>
    <dsp:sp modelId="{4B210416-018D-234A-B9E6-F0533229850F}">
      <dsp:nvSpPr>
        <dsp:cNvPr id="0" name=""/>
        <dsp:cNvSpPr/>
      </dsp:nvSpPr>
      <dsp:spPr>
        <a:xfrm>
          <a:off x="4639596"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ES" sz="1600" kern="1200" dirty="0">
              <a:latin typeface="Verdana" panose="020B0604030504040204" pitchFamily="34" charset="0"/>
              <a:ea typeface="Verdana" panose="020B0604030504040204" pitchFamily="34" charset="0"/>
              <a:cs typeface="Verdana" panose="020B0604030504040204" pitchFamily="34" charset="0"/>
            </a:rPr>
            <a:t>$30.000.000 </a:t>
          </a:r>
          <a:r>
            <a:rPr lang="es-ES" sz="1600" kern="1200" dirty="0"/>
            <a:t>salvo en aquellas regiones donde el monto total disponible para la línea sea menor a dicha cifra, en cuyo caso el monto máximo financiado será el monto total disponible de la línea.</a:t>
          </a:r>
          <a:endParaRPr lang="es-ES" sz="1600" kern="1200" dirty="0">
            <a:latin typeface="Verdana" panose="020B0604030504040204" pitchFamily="34" charset="0"/>
            <a:ea typeface="Verdana" panose="020B0604030504040204" pitchFamily="34" charset="0"/>
            <a:cs typeface="Verdana" panose="020B0604030504040204" pitchFamily="34" charset="0"/>
          </a:endParaRPr>
        </a:p>
      </dsp:txBody>
      <dsp:txXfrm>
        <a:off x="4639596" y="768209"/>
        <a:ext cx="4069784" cy="16689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367909"/>
          <a:ext cx="4069784" cy="593997"/>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Quienes pueden postular</a:t>
          </a:r>
        </a:p>
      </dsp:txBody>
      <dsp:txXfrm>
        <a:off x="42" y="367909"/>
        <a:ext cx="4069784" cy="593997"/>
      </dsp:txXfrm>
    </dsp:sp>
    <dsp:sp modelId="{89E2BD6A-510A-A849-93D5-BB7DE9478B0C}">
      <dsp:nvSpPr>
        <dsp:cNvPr id="0" name=""/>
        <dsp:cNvSpPr/>
      </dsp:nvSpPr>
      <dsp:spPr>
        <a:xfrm>
          <a:off x="42" y="910930"/>
          <a:ext cx="4069784" cy="1983905"/>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Personas Naturales, d</a:t>
          </a:r>
          <a:r>
            <a:rPr lang="en-US" sz="1200" kern="1200" dirty="0">
              <a:latin typeface="Verdana" panose="020B0604030504040204" pitchFamily="34" charset="0"/>
              <a:ea typeface="Verdana" panose="020B0604030504040204" pitchFamily="34" charset="0"/>
              <a:cs typeface="Verdana" panose="020B0604030504040204" pitchFamily="34" charset="0"/>
            </a:rPr>
            <a:t>e nacionalidad chilena o extranjeros con cédula de identidad otorgada por el Servicio de Registro Civil e Identificación de Chile, que sean mayores de 18 años.</a:t>
          </a: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Personas Jurídica </a:t>
          </a:r>
          <a:r>
            <a:rPr lang="en-US" sz="1200" kern="1200" dirty="0">
              <a:latin typeface="Verdana" panose="020B0604030504040204" pitchFamily="34" charset="0"/>
              <a:ea typeface="Verdana" panose="020B0604030504040204" pitchFamily="34" charset="0"/>
              <a:cs typeface="Verdana" panose="020B0604030504040204" pitchFamily="34" charset="0"/>
            </a:rPr>
            <a:t>Chilenas de derecho público o privado, con o sin fines de lucro. Quedan expresamente excluidas las sociedades de hecho.</a:t>
          </a: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2" y="910930"/>
        <a:ext cx="4069784" cy="1983905"/>
      </dsp:txXfrm>
    </dsp:sp>
    <dsp:sp modelId="{3535AE60-4C39-F145-8DA2-91F550CB8E4A}">
      <dsp:nvSpPr>
        <dsp:cNvPr id="0" name=""/>
        <dsp:cNvSpPr/>
      </dsp:nvSpPr>
      <dsp:spPr>
        <a:xfrm>
          <a:off x="4639637" y="372341"/>
          <a:ext cx="4069784" cy="593997"/>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Tipo de Gastos</a:t>
          </a:r>
        </a:p>
      </dsp:txBody>
      <dsp:txXfrm>
        <a:off x="4639637" y="372341"/>
        <a:ext cx="4069784" cy="593997"/>
      </dsp:txXfrm>
    </dsp:sp>
    <dsp:sp modelId="{D86CDDD6-729D-934F-8A5B-53DA3C9E323C}">
      <dsp:nvSpPr>
        <dsp:cNvPr id="0" name=""/>
        <dsp:cNvSpPr/>
      </dsp:nvSpPr>
      <dsp:spPr>
        <a:xfrm>
          <a:off x="4639596" y="910930"/>
          <a:ext cx="4069784" cy="1983905"/>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Honorarios</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Operación</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Inversión</a:t>
          </a: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639596" y="910930"/>
        <a:ext cx="4069784" cy="19839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total de la Línea</a:t>
          </a:r>
        </a:p>
      </dsp:txBody>
      <dsp:txXfrm>
        <a:off x="42" y="201895"/>
        <a:ext cx="4069784" cy="742342"/>
      </dsp:txXfrm>
    </dsp:sp>
    <dsp:sp modelId="{89E2BD6A-510A-A849-93D5-BB7DE9478B0C}">
      <dsp:nvSpPr>
        <dsp:cNvPr id="0" name=""/>
        <dsp:cNvSpPr/>
      </dsp:nvSpPr>
      <dsp:spPr>
        <a:xfrm>
          <a:off x="42"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s-ES" sz="16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CL" sz="1600" kern="1200" dirty="0">
              <a:latin typeface="Verdana" panose="020B0604030504040204" pitchFamily="34" charset="0"/>
              <a:ea typeface="Verdana" panose="020B0604030504040204" pitchFamily="34" charset="0"/>
              <a:cs typeface="Verdana" panose="020B0604030504040204" pitchFamily="34" charset="0"/>
            </a:rPr>
            <a:t>$193.388.888</a:t>
          </a:r>
          <a:endParaRPr lang="es-ES" sz="1600" kern="1200" dirty="0">
            <a:latin typeface="Verdana" panose="020B0604030504040204" pitchFamily="34" charset="0"/>
            <a:ea typeface="Verdana" panose="020B0604030504040204" pitchFamily="34" charset="0"/>
            <a:cs typeface="Verdana" panose="020B0604030504040204" pitchFamily="34" charset="0"/>
          </a:endParaRPr>
        </a:p>
      </dsp:txBody>
      <dsp:txXfrm>
        <a:off x="42" y="768209"/>
        <a:ext cx="4069784" cy="1668960"/>
      </dsp:txXfrm>
    </dsp:sp>
    <dsp:sp modelId="{A7F5DEE8-6E31-0741-9E63-B9E4B1CEA147}">
      <dsp:nvSpPr>
        <dsp:cNvPr id="0" name=""/>
        <dsp:cNvSpPr/>
      </dsp:nvSpPr>
      <dsp:spPr>
        <a:xfrm>
          <a:off x="4639596"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máximo por proyecto</a:t>
          </a:r>
        </a:p>
      </dsp:txBody>
      <dsp:txXfrm>
        <a:off x="4639596" y="201895"/>
        <a:ext cx="4069784" cy="742342"/>
      </dsp:txXfrm>
    </dsp:sp>
    <dsp:sp modelId="{4B210416-018D-234A-B9E6-F0533229850F}">
      <dsp:nvSpPr>
        <dsp:cNvPr id="0" name=""/>
        <dsp:cNvSpPr/>
      </dsp:nvSpPr>
      <dsp:spPr>
        <a:xfrm>
          <a:off x="4639596"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ES" sz="1600" kern="1200" dirty="0">
              <a:latin typeface="Verdana" panose="020B0604030504040204" pitchFamily="34" charset="0"/>
              <a:ea typeface="Verdana" panose="020B0604030504040204" pitchFamily="34" charset="0"/>
              <a:cs typeface="Verdana" panose="020B0604030504040204" pitchFamily="34" charset="0"/>
            </a:rPr>
            <a:t>$10.000.000 </a:t>
          </a:r>
          <a:r>
            <a:rPr lang="es-ES" sz="1600" kern="1200" dirty="0"/>
            <a:t>salvo en aquellas regiones donde el monto total disponible para la línea sea menor a dicha cifra, en cuyo caso el monto máximo financiado será el monto total disponible de la línea.</a:t>
          </a:r>
          <a:endParaRPr lang="es-ES" sz="1600" kern="1200" dirty="0">
            <a:latin typeface="Verdana" panose="020B0604030504040204" pitchFamily="34" charset="0"/>
            <a:ea typeface="Verdana" panose="020B0604030504040204" pitchFamily="34" charset="0"/>
            <a:cs typeface="Verdana" panose="020B0604030504040204" pitchFamily="34" charset="0"/>
          </a:endParaRPr>
        </a:p>
      </dsp:txBody>
      <dsp:txXfrm>
        <a:off x="4639596" y="768209"/>
        <a:ext cx="4069784" cy="16689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367909"/>
          <a:ext cx="4069784" cy="593997"/>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Quienes pueden postular</a:t>
          </a:r>
        </a:p>
      </dsp:txBody>
      <dsp:txXfrm>
        <a:off x="42" y="367909"/>
        <a:ext cx="4069784" cy="593997"/>
      </dsp:txXfrm>
    </dsp:sp>
    <dsp:sp modelId="{89E2BD6A-510A-A849-93D5-BB7DE9478B0C}">
      <dsp:nvSpPr>
        <dsp:cNvPr id="0" name=""/>
        <dsp:cNvSpPr/>
      </dsp:nvSpPr>
      <dsp:spPr>
        <a:xfrm>
          <a:off x="42" y="910930"/>
          <a:ext cx="4069784" cy="1983905"/>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Personas Naturales, d</a:t>
          </a:r>
          <a:r>
            <a:rPr lang="en-US" sz="1200" kern="1200" dirty="0">
              <a:latin typeface="Verdana" panose="020B0604030504040204" pitchFamily="34" charset="0"/>
              <a:ea typeface="Verdana" panose="020B0604030504040204" pitchFamily="34" charset="0"/>
              <a:cs typeface="Verdana" panose="020B0604030504040204" pitchFamily="34" charset="0"/>
            </a:rPr>
            <a:t>e nacionalidad chilena o extranjeros con cédula de identidad otorgada por el Servicio de Registro Civil e Identificación de Chile, que sean mayores de 18 años.</a:t>
          </a: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Personas Jurídica </a:t>
          </a:r>
          <a:r>
            <a:rPr lang="en-US" sz="1200" kern="1200" dirty="0">
              <a:latin typeface="Verdana" panose="020B0604030504040204" pitchFamily="34" charset="0"/>
              <a:ea typeface="Verdana" panose="020B0604030504040204" pitchFamily="34" charset="0"/>
              <a:cs typeface="Verdana" panose="020B0604030504040204" pitchFamily="34" charset="0"/>
            </a:rPr>
            <a:t>Chilenas de derecho público o privado, con o sin fines de lucro. Quedan expresamente excluidas las sociedades de hecho.</a:t>
          </a: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2" y="910930"/>
        <a:ext cx="4069784" cy="1983905"/>
      </dsp:txXfrm>
    </dsp:sp>
    <dsp:sp modelId="{3535AE60-4C39-F145-8DA2-91F550CB8E4A}">
      <dsp:nvSpPr>
        <dsp:cNvPr id="0" name=""/>
        <dsp:cNvSpPr/>
      </dsp:nvSpPr>
      <dsp:spPr>
        <a:xfrm>
          <a:off x="4639637" y="372341"/>
          <a:ext cx="4069784" cy="593997"/>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Tipo de Gastos</a:t>
          </a:r>
        </a:p>
      </dsp:txBody>
      <dsp:txXfrm>
        <a:off x="4639637" y="372341"/>
        <a:ext cx="4069784" cy="593997"/>
      </dsp:txXfrm>
    </dsp:sp>
    <dsp:sp modelId="{D86CDDD6-729D-934F-8A5B-53DA3C9E323C}">
      <dsp:nvSpPr>
        <dsp:cNvPr id="0" name=""/>
        <dsp:cNvSpPr/>
      </dsp:nvSpPr>
      <dsp:spPr>
        <a:xfrm>
          <a:off x="4639596" y="910930"/>
          <a:ext cx="4069784" cy="1983905"/>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Honorarios</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Operación</a:t>
          </a:r>
        </a:p>
        <a:p>
          <a:pPr marL="114300" lvl="1" indent="-114300" algn="l" defTabSz="533400">
            <a:lnSpc>
              <a:spcPct val="90000"/>
            </a:lnSpc>
            <a:spcBef>
              <a:spcPct val="0"/>
            </a:spcBef>
            <a:spcAft>
              <a:spcPct val="15000"/>
            </a:spcAft>
            <a:buChar char="•"/>
          </a:pPr>
          <a:r>
            <a:rPr lang="es-ES" sz="1200" kern="1200" dirty="0">
              <a:latin typeface="Verdana" panose="020B0604030504040204" pitchFamily="34" charset="0"/>
              <a:ea typeface="Verdana" panose="020B0604030504040204" pitchFamily="34" charset="0"/>
              <a:cs typeface="Verdana" panose="020B0604030504040204" pitchFamily="34" charset="0"/>
            </a:rPr>
            <a:t>Gastos de Inversión</a:t>
          </a: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dsp:txBody>
      <dsp:txXfrm>
        <a:off x="4639596" y="910930"/>
        <a:ext cx="4069784" cy="198390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C8CF2-F031-9D48-AECE-34F89CACBA06}">
      <dsp:nvSpPr>
        <dsp:cNvPr id="0" name=""/>
        <dsp:cNvSpPr/>
      </dsp:nvSpPr>
      <dsp:spPr>
        <a:xfrm>
          <a:off x="42"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total de la Línea</a:t>
          </a:r>
        </a:p>
      </dsp:txBody>
      <dsp:txXfrm>
        <a:off x="42" y="201895"/>
        <a:ext cx="4069784" cy="742342"/>
      </dsp:txXfrm>
    </dsp:sp>
    <dsp:sp modelId="{89E2BD6A-510A-A849-93D5-BB7DE9478B0C}">
      <dsp:nvSpPr>
        <dsp:cNvPr id="0" name=""/>
        <dsp:cNvSpPr/>
      </dsp:nvSpPr>
      <dsp:spPr>
        <a:xfrm>
          <a:off x="42"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s-ES" sz="16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CL" sz="1600" kern="1200" dirty="0">
              <a:latin typeface="Verdana" panose="020B0604030504040204" pitchFamily="34" charset="0"/>
              <a:ea typeface="Verdana" panose="020B0604030504040204" pitchFamily="34" charset="0"/>
              <a:cs typeface="Verdana" panose="020B0604030504040204" pitchFamily="34" charset="0"/>
            </a:rPr>
            <a:t>$229.388.889</a:t>
          </a:r>
          <a:endParaRPr lang="es-ES" sz="1600" kern="1200" dirty="0">
            <a:latin typeface="Verdana" panose="020B0604030504040204" pitchFamily="34" charset="0"/>
            <a:ea typeface="Verdana" panose="020B0604030504040204" pitchFamily="34" charset="0"/>
            <a:cs typeface="Verdana" panose="020B0604030504040204" pitchFamily="34" charset="0"/>
          </a:endParaRPr>
        </a:p>
      </dsp:txBody>
      <dsp:txXfrm>
        <a:off x="42" y="768209"/>
        <a:ext cx="4069784" cy="1668960"/>
      </dsp:txXfrm>
    </dsp:sp>
    <dsp:sp modelId="{A7F5DEE8-6E31-0741-9E63-B9E4B1CEA147}">
      <dsp:nvSpPr>
        <dsp:cNvPr id="0" name=""/>
        <dsp:cNvSpPr/>
      </dsp:nvSpPr>
      <dsp:spPr>
        <a:xfrm>
          <a:off x="4639596" y="201895"/>
          <a:ext cx="4069784" cy="742342"/>
        </a:xfrm>
        <a:prstGeom prst="rect">
          <a:avLst/>
        </a:prstGeom>
        <a:solidFill>
          <a:srgbClr val="7392D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s-ES" sz="1200" b="1" kern="1200" dirty="0">
              <a:latin typeface="Verdana" panose="020B0604030504040204" pitchFamily="34" charset="0"/>
              <a:ea typeface="Verdana" panose="020B0604030504040204" pitchFamily="34" charset="0"/>
              <a:cs typeface="Verdana" panose="020B0604030504040204" pitchFamily="34" charset="0"/>
            </a:rPr>
            <a:t>Monto máximo por proyecto</a:t>
          </a:r>
        </a:p>
      </dsp:txBody>
      <dsp:txXfrm>
        <a:off x="4639596" y="201895"/>
        <a:ext cx="4069784" cy="742342"/>
      </dsp:txXfrm>
    </dsp:sp>
    <dsp:sp modelId="{4B210416-018D-234A-B9E6-F0533229850F}">
      <dsp:nvSpPr>
        <dsp:cNvPr id="0" name=""/>
        <dsp:cNvSpPr/>
      </dsp:nvSpPr>
      <dsp:spPr>
        <a:xfrm>
          <a:off x="4639596" y="768209"/>
          <a:ext cx="4069784" cy="1668960"/>
        </a:xfrm>
        <a:prstGeom prst="rect">
          <a:avLst/>
        </a:prstGeom>
        <a:solidFill>
          <a:srgbClr val="7CC9B5"/>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s-ES" sz="12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algn="l" defTabSz="711200">
            <a:lnSpc>
              <a:spcPct val="90000"/>
            </a:lnSpc>
            <a:spcBef>
              <a:spcPct val="0"/>
            </a:spcBef>
            <a:spcAft>
              <a:spcPct val="15000"/>
            </a:spcAft>
            <a:buChar char="•"/>
          </a:pPr>
          <a:r>
            <a:rPr lang="es-ES" sz="1600" kern="1200" dirty="0">
              <a:latin typeface="Verdana" panose="020B0604030504040204" pitchFamily="34" charset="0"/>
              <a:ea typeface="Verdana" panose="020B0604030504040204" pitchFamily="34" charset="0"/>
              <a:cs typeface="Verdana" panose="020B0604030504040204" pitchFamily="34" charset="0"/>
            </a:rPr>
            <a:t>$10.000.000</a:t>
          </a:r>
        </a:p>
      </dsp:txBody>
      <dsp:txXfrm>
        <a:off x="4639596" y="768209"/>
        <a:ext cx="4069784" cy="166896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667E1E-9CCA-1C46-922E-A8D33A7DC7BC}" type="datetimeFigureOut">
              <a:rPr lang="es-ES_tradnl" smtClean="0"/>
              <a:t>16/9/20</a:t>
            </a:fld>
            <a:endParaRPr lang="es-ES_tradnl" dirty="0"/>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_tradnl"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a:t>Editar los estilos de texto del patrón
Segundo nivel
Tercer nivel
Cuarto nivel
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ADAB0-F6FE-5D4B-86AD-3EB12B275BDD}" type="slidenum">
              <a:rPr lang="es-ES_tradnl" smtClean="0"/>
              <a:t>‹Nº›</a:t>
            </a:fld>
            <a:endParaRPr lang="es-ES_tradnl" dirty="0"/>
          </a:p>
        </p:txBody>
      </p:sp>
    </p:spTree>
    <p:extLst>
      <p:ext uri="{BB962C8B-B14F-4D97-AF65-F5344CB8AC3E}">
        <p14:creationId xmlns:p14="http://schemas.microsoft.com/office/powerpoint/2010/main" val="127827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sz="2400" dirty="0"/>
          </a:p>
        </p:txBody>
      </p:sp>
      <p:sp>
        <p:nvSpPr>
          <p:cNvPr id="4" name="Marcador de número de diapositiva 3"/>
          <p:cNvSpPr>
            <a:spLocks noGrp="1"/>
          </p:cNvSpPr>
          <p:nvPr>
            <p:ph type="sldNum" sz="quarter" idx="10"/>
          </p:nvPr>
        </p:nvSpPr>
        <p:spPr/>
        <p:txBody>
          <a:bodyPr/>
          <a:lstStyle/>
          <a:p>
            <a:fld id="{53DADAB0-F6FE-5D4B-86AD-3EB12B275BDD}" type="slidenum">
              <a:rPr lang="es-ES_tradnl" smtClean="0"/>
              <a:t>1</a:t>
            </a:fld>
            <a:endParaRPr lang="es-ES_tradnl" dirty="0"/>
          </a:p>
        </p:txBody>
      </p:sp>
    </p:spTree>
    <p:extLst>
      <p:ext uri="{BB962C8B-B14F-4D97-AF65-F5344CB8AC3E}">
        <p14:creationId xmlns:p14="http://schemas.microsoft.com/office/powerpoint/2010/main" val="2009759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lang="es-ES" dirty="0"/>
          </a:p>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03563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68894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56834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38198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72561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205088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466102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236032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a:spcBef>
                <a:spcPts val="360"/>
              </a:spcBef>
              <a:buSzPts val="1400"/>
            </a:pPr>
            <a:endParaRPr lang="es-CL" dirty="0">
              <a:solidFill>
                <a:schemeClr val="dk1"/>
              </a:solidFill>
            </a:endParaRPr>
          </a:p>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490754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91890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5"/>
        <p:cNvGrpSpPr/>
        <p:nvPr/>
      </p:nvGrpSpPr>
      <p:grpSpPr>
        <a:xfrm>
          <a:off x="0" y="0"/>
          <a:ext cx="0" cy="0"/>
          <a:chOff x="0" y="0"/>
          <a:chExt cx="0" cy="0"/>
        </a:xfrm>
      </p:grpSpPr>
      <p:sp>
        <p:nvSpPr>
          <p:cNvPr id="1366" name="Google Shape;1366;p3:notes"/>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sz="1800" dirty="0"/>
          </a:p>
        </p:txBody>
      </p:sp>
      <p:sp>
        <p:nvSpPr>
          <p:cNvPr id="1367" name="Google Shape;1367;p3: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359134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475091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921578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algn="just">
              <a:spcBef>
                <a:spcPts val="360"/>
              </a:spcBef>
              <a:buSzPts val="1400"/>
            </a:pPr>
            <a:endParaRPr lang="es-CL"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173594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497528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lang="es-ES"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621886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99107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533835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902965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422780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10775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8"/>
        <p:cNvGrpSpPr/>
        <p:nvPr/>
      </p:nvGrpSpPr>
      <p:grpSpPr>
        <a:xfrm>
          <a:off x="0" y="0"/>
          <a:ext cx="0" cy="0"/>
          <a:chOff x="0" y="0"/>
          <a:chExt cx="0" cy="0"/>
        </a:xfrm>
      </p:grpSpPr>
      <p:sp>
        <p:nvSpPr>
          <p:cNvPr id="1479" name="Google Shape;1479;g824cbb78a0_1_157:notes"/>
          <p:cNvSpPr>
            <a:spLocks noGrp="1" noRot="1" noChangeAspect="1"/>
          </p:cNvSpPr>
          <p:nvPr>
            <p:ph type="sldImg" idx="2"/>
          </p:nvPr>
        </p:nvSpPr>
        <p:spPr>
          <a:xfrm>
            <a:off x="917575" y="736600"/>
            <a:ext cx="4962525" cy="37226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0" name="Google Shape;1480;g824cbb78a0_1_157: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457200" lvl="0" indent="-228600" algn="just" rtl="0">
              <a:lnSpc>
                <a:spcPct val="100000"/>
              </a:lnSpc>
              <a:spcBef>
                <a:spcPts val="360"/>
              </a:spcBef>
              <a:spcAft>
                <a:spcPts val="0"/>
              </a:spcAft>
              <a:buSzPts val="1400"/>
              <a:buNone/>
            </a:pPr>
            <a:endParaRPr dirty="0"/>
          </a:p>
        </p:txBody>
      </p:sp>
      <p:sp>
        <p:nvSpPr>
          <p:cNvPr id="1481" name="Google Shape;1481;g824cbb78a0_1_157:notes"/>
          <p:cNvSpPr txBox="1">
            <a:spLocks noGrp="1"/>
          </p:cNvSpPr>
          <p:nvPr>
            <p:ph type="sldNum" idx="12"/>
          </p:nvPr>
        </p:nvSpPr>
        <p:spPr>
          <a:xfrm>
            <a:off x="3850443" y="9428583"/>
            <a:ext cx="2945700" cy="496200"/>
          </a:xfrm>
          <a:prstGeom prst="rect">
            <a:avLst/>
          </a:prstGeom>
          <a:noFill/>
          <a:ln>
            <a:noFill/>
          </a:ln>
        </p:spPr>
        <p:txBody>
          <a:bodyPr spcFirstLastPara="1" wrap="square" lIns="91425" tIns="45700" rIns="91425" bIns="45700" anchor="b" anchorCtr="0">
            <a:noAutofit/>
          </a:bodyPr>
          <a:lstStyle/>
          <a:p>
            <a:pPr algn="l">
              <a:buClr>
                <a:srgbClr val="000000"/>
              </a:buClr>
              <a:buSzPts val="1400"/>
              <a:buFont typeface="Arial"/>
              <a:buNone/>
              <a:defRPr/>
            </a:pPr>
            <a:fld id="{00000000-1234-1234-1234-123412341234}" type="slidenum">
              <a:rPr lang="es-CL" sz="1400" kern="0">
                <a:solidFill>
                  <a:srgbClr val="000000"/>
                </a:solidFill>
                <a:latin typeface="Arial"/>
                <a:cs typeface="Arial"/>
                <a:sym typeface="Arial"/>
              </a:rPr>
              <a:pPr algn="l">
                <a:buClr>
                  <a:srgbClr val="000000"/>
                </a:buClr>
                <a:buSzPts val="1400"/>
                <a:buFont typeface="Arial"/>
                <a:buNone/>
                <a:defRPr/>
              </a:pPr>
              <a:t>3</a:t>
            </a:fld>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38760800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210250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591670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854484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lang="es-ES" baseline="0"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407343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lang="es-ES" baseline="0"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40275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lang="es-ES" baseline="0"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56917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07508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41262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27356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07847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824cbb78a0_2_19:notes"/>
          <p:cNvSpPr txBox="1">
            <a:spLocks noGrp="1"/>
          </p:cNvSpPr>
          <p:nvPr>
            <p:ph type="body" idx="1"/>
          </p:nvPr>
        </p:nvSpPr>
        <p:spPr>
          <a:xfrm>
            <a:off x="679768" y="4715153"/>
            <a:ext cx="5438100" cy="446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1377" name="Google Shape;1377;g824cbb78a0_2_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77671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54A36E3-CC28-6C41-A124-EAA24C245DB3}" type="datetimeFigureOut">
              <a:rPr lang="es-ES_tradnl" smtClean="0"/>
              <a:t>16/9/20</a:t>
            </a:fld>
            <a:endParaRPr lang="es-ES_tradnl" dirty="0"/>
          </a:p>
        </p:txBody>
      </p:sp>
      <p:sp>
        <p:nvSpPr>
          <p:cNvPr id="5" name="Footer Placeholder 4"/>
          <p:cNvSpPr>
            <a:spLocks noGrp="1"/>
          </p:cNvSpPr>
          <p:nvPr>
            <p:ph type="ftr" sz="quarter" idx="11"/>
          </p:nvPr>
        </p:nvSpPr>
        <p:spPr/>
        <p:txBody>
          <a:bodyPr/>
          <a:lstStyle/>
          <a:p>
            <a:endParaRPr lang="es-ES_tradnl" dirty="0"/>
          </a:p>
        </p:txBody>
      </p:sp>
      <p:sp>
        <p:nvSpPr>
          <p:cNvPr id="6" name="Slide Number Placeholder 5"/>
          <p:cNvSpPr>
            <a:spLocks noGrp="1"/>
          </p:cNvSpPr>
          <p:nvPr>
            <p:ph type="sldNum" sz="quarter" idx="12"/>
          </p:nvPr>
        </p:nvSpPr>
        <p:spPr/>
        <p:txBody>
          <a:bodyPr/>
          <a:lstStyle/>
          <a:p>
            <a:fld id="{1BE29F22-611C-FC43-95C4-DA77655F9BE7}" type="slidenum">
              <a:rPr lang="es-ES_tradnl" smtClean="0"/>
              <a:t>‹Nº›</a:t>
            </a:fld>
            <a:endParaRPr lang="es-ES_tradnl" dirty="0"/>
          </a:p>
        </p:txBody>
      </p:sp>
    </p:spTree>
    <p:extLst>
      <p:ext uri="{BB962C8B-B14F-4D97-AF65-F5344CB8AC3E}">
        <p14:creationId xmlns:p14="http://schemas.microsoft.com/office/powerpoint/2010/main" val="2847966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054A36E3-CC28-6C41-A124-EAA24C245DB3}" type="datetimeFigureOut">
              <a:rPr lang="es-ES_tradnl" smtClean="0"/>
              <a:t>16/9/20</a:t>
            </a:fld>
            <a:endParaRPr lang="es-ES_tradnl" dirty="0"/>
          </a:p>
        </p:txBody>
      </p:sp>
      <p:sp>
        <p:nvSpPr>
          <p:cNvPr id="5" name="Footer Placeholder 4"/>
          <p:cNvSpPr>
            <a:spLocks noGrp="1"/>
          </p:cNvSpPr>
          <p:nvPr>
            <p:ph type="ftr" sz="quarter" idx="11"/>
          </p:nvPr>
        </p:nvSpPr>
        <p:spPr/>
        <p:txBody>
          <a:bodyPr/>
          <a:lstStyle/>
          <a:p>
            <a:endParaRPr lang="es-ES_tradnl" dirty="0"/>
          </a:p>
        </p:txBody>
      </p:sp>
      <p:sp>
        <p:nvSpPr>
          <p:cNvPr id="6" name="Slide Number Placeholder 5"/>
          <p:cNvSpPr>
            <a:spLocks noGrp="1"/>
          </p:cNvSpPr>
          <p:nvPr>
            <p:ph type="sldNum" sz="quarter" idx="12"/>
          </p:nvPr>
        </p:nvSpPr>
        <p:spPr/>
        <p:txBody>
          <a:bodyPr/>
          <a:lstStyle/>
          <a:p>
            <a:fld id="{1BE29F22-611C-FC43-95C4-DA77655F9BE7}" type="slidenum">
              <a:rPr lang="es-ES_tradnl" smtClean="0"/>
              <a:t>‹Nº›</a:t>
            </a:fld>
            <a:endParaRPr lang="es-ES_tradnl" dirty="0"/>
          </a:p>
        </p:txBody>
      </p:sp>
    </p:spTree>
    <p:extLst>
      <p:ext uri="{BB962C8B-B14F-4D97-AF65-F5344CB8AC3E}">
        <p14:creationId xmlns:p14="http://schemas.microsoft.com/office/powerpoint/2010/main" val="3248242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054A36E3-CC28-6C41-A124-EAA24C245DB3}" type="datetimeFigureOut">
              <a:rPr lang="es-ES_tradnl" smtClean="0"/>
              <a:t>16/9/20</a:t>
            </a:fld>
            <a:endParaRPr lang="es-ES_tradnl" dirty="0"/>
          </a:p>
        </p:txBody>
      </p:sp>
      <p:sp>
        <p:nvSpPr>
          <p:cNvPr id="5" name="Footer Placeholder 4"/>
          <p:cNvSpPr>
            <a:spLocks noGrp="1"/>
          </p:cNvSpPr>
          <p:nvPr>
            <p:ph type="ftr" sz="quarter" idx="11"/>
          </p:nvPr>
        </p:nvSpPr>
        <p:spPr/>
        <p:txBody>
          <a:bodyPr/>
          <a:lstStyle/>
          <a:p>
            <a:endParaRPr lang="es-ES_tradnl" dirty="0"/>
          </a:p>
        </p:txBody>
      </p:sp>
      <p:sp>
        <p:nvSpPr>
          <p:cNvPr id="6" name="Slide Number Placeholder 5"/>
          <p:cNvSpPr>
            <a:spLocks noGrp="1"/>
          </p:cNvSpPr>
          <p:nvPr>
            <p:ph type="sldNum" sz="quarter" idx="12"/>
          </p:nvPr>
        </p:nvSpPr>
        <p:spPr/>
        <p:txBody>
          <a:bodyPr/>
          <a:lstStyle/>
          <a:p>
            <a:fld id="{1BE29F22-611C-FC43-95C4-DA77655F9BE7}" type="slidenum">
              <a:rPr lang="es-ES_tradnl" smtClean="0"/>
              <a:t>‹Nº›</a:t>
            </a:fld>
            <a:endParaRPr lang="es-ES_tradnl" dirty="0"/>
          </a:p>
        </p:txBody>
      </p:sp>
    </p:spTree>
    <p:extLst>
      <p:ext uri="{BB962C8B-B14F-4D97-AF65-F5344CB8AC3E}">
        <p14:creationId xmlns:p14="http://schemas.microsoft.com/office/powerpoint/2010/main" val="3498503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Diapositiva de título" type="title">
  <p:cSld name="Diapositiva de título">
    <p:spTree>
      <p:nvGrpSpPr>
        <p:cNvPr id="1" name="Shape 15"/>
        <p:cNvGrpSpPr/>
        <p:nvPr/>
      </p:nvGrpSpPr>
      <p:grpSpPr>
        <a:xfrm>
          <a:off x="0" y="0"/>
          <a:ext cx="0" cy="0"/>
          <a:chOff x="0" y="0"/>
          <a:chExt cx="0" cy="0"/>
        </a:xfrm>
      </p:grpSpPr>
      <p:sp>
        <p:nvSpPr>
          <p:cNvPr id="16" name="Google Shape;16;p33"/>
          <p:cNvSpPr txBox="1">
            <a:spLocks noGrp="1"/>
          </p:cNvSpPr>
          <p:nvPr>
            <p:ph type="ctrTitle"/>
          </p:nvPr>
        </p:nvSpPr>
        <p:spPr>
          <a:xfrm>
            <a:off x="685800" y="2130427"/>
            <a:ext cx="7772400" cy="14700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480"/>
              </a:spcBef>
              <a:spcAft>
                <a:spcPts val="0"/>
              </a:spcAft>
              <a:buClr>
                <a:srgbClr val="888888"/>
              </a:buClr>
              <a:buSzPts val="3200"/>
              <a:buNone/>
              <a:defRPr>
                <a:solidFill>
                  <a:srgbClr val="888888"/>
                </a:solidFill>
              </a:defRPr>
            </a:lvl1pPr>
            <a:lvl2pPr lvl="1" algn="ctr">
              <a:lnSpc>
                <a:spcPct val="100000"/>
              </a:lnSpc>
              <a:spcBef>
                <a:spcPts val="420"/>
              </a:spcBef>
              <a:spcAft>
                <a:spcPts val="0"/>
              </a:spcAft>
              <a:buClr>
                <a:srgbClr val="888888"/>
              </a:buClr>
              <a:buSzPts val="2800"/>
              <a:buNone/>
              <a:defRPr>
                <a:solidFill>
                  <a:srgbClr val="888888"/>
                </a:solidFill>
              </a:defRPr>
            </a:lvl2pPr>
            <a:lvl3pPr lvl="2" algn="ctr">
              <a:lnSpc>
                <a:spcPct val="100000"/>
              </a:lnSpc>
              <a:spcBef>
                <a:spcPts val="360"/>
              </a:spcBef>
              <a:spcAft>
                <a:spcPts val="0"/>
              </a:spcAft>
              <a:buClr>
                <a:srgbClr val="888888"/>
              </a:buClr>
              <a:buSzPts val="2400"/>
              <a:buNone/>
              <a:defRPr>
                <a:solidFill>
                  <a:srgbClr val="888888"/>
                </a:solidFill>
              </a:defRPr>
            </a:lvl3pPr>
            <a:lvl4pPr lvl="3" algn="ctr">
              <a:lnSpc>
                <a:spcPct val="100000"/>
              </a:lnSpc>
              <a:spcBef>
                <a:spcPts val="300"/>
              </a:spcBef>
              <a:spcAft>
                <a:spcPts val="0"/>
              </a:spcAft>
              <a:buClr>
                <a:srgbClr val="888888"/>
              </a:buClr>
              <a:buSzPts val="2000"/>
              <a:buNone/>
              <a:defRPr>
                <a:solidFill>
                  <a:srgbClr val="888888"/>
                </a:solidFill>
              </a:defRPr>
            </a:lvl4pPr>
            <a:lvl5pPr lvl="4" algn="ctr">
              <a:lnSpc>
                <a:spcPct val="100000"/>
              </a:lnSpc>
              <a:spcBef>
                <a:spcPts val="300"/>
              </a:spcBef>
              <a:spcAft>
                <a:spcPts val="0"/>
              </a:spcAft>
              <a:buClr>
                <a:srgbClr val="888888"/>
              </a:buClr>
              <a:buSzPts val="2000"/>
              <a:buNone/>
              <a:defRPr>
                <a:solidFill>
                  <a:srgbClr val="888888"/>
                </a:solidFill>
              </a:defRPr>
            </a:lvl5pPr>
            <a:lvl6pPr lvl="5" algn="ctr">
              <a:lnSpc>
                <a:spcPct val="100000"/>
              </a:lnSpc>
              <a:spcBef>
                <a:spcPts val="300"/>
              </a:spcBef>
              <a:spcAft>
                <a:spcPts val="0"/>
              </a:spcAft>
              <a:buClr>
                <a:srgbClr val="888888"/>
              </a:buClr>
              <a:buSzPts val="2000"/>
              <a:buNone/>
              <a:defRPr>
                <a:solidFill>
                  <a:srgbClr val="888888"/>
                </a:solidFill>
              </a:defRPr>
            </a:lvl6pPr>
            <a:lvl7pPr lvl="6" algn="ctr">
              <a:lnSpc>
                <a:spcPct val="100000"/>
              </a:lnSpc>
              <a:spcBef>
                <a:spcPts val="300"/>
              </a:spcBef>
              <a:spcAft>
                <a:spcPts val="0"/>
              </a:spcAft>
              <a:buClr>
                <a:srgbClr val="888888"/>
              </a:buClr>
              <a:buSzPts val="2000"/>
              <a:buNone/>
              <a:defRPr>
                <a:solidFill>
                  <a:srgbClr val="888888"/>
                </a:solidFill>
              </a:defRPr>
            </a:lvl7pPr>
            <a:lvl8pPr lvl="7" algn="ctr">
              <a:lnSpc>
                <a:spcPct val="100000"/>
              </a:lnSpc>
              <a:spcBef>
                <a:spcPts val="300"/>
              </a:spcBef>
              <a:spcAft>
                <a:spcPts val="0"/>
              </a:spcAft>
              <a:buClr>
                <a:srgbClr val="888888"/>
              </a:buClr>
              <a:buSzPts val="2000"/>
              <a:buNone/>
              <a:defRPr>
                <a:solidFill>
                  <a:srgbClr val="888888"/>
                </a:solidFill>
              </a:defRPr>
            </a:lvl8pPr>
            <a:lvl9pPr lvl="8" algn="ctr">
              <a:lnSpc>
                <a:spcPct val="100000"/>
              </a:lnSpc>
              <a:spcBef>
                <a:spcPts val="300"/>
              </a:spcBef>
              <a:spcAft>
                <a:spcPts val="0"/>
              </a:spcAft>
              <a:buClr>
                <a:srgbClr val="888888"/>
              </a:buClr>
              <a:buSzPts val="2000"/>
              <a:buNone/>
              <a:defRPr>
                <a:solidFill>
                  <a:srgbClr val="888888"/>
                </a:solidFill>
              </a:defRPr>
            </a:lvl9pPr>
          </a:lstStyle>
          <a:p>
            <a:endParaRPr/>
          </a:p>
        </p:txBody>
      </p:sp>
      <p:sp>
        <p:nvSpPr>
          <p:cNvPr id="18" name="Google Shape;18;p33"/>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19" name="Google Shape;19;p33"/>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20" name="Google Shape;20;p33"/>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15489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En blanco" type="blank">
  <p:cSld name="En blanco">
    <p:spTree>
      <p:nvGrpSpPr>
        <p:cNvPr id="1" name="Shape 21"/>
        <p:cNvGrpSpPr/>
        <p:nvPr/>
      </p:nvGrpSpPr>
      <p:grpSpPr>
        <a:xfrm>
          <a:off x="0" y="0"/>
          <a:ext cx="0" cy="0"/>
          <a:chOff x="0" y="0"/>
          <a:chExt cx="0" cy="0"/>
        </a:xfrm>
      </p:grpSpPr>
      <p:sp>
        <p:nvSpPr>
          <p:cNvPr id="22" name="Google Shape;22;p34"/>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23" name="Google Shape;23;p34"/>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24" name="Google Shape;24;p34"/>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28961011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ítulo y objetos" type="obj">
  <p:cSld name="Título y objetos">
    <p:spTree>
      <p:nvGrpSpPr>
        <p:cNvPr id="1" name="Shape 25"/>
        <p:cNvGrpSpPr/>
        <p:nvPr/>
      </p:nvGrpSpPr>
      <p:grpSpPr>
        <a:xfrm>
          <a:off x="0" y="0"/>
          <a:ext cx="0" cy="0"/>
          <a:chOff x="0" y="0"/>
          <a:chExt cx="0" cy="0"/>
        </a:xfrm>
      </p:grpSpPr>
      <p:sp>
        <p:nvSpPr>
          <p:cNvPr id="26" name="Google Shape;26;p6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69"/>
          <p:cNvSpPr txBox="1">
            <a:spLocks noGrp="1"/>
          </p:cNvSpPr>
          <p:nvPr>
            <p:ph type="body" idx="1"/>
          </p:nvPr>
        </p:nvSpPr>
        <p:spPr>
          <a:xfrm>
            <a:off x="457200" y="1600202"/>
            <a:ext cx="8229600" cy="4525963"/>
          </a:xfrm>
          <a:prstGeom prst="rect">
            <a:avLst/>
          </a:prstGeom>
          <a:noFill/>
          <a:ln>
            <a:noFill/>
          </a:ln>
        </p:spPr>
        <p:txBody>
          <a:bodyPr spcFirstLastPara="1" wrap="square" lIns="91425" tIns="45700" rIns="91425" bIns="45700" anchor="t" anchorCtr="0">
            <a:noAutofit/>
          </a:bodyPr>
          <a:lstStyle>
            <a:lvl1pPr marL="342900" lvl="0" indent="-257175" algn="l">
              <a:lnSpc>
                <a:spcPct val="100000"/>
              </a:lnSpc>
              <a:spcBef>
                <a:spcPts val="270"/>
              </a:spcBef>
              <a:spcAft>
                <a:spcPts val="0"/>
              </a:spcAft>
              <a:buClr>
                <a:schemeClr val="dk1"/>
              </a:buClr>
              <a:buSzPts val="1800"/>
              <a:buChar char="•"/>
              <a:defRPr/>
            </a:lvl1pPr>
            <a:lvl2pPr marL="685800" lvl="1" indent="-257175" algn="l">
              <a:lnSpc>
                <a:spcPct val="100000"/>
              </a:lnSpc>
              <a:spcBef>
                <a:spcPts val="270"/>
              </a:spcBef>
              <a:spcAft>
                <a:spcPts val="0"/>
              </a:spcAft>
              <a:buClr>
                <a:schemeClr val="dk1"/>
              </a:buClr>
              <a:buSzPts val="1800"/>
              <a:buChar char="–"/>
              <a:defRPr/>
            </a:lvl2pPr>
            <a:lvl3pPr marL="1028700" lvl="2" indent="-257175" algn="l">
              <a:lnSpc>
                <a:spcPct val="100000"/>
              </a:lnSpc>
              <a:spcBef>
                <a:spcPts val="270"/>
              </a:spcBef>
              <a:spcAft>
                <a:spcPts val="0"/>
              </a:spcAft>
              <a:buClr>
                <a:schemeClr val="dk1"/>
              </a:buClr>
              <a:buSzPts val="1800"/>
              <a:buChar char="•"/>
              <a:defRPr/>
            </a:lvl3pPr>
            <a:lvl4pPr marL="1371600" lvl="3" indent="-257175" algn="l">
              <a:lnSpc>
                <a:spcPct val="100000"/>
              </a:lnSpc>
              <a:spcBef>
                <a:spcPts val="270"/>
              </a:spcBef>
              <a:spcAft>
                <a:spcPts val="0"/>
              </a:spcAft>
              <a:buClr>
                <a:schemeClr val="dk1"/>
              </a:buClr>
              <a:buSzPts val="1800"/>
              <a:buChar char="–"/>
              <a:defRPr/>
            </a:lvl4pPr>
            <a:lvl5pPr marL="1714500" lvl="4" indent="-257175" algn="l">
              <a:lnSpc>
                <a:spcPct val="100000"/>
              </a:lnSpc>
              <a:spcBef>
                <a:spcPts val="270"/>
              </a:spcBef>
              <a:spcAft>
                <a:spcPts val="0"/>
              </a:spcAft>
              <a:buClr>
                <a:schemeClr val="dk1"/>
              </a:buClr>
              <a:buSzPts val="1800"/>
              <a:buChar char="»"/>
              <a:defRPr/>
            </a:lvl5pPr>
            <a:lvl6pPr marL="2057400" lvl="5" indent="-257175" algn="l">
              <a:lnSpc>
                <a:spcPct val="100000"/>
              </a:lnSpc>
              <a:spcBef>
                <a:spcPts val="270"/>
              </a:spcBef>
              <a:spcAft>
                <a:spcPts val="0"/>
              </a:spcAft>
              <a:buClr>
                <a:schemeClr val="dk1"/>
              </a:buClr>
              <a:buSzPts val="1800"/>
              <a:buChar char="•"/>
              <a:defRPr/>
            </a:lvl6pPr>
            <a:lvl7pPr marL="2400300" lvl="6" indent="-257175" algn="l">
              <a:lnSpc>
                <a:spcPct val="100000"/>
              </a:lnSpc>
              <a:spcBef>
                <a:spcPts val="270"/>
              </a:spcBef>
              <a:spcAft>
                <a:spcPts val="0"/>
              </a:spcAft>
              <a:buClr>
                <a:schemeClr val="dk1"/>
              </a:buClr>
              <a:buSzPts val="1800"/>
              <a:buChar char="•"/>
              <a:defRPr/>
            </a:lvl7pPr>
            <a:lvl8pPr marL="2743200" lvl="7" indent="-257175" algn="l">
              <a:lnSpc>
                <a:spcPct val="100000"/>
              </a:lnSpc>
              <a:spcBef>
                <a:spcPts val="270"/>
              </a:spcBef>
              <a:spcAft>
                <a:spcPts val="0"/>
              </a:spcAft>
              <a:buClr>
                <a:schemeClr val="dk1"/>
              </a:buClr>
              <a:buSzPts val="1800"/>
              <a:buChar char="•"/>
              <a:defRPr/>
            </a:lvl8pPr>
            <a:lvl9pPr marL="3086100" lvl="8" indent="-257175" algn="l">
              <a:lnSpc>
                <a:spcPct val="100000"/>
              </a:lnSpc>
              <a:spcBef>
                <a:spcPts val="270"/>
              </a:spcBef>
              <a:spcAft>
                <a:spcPts val="0"/>
              </a:spcAft>
              <a:buClr>
                <a:schemeClr val="dk1"/>
              </a:buClr>
              <a:buSzPts val="1800"/>
              <a:buChar char="•"/>
              <a:defRPr/>
            </a:lvl9pPr>
          </a:lstStyle>
          <a:p>
            <a:endParaRPr/>
          </a:p>
        </p:txBody>
      </p:sp>
      <p:sp>
        <p:nvSpPr>
          <p:cNvPr id="28" name="Google Shape;28;p69"/>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29" name="Google Shape;29;p69"/>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30" name="Google Shape;30;p69"/>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850249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Encabezado de sección" type="secHead">
  <p:cSld name="Encabezado de sección">
    <p:spTree>
      <p:nvGrpSpPr>
        <p:cNvPr id="1" name="Shape 31"/>
        <p:cNvGrpSpPr/>
        <p:nvPr/>
      </p:nvGrpSpPr>
      <p:grpSpPr>
        <a:xfrm>
          <a:off x="0" y="0"/>
          <a:ext cx="0" cy="0"/>
          <a:chOff x="0" y="0"/>
          <a:chExt cx="0" cy="0"/>
        </a:xfrm>
      </p:grpSpPr>
      <p:sp>
        <p:nvSpPr>
          <p:cNvPr id="32" name="Google Shape;32;p70"/>
          <p:cNvSpPr txBox="1">
            <a:spLocks noGrp="1"/>
          </p:cNvSpPr>
          <p:nvPr>
            <p:ph type="title"/>
          </p:nvPr>
        </p:nvSpPr>
        <p:spPr>
          <a:xfrm>
            <a:off x="722313" y="4406902"/>
            <a:ext cx="7772400" cy="136207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dk1"/>
              </a:buClr>
              <a:buSzPts val="4000"/>
              <a:buFont typeface="Calibri"/>
              <a:buNone/>
              <a:defRPr sz="3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0"/>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342900" lvl="0" indent="-171450" algn="l">
              <a:lnSpc>
                <a:spcPct val="100000"/>
              </a:lnSpc>
              <a:spcBef>
                <a:spcPts val="300"/>
              </a:spcBef>
              <a:spcAft>
                <a:spcPts val="0"/>
              </a:spcAft>
              <a:buClr>
                <a:srgbClr val="888888"/>
              </a:buClr>
              <a:buSzPts val="2000"/>
              <a:buNone/>
              <a:defRPr sz="1500">
                <a:solidFill>
                  <a:srgbClr val="888888"/>
                </a:solidFill>
              </a:defRPr>
            </a:lvl1pPr>
            <a:lvl2pPr marL="685800" lvl="1" indent="-171450" algn="l">
              <a:lnSpc>
                <a:spcPct val="100000"/>
              </a:lnSpc>
              <a:spcBef>
                <a:spcPts val="270"/>
              </a:spcBef>
              <a:spcAft>
                <a:spcPts val="0"/>
              </a:spcAft>
              <a:buClr>
                <a:srgbClr val="888888"/>
              </a:buClr>
              <a:buSzPts val="1800"/>
              <a:buNone/>
              <a:defRPr sz="1350">
                <a:solidFill>
                  <a:srgbClr val="888888"/>
                </a:solidFill>
              </a:defRPr>
            </a:lvl2pPr>
            <a:lvl3pPr marL="1028700" lvl="2" indent="-171450" algn="l">
              <a:lnSpc>
                <a:spcPct val="100000"/>
              </a:lnSpc>
              <a:spcBef>
                <a:spcPts val="240"/>
              </a:spcBef>
              <a:spcAft>
                <a:spcPts val="0"/>
              </a:spcAft>
              <a:buClr>
                <a:srgbClr val="888888"/>
              </a:buClr>
              <a:buSzPts val="1600"/>
              <a:buNone/>
              <a:defRPr sz="1200">
                <a:solidFill>
                  <a:srgbClr val="888888"/>
                </a:solidFill>
              </a:defRPr>
            </a:lvl3pPr>
            <a:lvl4pPr marL="1371600" lvl="3" indent="-171450" algn="l">
              <a:lnSpc>
                <a:spcPct val="100000"/>
              </a:lnSpc>
              <a:spcBef>
                <a:spcPts val="210"/>
              </a:spcBef>
              <a:spcAft>
                <a:spcPts val="0"/>
              </a:spcAft>
              <a:buClr>
                <a:srgbClr val="888888"/>
              </a:buClr>
              <a:buSzPts val="1400"/>
              <a:buNone/>
              <a:defRPr sz="1050">
                <a:solidFill>
                  <a:srgbClr val="888888"/>
                </a:solidFill>
              </a:defRPr>
            </a:lvl4pPr>
            <a:lvl5pPr marL="1714500" lvl="4" indent="-171450" algn="l">
              <a:lnSpc>
                <a:spcPct val="100000"/>
              </a:lnSpc>
              <a:spcBef>
                <a:spcPts val="210"/>
              </a:spcBef>
              <a:spcAft>
                <a:spcPts val="0"/>
              </a:spcAft>
              <a:buClr>
                <a:srgbClr val="888888"/>
              </a:buClr>
              <a:buSzPts val="1400"/>
              <a:buNone/>
              <a:defRPr sz="1050">
                <a:solidFill>
                  <a:srgbClr val="888888"/>
                </a:solidFill>
              </a:defRPr>
            </a:lvl5pPr>
            <a:lvl6pPr marL="2057400" lvl="5" indent="-171450" algn="l">
              <a:lnSpc>
                <a:spcPct val="100000"/>
              </a:lnSpc>
              <a:spcBef>
                <a:spcPts val="210"/>
              </a:spcBef>
              <a:spcAft>
                <a:spcPts val="0"/>
              </a:spcAft>
              <a:buClr>
                <a:srgbClr val="888888"/>
              </a:buClr>
              <a:buSzPts val="1400"/>
              <a:buNone/>
              <a:defRPr sz="1050">
                <a:solidFill>
                  <a:srgbClr val="888888"/>
                </a:solidFill>
              </a:defRPr>
            </a:lvl6pPr>
            <a:lvl7pPr marL="2400300" lvl="6" indent="-171450" algn="l">
              <a:lnSpc>
                <a:spcPct val="100000"/>
              </a:lnSpc>
              <a:spcBef>
                <a:spcPts val="210"/>
              </a:spcBef>
              <a:spcAft>
                <a:spcPts val="0"/>
              </a:spcAft>
              <a:buClr>
                <a:srgbClr val="888888"/>
              </a:buClr>
              <a:buSzPts val="1400"/>
              <a:buNone/>
              <a:defRPr sz="1050">
                <a:solidFill>
                  <a:srgbClr val="888888"/>
                </a:solidFill>
              </a:defRPr>
            </a:lvl7pPr>
            <a:lvl8pPr marL="2743200" lvl="7" indent="-171450" algn="l">
              <a:lnSpc>
                <a:spcPct val="100000"/>
              </a:lnSpc>
              <a:spcBef>
                <a:spcPts val="210"/>
              </a:spcBef>
              <a:spcAft>
                <a:spcPts val="0"/>
              </a:spcAft>
              <a:buClr>
                <a:srgbClr val="888888"/>
              </a:buClr>
              <a:buSzPts val="1400"/>
              <a:buNone/>
              <a:defRPr sz="1050">
                <a:solidFill>
                  <a:srgbClr val="888888"/>
                </a:solidFill>
              </a:defRPr>
            </a:lvl8pPr>
            <a:lvl9pPr marL="3086100" lvl="8" indent="-171450" algn="l">
              <a:lnSpc>
                <a:spcPct val="100000"/>
              </a:lnSpc>
              <a:spcBef>
                <a:spcPts val="210"/>
              </a:spcBef>
              <a:spcAft>
                <a:spcPts val="0"/>
              </a:spcAft>
              <a:buClr>
                <a:srgbClr val="888888"/>
              </a:buClr>
              <a:buSzPts val="1400"/>
              <a:buNone/>
              <a:defRPr sz="1050">
                <a:solidFill>
                  <a:srgbClr val="888888"/>
                </a:solidFill>
              </a:defRPr>
            </a:lvl9pPr>
          </a:lstStyle>
          <a:p>
            <a:endParaRPr/>
          </a:p>
        </p:txBody>
      </p:sp>
      <p:sp>
        <p:nvSpPr>
          <p:cNvPr id="34" name="Google Shape;34;p70"/>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35" name="Google Shape;35;p70"/>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36" name="Google Shape;36;p70"/>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283668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Dos objetos" type="twoObj">
  <p:cSld name="Dos objetos">
    <p:spTree>
      <p:nvGrpSpPr>
        <p:cNvPr id="1" name="Shape 37"/>
        <p:cNvGrpSpPr/>
        <p:nvPr/>
      </p:nvGrpSpPr>
      <p:grpSpPr>
        <a:xfrm>
          <a:off x="0" y="0"/>
          <a:ext cx="0" cy="0"/>
          <a:chOff x="0" y="0"/>
          <a:chExt cx="0" cy="0"/>
        </a:xfrm>
      </p:grpSpPr>
      <p:sp>
        <p:nvSpPr>
          <p:cNvPr id="38" name="Google Shape;38;p7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71"/>
          <p:cNvSpPr txBox="1">
            <a:spLocks noGrp="1"/>
          </p:cNvSpPr>
          <p:nvPr>
            <p:ph type="body" idx="1"/>
          </p:nvPr>
        </p:nvSpPr>
        <p:spPr>
          <a:xfrm>
            <a:off x="457200" y="1600202"/>
            <a:ext cx="4038600" cy="4525963"/>
          </a:xfrm>
          <a:prstGeom prst="rect">
            <a:avLst/>
          </a:prstGeom>
          <a:noFill/>
          <a:ln>
            <a:noFill/>
          </a:ln>
        </p:spPr>
        <p:txBody>
          <a:bodyPr spcFirstLastPara="1" wrap="square" lIns="91425" tIns="45700" rIns="91425" bIns="45700" anchor="t" anchorCtr="0">
            <a:noAutofit/>
          </a:bodyPr>
          <a:lstStyle>
            <a:lvl1pPr marL="342900" lvl="0" indent="-304800" algn="l">
              <a:lnSpc>
                <a:spcPct val="100000"/>
              </a:lnSpc>
              <a:spcBef>
                <a:spcPts val="420"/>
              </a:spcBef>
              <a:spcAft>
                <a:spcPts val="0"/>
              </a:spcAft>
              <a:buClr>
                <a:schemeClr val="dk1"/>
              </a:buClr>
              <a:buSzPts val="2800"/>
              <a:buChar char="•"/>
              <a:defRPr sz="2100"/>
            </a:lvl1pPr>
            <a:lvl2pPr marL="685800" lvl="1" indent="-285750" algn="l">
              <a:lnSpc>
                <a:spcPct val="100000"/>
              </a:lnSpc>
              <a:spcBef>
                <a:spcPts val="360"/>
              </a:spcBef>
              <a:spcAft>
                <a:spcPts val="0"/>
              </a:spcAft>
              <a:buClr>
                <a:schemeClr val="dk1"/>
              </a:buClr>
              <a:buSzPts val="2400"/>
              <a:buChar char="–"/>
              <a:defRPr sz="1800"/>
            </a:lvl2pPr>
            <a:lvl3pPr marL="1028700" lvl="2" indent="-266700" algn="l">
              <a:lnSpc>
                <a:spcPct val="100000"/>
              </a:lnSpc>
              <a:spcBef>
                <a:spcPts val="300"/>
              </a:spcBef>
              <a:spcAft>
                <a:spcPts val="0"/>
              </a:spcAft>
              <a:buClr>
                <a:schemeClr val="dk1"/>
              </a:buClr>
              <a:buSzPts val="2000"/>
              <a:buChar char="•"/>
              <a:defRPr sz="1500"/>
            </a:lvl3pPr>
            <a:lvl4pPr marL="1371600" lvl="3" indent="-257175" algn="l">
              <a:lnSpc>
                <a:spcPct val="100000"/>
              </a:lnSpc>
              <a:spcBef>
                <a:spcPts val="270"/>
              </a:spcBef>
              <a:spcAft>
                <a:spcPts val="0"/>
              </a:spcAft>
              <a:buClr>
                <a:schemeClr val="dk1"/>
              </a:buClr>
              <a:buSzPts val="1800"/>
              <a:buChar char="–"/>
              <a:defRPr sz="1350"/>
            </a:lvl4pPr>
            <a:lvl5pPr marL="1714500" lvl="4" indent="-257175" algn="l">
              <a:lnSpc>
                <a:spcPct val="100000"/>
              </a:lnSpc>
              <a:spcBef>
                <a:spcPts val="270"/>
              </a:spcBef>
              <a:spcAft>
                <a:spcPts val="0"/>
              </a:spcAft>
              <a:buClr>
                <a:schemeClr val="dk1"/>
              </a:buClr>
              <a:buSzPts val="1800"/>
              <a:buChar char="»"/>
              <a:defRPr sz="1350"/>
            </a:lvl5pPr>
            <a:lvl6pPr marL="2057400" lvl="5" indent="-257175" algn="l">
              <a:lnSpc>
                <a:spcPct val="100000"/>
              </a:lnSpc>
              <a:spcBef>
                <a:spcPts val="270"/>
              </a:spcBef>
              <a:spcAft>
                <a:spcPts val="0"/>
              </a:spcAft>
              <a:buClr>
                <a:schemeClr val="dk1"/>
              </a:buClr>
              <a:buSzPts val="1800"/>
              <a:buChar char="•"/>
              <a:defRPr sz="1350"/>
            </a:lvl6pPr>
            <a:lvl7pPr marL="2400300" lvl="6" indent="-257175" algn="l">
              <a:lnSpc>
                <a:spcPct val="100000"/>
              </a:lnSpc>
              <a:spcBef>
                <a:spcPts val="270"/>
              </a:spcBef>
              <a:spcAft>
                <a:spcPts val="0"/>
              </a:spcAft>
              <a:buClr>
                <a:schemeClr val="dk1"/>
              </a:buClr>
              <a:buSzPts val="1800"/>
              <a:buChar char="•"/>
              <a:defRPr sz="1350"/>
            </a:lvl7pPr>
            <a:lvl8pPr marL="2743200" lvl="7" indent="-257175" algn="l">
              <a:lnSpc>
                <a:spcPct val="100000"/>
              </a:lnSpc>
              <a:spcBef>
                <a:spcPts val="270"/>
              </a:spcBef>
              <a:spcAft>
                <a:spcPts val="0"/>
              </a:spcAft>
              <a:buClr>
                <a:schemeClr val="dk1"/>
              </a:buClr>
              <a:buSzPts val="1800"/>
              <a:buChar char="•"/>
              <a:defRPr sz="1350"/>
            </a:lvl8pPr>
            <a:lvl9pPr marL="3086100" lvl="8" indent="-257175" algn="l">
              <a:lnSpc>
                <a:spcPct val="100000"/>
              </a:lnSpc>
              <a:spcBef>
                <a:spcPts val="270"/>
              </a:spcBef>
              <a:spcAft>
                <a:spcPts val="0"/>
              </a:spcAft>
              <a:buClr>
                <a:schemeClr val="dk1"/>
              </a:buClr>
              <a:buSzPts val="1800"/>
              <a:buChar char="•"/>
              <a:defRPr sz="1350"/>
            </a:lvl9pPr>
          </a:lstStyle>
          <a:p>
            <a:endParaRPr/>
          </a:p>
        </p:txBody>
      </p:sp>
      <p:sp>
        <p:nvSpPr>
          <p:cNvPr id="40" name="Google Shape;40;p71"/>
          <p:cNvSpPr txBox="1">
            <a:spLocks noGrp="1"/>
          </p:cNvSpPr>
          <p:nvPr>
            <p:ph type="body" idx="2"/>
          </p:nvPr>
        </p:nvSpPr>
        <p:spPr>
          <a:xfrm>
            <a:off x="4648200" y="1600202"/>
            <a:ext cx="4038600" cy="4525963"/>
          </a:xfrm>
          <a:prstGeom prst="rect">
            <a:avLst/>
          </a:prstGeom>
          <a:noFill/>
          <a:ln>
            <a:noFill/>
          </a:ln>
        </p:spPr>
        <p:txBody>
          <a:bodyPr spcFirstLastPara="1" wrap="square" lIns="91425" tIns="45700" rIns="91425" bIns="45700" anchor="t" anchorCtr="0">
            <a:noAutofit/>
          </a:bodyPr>
          <a:lstStyle>
            <a:lvl1pPr marL="342900" lvl="0" indent="-304800" algn="l">
              <a:lnSpc>
                <a:spcPct val="100000"/>
              </a:lnSpc>
              <a:spcBef>
                <a:spcPts val="420"/>
              </a:spcBef>
              <a:spcAft>
                <a:spcPts val="0"/>
              </a:spcAft>
              <a:buClr>
                <a:schemeClr val="dk1"/>
              </a:buClr>
              <a:buSzPts val="2800"/>
              <a:buChar char="•"/>
              <a:defRPr sz="2100"/>
            </a:lvl1pPr>
            <a:lvl2pPr marL="685800" lvl="1" indent="-285750" algn="l">
              <a:lnSpc>
                <a:spcPct val="100000"/>
              </a:lnSpc>
              <a:spcBef>
                <a:spcPts val="360"/>
              </a:spcBef>
              <a:spcAft>
                <a:spcPts val="0"/>
              </a:spcAft>
              <a:buClr>
                <a:schemeClr val="dk1"/>
              </a:buClr>
              <a:buSzPts val="2400"/>
              <a:buChar char="–"/>
              <a:defRPr sz="1800"/>
            </a:lvl2pPr>
            <a:lvl3pPr marL="1028700" lvl="2" indent="-266700" algn="l">
              <a:lnSpc>
                <a:spcPct val="100000"/>
              </a:lnSpc>
              <a:spcBef>
                <a:spcPts val="300"/>
              </a:spcBef>
              <a:spcAft>
                <a:spcPts val="0"/>
              </a:spcAft>
              <a:buClr>
                <a:schemeClr val="dk1"/>
              </a:buClr>
              <a:buSzPts val="2000"/>
              <a:buChar char="•"/>
              <a:defRPr sz="1500"/>
            </a:lvl3pPr>
            <a:lvl4pPr marL="1371600" lvl="3" indent="-257175" algn="l">
              <a:lnSpc>
                <a:spcPct val="100000"/>
              </a:lnSpc>
              <a:spcBef>
                <a:spcPts val="270"/>
              </a:spcBef>
              <a:spcAft>
                <a:spcPts val="0"/>
              </a:spcAft>
              <a:buClr>
                <a:schemeClr val="dk1"/>
              </a:buClr>
              <a:buSzPts val="1800"/>
              <a:buChar char="–"/>
              <a:defRPr sz="1350"/>
            </a:lvl4pPr>
            <a:lvl5pPr marL="1714500" lvl="4" indent="-257175" algn="l">
              <a:lnSpc>
                <a:spcPct val="100000"/>
              </a:lnSpc>
              <a:spcBef>
                <a:spcPts val="270"/>
              </a:spcBef>
              <a:spcAft>
                <a:spcPts val="0"/>
              </a:spcAft>
              <a:buClr>
                <a:schemeClr val="dk1"/>
              </a:buClr>
              <a:buSzPts val="1800"/>
              <a:buChar char="»"/>
              <a:defRPr sz="1350"/>
            </a:lvl5pPr>
            <a:lvl6pPr marL="2057400" lvl="5" indent="-257175" algn="l">
              <a:lnSpc>
                <a:spcPct val="100000"/>
              </a:lnSpc>
              <a:spcBef>
                <a:spcPts val="270"/>
              </a:spcBef>
              <a:spcAft>
                <a:spcPts val="0"/>
              </a:spcAft>
              <a:buClr>
                <a:schemeClr val="dk1"/>
              </a:buClr>
              <a:buSzPts val="1800"/>
              <a:buChar char="•"/>
              <a:defRPr sz="1350"/>
            </a:lvl6pPr>
            <a:lvl7pPr marL="2400300" lvl="6" indent="-257175" algn="l">
              <a:lnSpc>
                <a:spcPct val="100000"/>
              </a:lnSpc>
              <a:spcBef>
                <a:spcPts val="270"/>
              </a:spcBef>
              <a:spcAft>
                <a:spcPts val="0"/>
              </a:spcAft>
              <a:buClr>
                <a:schemeClr val="dk1"/>
              </a:buClr>
              <a:buSzPts val="1800"/>
              <a:buChar char="•"/>
              <a:defRPr sz="1350"/>
            </a:lvl7pPr>
            <a:lvl8pPr marL="2743200" lvl="7" indent="-257175" algn="l">
              <a:lnSpc>
                <a:spcPct val="100000"/>
              </a:lnSpc>
              <a:spcBef>
                <a:spcPts val="270"/>
              </a:spcBef>
              <a:spcAft>
                <a:spcPts val="0"/>
              </a:spcAft>
              <a:buClr>
                <a:schemeClr val="dk1"/>
              </a:buClr>
              <a:buSzPts val="1800"/>
              <a:buChar char="•"/>
              <a:defRPr sz="1350"/>
            </a:lvl8pPr>
            <a:lvl9pPr marL="3086100" lvl="8" indent="-257175" algn="l">
              <a:lnSpc>
                <a:spcPct val="100000"/>
              </a:lnSpc>
              <a:spcBef>
                <a:spcPts val="270"/>
              </a:spcBef>
              <a:spcAft>
                <a:spcPts val="0"/>
              </a:spcAft>
              <a:buClr>
                <a:schemeClr val="dk1"/>
              </a:buClr>
              <a:buSzPts val="1800"/>
              <a:buChar char="•"/>
              <a:defRPr sz="1350"/>
            </a:lvl9pPr>
          </a:lstStyle>
          <a:p>
            <a:endParaRPr/>
          </a:p>
        </p:txBody>
      </p:sp>
      <p:sp>
        <p:nvSpPr>
          <p:cNvPr id="41" name="Google Shape;41;p71"/>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42" name="Google Shape;42;p71"/>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43" name="Google Shape;43;p71"/>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4251008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ación" type="twoTxTwoObj">
  <p:cSld name="Comparación">
    <p:spTree>
      <p:nvGrpSpPr>
        <p:cNvPr id="1" name="Shape 44"/>
        <p:cNvGrpSpPr/>
        <p:nvPr/>
      </p:nvGrpSpPr>
      <p:grpSpPr>
        <a:xfrm>
          <a:off x="0" y="0"/>
          <a:ext cx="0" cy="0"/>
          <a:chOff x="0" y="0"/>
          <a:chExt cx="0" cy="0"/>
        </a:xfrm>
      </p:grpSpPr>
      <p:sp>
        <p:nvSpPr>
          <p:cNvPr id="45" name="Google Shape;45;p7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2"/>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342900" lvl="0" indent="-171450" algn="l">
              <a:lnSpc>
                <a:spcPct val="100000"/>
              </a:lnSpc>
              <a:spcBef>
                <a:spcPts val="360"/>
              </a:spcBef>
              <a:spcAft>
                <a:spcPts val="0"/>
              </a:spcAft>
              <a:buClr>
                <a:schemeClr val="dk1"/>
              </a:buClr>
              <a:buSzPts val="2400"/>
              <a:buNone/>
              <a:defRPr sz="1800" b="1"/>
            </a:lvl1pPr>
            <a:lvl2pPr marL="685800" lvl="1" indent="-171450" algn="l">
              <a:lnSpc>
                <a:spcPct val="100000"/>
              </a:lnSpc>
              <a:spcBef>
                <a:spcPts val="300"/>
              </a:spcBef>
              <a:spcAft>
                <a:spcPts val="0"/>
              </a:spcAft>
              <a:buClr>
                <a:schemeClr val="dk1"/>
              </a:buClr>
              <a:buSzPts val="2000"/>
              <a:buNone/>
              <a:defRPr sz="1500" b="1"/>
            </a:lvl2pPr>
            <a:lvl3pPr marL="1028700" lvl="2" indent="-171450" algn="l">
              <a:lnSpc>
                <a:spcPct val="100000"/>
              </a:lnSpc>
              <a:spcBef>
                <a:spcPts val="270"/>
              </a:spcBef>
              <a:spcAft>
                <a:spcPts val="0"/>
              </a:spcAft>
              <a:buClr>
                <a:schemeClr val="dk1"/>
              </a:buClr>
              <a:buSzPts val="1800"/>
              <a:buNone/>
              <a:defRPr sz="1350" b="1"/>
            </a:lvl3pPr>
            <a:lvl4pPr marL="1371600" lvl="3" indent="-171450" algn="l">
              <a:lnSpc>
                <a:spcPct val="100000"/>
              </a:lnSpc>
              <a:spcBef>
                <a:spcPts val="240"/>
              </a:spcBef>
              <a:spcAft>
                <a:spcPts val="0"/>
              </a:spcAft>
              <a:buClr>
                <a:schemeClr val="dk1"/>
              </a:buClr>
              <a:buSzPts val="1600"/>
              <a:buNone/>
              <a:defRPr sz="1200" b="1"/>
            </a:lvl4pPr>
            <a:lvl5pPr marL="1714500" lvl="4" indent="-171450" algn="l">
              <a:lnSpc>
                <a:spcPct val="100000"/>
              </a:lnSpc>
              <a:spcBef>
                <a:spcPts val="240"/>
              </a:spcBef>
              <a:spcAft>
                <a:spcPts val="0"/>
              </a:spcAft>
              <a:buClr>
                <a:schemeClr val="dk1"/>
              </a:buClr>
              <a:buSzPts val="1600"/>
              <a:buNone/>
              <a:defRPr sz="1200" b="1"/>
            </a:lvl5pPr>
            <a:lvl6pPr marL="2057400" lvl="5" indent="-171450" algn="l">
              <a:lnSpc>
                <a:spcPct val="100000"/>
              </a:lnSpc>
              <a:spcBef>
                <a:spcPts val="240"/>
              </a:spcBef>
              <a:spcAft>
                <a:spcPts val="0"/>
              </a:spcAft>
              <a:buClr>
                <a:schemeClr val="dk1"/>
              </a:buClr>
              <a:buSzPts val="1600"/>
              <a:buNone/>
              <a:defRPr sz="1200" b="1"/>
            </a:lvl6pPr>
            <a:lvl7pPr marL="2400300" lvl="6" indent="-171450" algn="l">
              <a:lnSpc>
                <a:spcPct val="100000"/>
              </a:lnSpc>
              <a:spcBef>
                <a:spcPts val="240"/>
              </a:spcBef>
              <a:spcAft>
                <a:spcPts val="0"/>
              </a:spcAft>
              <a:buClr>
                <a:schemeClr val="dk1"/>
              </a:buClr>
              <a:buSzPts val="1600"/>
              <a:buNone/>
              <a:defRPr sz="1200" b="1"/>
            </a:lvl7pPr>
            <a:lvl8pPr marL="2743200" lvl="7" indent="-171450" algn="l">
              <a:lnSpc>
                <a:spcPct val="100000"/>
              </a:lnSpc>
              <a:spcBef>
                <a:spcPts val="240"/>
              </a:spcBef>
              <a:spcAft>
                <a:spcPts val="0"/>
              </a:spcAft>
              <a:buClr>
                <a:schemeClr val="dk1"/>
              </a:buClr>
              <a:buSzPts val="1600"/>
              <a:buNone/>
              <a:defRPr sz="1200" b="1"/>
            </a:lvl8pPr>
            <a:lvl9pPr marL="3086100" lvl="8" indent="-171450" algn="l">
              <a:lnSpc>
                <a:spcPct val="100000"/>
              </a:lnSpc>
              <a:spcBef>
                <a:spcPts val="240"/>
              </a:spcBef>
              <a:spcAft>
                <a:spcPts val="0"/>
              </a:spcAft>
              <a:buClr>
                <a:schemeClr val="dk1"/>
              </a:buClr>
              <a:buSzPts val="1600"/>
              <a:buNone/>
              <a:defRPr sz="1200" b="1"/>
            </a:lvl9pPr>
          </a:lstStyle>
          <a:p>
            <a:endParaRPr/>
          </a:p>
        </p:txBody>
      </p:sp>
      <p:sp>
        <p:nvSpPr>
          <p:cNvPr id="47" name="Google Shape;47;p72"/>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342900" lvl="0" indent="-285750" algn="l">
              <a:lnSpc>
                <a:spcPct val="100000"/>
              </a:lnSpc>
              <a:spcBef>
                <a:spcPts val="360"/>
              </a:spcBef>
              <a:spcAft>
                <a:spcPts val="0"/>
              </a:spcAft>
              <a:buClr>
                <a:schemeClr val="dk1"/>
              </a:buClr>
              <a:buSzPts val="2400"/>
              <a:buChar char="•"/>
              <a:defRPr sz="1800"/>
            </a:lvl1pPr>
            <a:lvl2pPr marL="685800" lvl="1" indent="-266700" algn="l">
              <a:lnSpc>
                <a:spcPct val="100000"/>
              </a:lnSpc>
              <a:spcBef>
                <a:spcPts val="300"/>
              </a:spcBef>
              <a:spcAft>
                <a:spcPts val="0"/>
              </a:spcAft>
              <a:buClr>
                <a:schemeClr val="dk1"/>
              </a:buClr>
              <a:buSzPts val="2000"/>
              <a:buChar char="–"/>
              <a:defRPr sz="1500"/>
            </a:lvl2pPr>
            <a:lvl3pPr marL="1028700" lvl="2" indent="-257175" algn="l">
              <a:lnSpc>
                <a:spcPct val="100000"/>
              </a:lnSpc>
              <a:spcBef>
                <a:spcPts val="270"/>
              </a:spcBef>
              <a:spcAft>
                <a:spcPts val="0"/>
              </a:spcAft>
              <a:buClr>
                <a:schemeClr val="dk1"/>
              </a:buClr>
              <a:buSzPts val="1800"/>
              <a:buChar char="•"/>
              <a:defRPr sz="1350"/>
            </a:lvl3pPr>
            <a:lvl4pPr marL="1371600" lvl="3" indent="-247650" algn="l">
              <a:lnSpc>
                <a:spcPct val="100000"/>
              </a:lnSpc>
              <a:spcBef>
                <a:spcPts val="240"/>
              </a:spcBef>
              <a:spcAft>
                <a:spcPts val="0"/>
              </a:spcAft>
              <a:buClr>
                <a:schemeClr val="dk1"/>
              </a:buClr>
              <a:buSzPts val="1600"/>
              <a:buChar char="–"/>
              <a:defRPr sz="1200"/>
            </a:lvl4pPr>
            <a:lvl5pPr marL="1714500" lvl="4" indent="-247650" algn="l">
              <a:lnSpc>
                <a:spcPct val="100000"/>
              </a:lnSpc>
              <a:spcBef>
                <a:spcPts val="240"/>
              </a:spcBef>
              <a:spcAft>
                <a:spcPts val="0"/>
              </a:spcAft>
              <a:buClr>
                <a:schemeClr val="dk1"/>
              </a:buClr>
              <a:buSzPts val="1600"/>
              <a:buChar char="»"/>
              <a:defRPr sz="1200"/>
            </a:lvl5pPr>
            <a:lvl6pPr marL="2057400" lvl="5" indent="-247650" algn="l">
              <a:lnSpc>
                <a:spcPct val="100000"/>
              </a:lnSpc>
              <a:spcBef>
                <a:spcPts val="240"/>
              </a:spcBef>
              <a:spcAft>
                <a:spcPts val="0"/>
              </a:spcAft>
              <a:buClr>
                <a:schemeClr val="dk1"/>
              </a:buClr>
              <a:buSzPts val="1600"/>
              <a:buChar char="•"/>
              <a:defRPr sz="1200"/>
            </a:lvl6pPr>
            <a:lvl7pPr marL="2400300" lvl="6" indent="-247650" algn="l">
              <a:lnSpc>
                <a:spcPct val="100000"/>
              </a:lnSpc>
              <a:spcBef>
                <a:spcPts val="240"/>
              </a:spcBef>
              <a:spcAft>
                <a:spcPts val="0"/>
              </a:spcAft>
              <a:buClr>
                <a:schemeClr val="dk1"/>
              </a:buClr>
              <a:buSzPts val="1600"/>
              <a:buChar char="•"/>
              <a:defRPr sz="1200"/>
            </a:lvl7pPr>
            <a:lvl8pPr marL="2743200" lvl="7" indent="-247650" algn="l">
              <a:lnSpc>
                <a:spcPct val="100000"/>
              </a:lnSpc>
              <a:spcBef>
                <a:spcPts val="240"/>
              </a:spcBef>
              <a:spcAft>
                <a:spcPts val="0"/>
              </a:spcAft>
              <a:buClr>
                <a:schemeClr val="dk1"/>
              </a:buClr>
              <a:buSzPts val="1600"/>
              <a:buChar char="•"/>
              <a:defRPr sz="1200"/>
            </a:lvl8pPr>
            <a:lvl9pPr marL="3086100" lvl="8" indent="-247650" algn="l">
              <a:lnSpc>
                <a:spcPct val="100000"/>
              </a:lnSpc>
              <a:spcBef>
                <a:spcPts val="240"/>
              </a:spcBef>
              <a:spcAft>
                <a:spcPts val="0"/>
              </a:spcAft>
              <a:buClr>
                <a:schemeClr val="dk1"/>
              </a:buClr>
              <a:buSzPts val="1600"/>
              <a:buChar char="•"/>
              <a:defRPr sz="1200"/>
            </a:lvl9pPr>
          </a:lstStyle>
          <a:p>
            <a:endParaRPr/>
          </a:p>
        </p:txBody>
      </p:sp>
      <p:sp>
        <p:nvSpPr>
          <p:cNvPr id="48" name="Google Shape;48;p72"/>
          <p:cNvSpPr txBox="1">
            <a:spLocks noGrp="1"/>
          </p:cNvSpPr>
          <p:nvPr>
            <p:ph type="body" idx="3"/>
          </p:nvPr>
        </p:nvSpPr>
        <p:spPr>
          <a:xfrm>
            <a:off x="4645026" y="1535113"/>
            <a:ext cx="4041775" cy="639762"/>
          </a:xfrm>
          <a:prstGeom prst="rect">
            <a:avLst/>
          </a:prstGeom>
          <a:noFill/>
          <a:ln>
            <a:noFill/>
          </a:ln>
        </p:spPr>
        <p:txBody>
          <a:bodyPr spcFirstLastPara="1" wrap="square" lIns="91425" tIns="45700" rIns="91425" bIns="45700" anchor="b" anchorCtr="0">
            <a:noAutofit/>
          </a:bodyPr>
          <a:lstStyle>
            <a:lvl1pPr marL="342900" lvl="0" indent="-171450" algn="l">
              <a:lnSpc>
                <a:spcPct val="100000"/>
              </a:lnSpc>
              <a:spcBef>
                <a:spcPts val="360"/>
              </a:spcBef>
              <a:spcAft>
                <a:spcPts val="0"/>
              </a:spcAft>
              <a:buClr>
                <a:schemeClr val="dk1"/>
              </a:buClr>
              <a:buSzPts val="2400"/>
              <a:buNone/>
              <a:defRPr sz="1800" b="1"/>
            </a:lvl1pPr>
            <a:lvl2pPr marL="685800" lvl="1" indent="-171450" algn="l">
              <a:lnSpc>
                <a:spcPct val="100000"/>
              </a:lnSpc>
              <a:spcBef>
                <a:spcPts val="300"/>
              </a:spcBef>
              <a:spcAft>
                <a:spcPts val="0"/>
              </a:spcAft>
              <a:buClr>
                <a:schemeClr val="dk1"/>
              </a:buClr>
              <a:buSzPts val="2000"/>
              <a:buNone/>
              <a:defRPr sz="1500" b="1"/>
            </a:lvl2pPr>
            <a:lvl3pPr marL="1028700" lvl="2" indent="-171450" algn="l">
              <a:lnSpc>
                <a:spcPct val="100000"/>
              </a:lnSpc>
              <a:spcBef>
                <a:spcPts val="270"/>
              </a:spcBef>
              <a:spcAft>
                <a:spcPts val="0"/>
              </a:spcAft>
              <a:buClr>
                <a:schemeClr val="dk1"/>
              </a:buClr>
              <a:buSzPts val="1800"/>
              <a:buNone/>
              <a:defRPr sz="1350" b="1"/>
            </a:lvl3pPr>
            <a:lvl4pPr marL="1371600" lvl="3" indent="-171450" algn="l">
              <a:lnSpc>
                <a:spcPct val="100000"/>
              </a:lnSpc>
              <a:spcBef>
                <a:spcPts val="240"/>
              </a:spcBef>
              <a:spcAft>
                <a:spcPts val="0"/>
              </a:spcAft>
              <a:buClr>
                <a:schemeClr val="dk1"/>
              </a:buClr>
              <a:buSzPts val="1600"/>
              <a:buNone/>
              <a:defRPr sz="1200" b="1"/>
            </a:lvl4pPr>
            <a:lvl5pPr marL="1714500" lvl="4" indent="-171450" algn="l">
              <a:lnSpc>
                <a:spcPct val="100000"/>
              </a:lnSpc>
              <a:spcBef>
                <a:spcPts val="240"/>
              </a:spcBef>
              <a:spcAft>
                <a:spcPts val="0"/>
              </a:spcAft>
              <a:buClr>
                <a:schemeClr val="dk1"/>
              </a:buClr>
              <a:buSzPts val="1600"/>
              <a:buNone/>
              <a:defRPr sz="1200" b="1"/>
            </a:lvl5pPr>
            <a:lvl6pPr marL="2057400" lvl="5" indent="-171450" algn="l">
              <a:lnSpc>
                <a:spcPct val="100000"/>
              </a:lnSpc>
              <a:spcBef>
                <a:spcPts val="240"/>
              </a:spcBef>
              <a:spcAft>
                <a:spcPts val="0"/>
              </a:spcAft>
              <a:buClr>
                <a:schemeClr val="dk1"/>
              </a:buClr>
              <a:buSzPts val="1600"/>
              <a:buNone/>
              <a:defRPr sz="1200" b="1"/>
            </a:lvl6pPr>
            <a:lvl7pPr marL="2400300" lvl="6" indent="-171450" algn="l">
              <a:lnSpc>
                <a:spcPct val="100000"/>
              </a:lnSpc>
              <a:spcBef>
                <a:spcPts val="240"/>
              </a:spcBef>
              <a:spcAft>
                <a:spcPts val="0"/>
              </a:spcAft>
              <a:buClr>
                <a:schemeClr val="dk1"/>
              </a:buClr>
              <a:buSzPts val="1600"/>
              <a:buNone/>
              <a:defRPr sz="1200" b="1"/>
            </a:lvl7pPr>
            <a:lvl8pPr marL="2743200" lvl="7" indent="-171450" algn="l">
              <a:lnSpc>
                <a:spcPct val="100000"/>
              </a:lnSpc>
              <a:spcBef>
                <a:spcPts val="240"/>
              </a:spcBef>
              <a:spcAft>
                <a:spcPts val="0"/>
              </a:spcAft>
              <a:buClr>
                <a:schemeClr val="dk1"/>
              </a:buClr>
              <a:buSzPts val="1600"/>
              <a:buNone/>
              <a:defRPr sz="1200" b="1"/>
            </a:lvl8pPr>
            <a:lvl9pPr marL="3086100" lvl="8" indent="-171450" algn="l">
              <a:lnSpc>
                <a:spcPct val="100000"/>
              </a:lnSpc>
              <a:spcBef>
                <a:spcPts val="240"/>
              </a:spcBef>
              <a:spcAft>
                <a:spcPts val="0"/>
              </a:spcAft>
              <a:buClr>
                <a:schemeClr val="dk1"/>
              </a:buClr>
              <a:buSzPts val="1600"/>
              <a:buNone/>
              <a:defRPr sz="1200" b="1"/>
            </a:lvl9pPr>
          </a:lstStyle>
          <a:p>
            <a:endParaRPr/>
          </a:p>
        </p:txBody>
      </p:sp>
      <p:sp>
        <p:nvSpPr>
          <p:cNvPr id="49" name="Google Shape;49;p72"/>
          <p:cNvSpPr txBox="1">
            <a:spLocks noGrp="1"/>
          </p:cNvSpPr>
          <p:nvPr>
            <p:ph type="body" idx="4"/>
          </p:nvPr>
        </p:nvSpPr>
        <p:spPr>
          <a:xfrm>
            <a:off x="4645026" y="2174875"/>
            <a:ext cx="4041775" cy="3951288"/>
          </a:xfrm>
          <a:prstGeom prst="rect">
            <a:avLst/>
          </a:prstGeom>
          <a:noFill/>
          <a:ln>
            <a:noFill/>
          </a:ln>
        </p:spPr>
        <p:txBody>
          <a:bodyPr spcFirstLastPara="1" wrap="square" lIns="91425" tIns="45700" rIns="91425" bIns="45700" anchor="t" anchorCtr="0">
            <a:noAutofit/>
          </a:bodyPr>
          <a:lstStyle>
            <a:lvl1pPr marL="342900" lvl="0" indent="-285750" algn="l">
              <a:lnSpc>
                <a:spcPct val="100000"/>
              </a:lnSpc>
              <a:spcBef>
                <a:spcPts val="360"/>
              </a:spcBef>
              <a:spcAft>
                <a:spcPts val="0"/>
              </a:spcAft>
              <a:buClr>
                <a:schemeClr val="dk1"/>
              </a:buClr>
              <a:buSzPts val="2400"/>
              <a:buChar char="•"/>
              <a:defRPr sz="1800"/>
            </a:lvl1pPr>
            <a:lvl2pPr marL="685800" lvl="1" indent="-266700" algn="l">
              <a:lnSpc>
                <a:spcPct val="100000"/>
              </a:lnSpc>
              <a:spcBef>
                <a:spcPts val="300"/>
              </a:spcBef>
              <a:spcAft>
                <a:spcPts val="0"/>
              </a:spcAft>
              <a:buClr>
                <a:schemeClr val="dk1"/>
              </a:buClr>
              <a:buSzPts val="2000"/>
              <a:buChar char="–"/>
              <a:defRPr sz="1500"/>
            </a:lvl2pPr>
            <a:lvl3pPr marL="1028700" lvl="2" indent="-257175" algn="l">
              <a:lnSpc>
                <a:spcPct val="100000"/>
              </a:lnSpc>
              <a:spcBef>
                <a:spcPts val="270"/>
              </a:spcBef>
              <a:spcAft>
                <a:spcPts val="0"/>
              </a:spcAft>
              <a:buClr>
                <a:schemeClr val="dk1"/>
              </a:buClr>
              <a:buSzPts val="1800"/>
              <a:buChar char="•"/>
              <a:defRPr sz="1350"/>
            </a:lvl3pPr>
            <a:lvl4pPr marL="1371600" lvl="3" indent="-247650" algn="l">
              <a:lnSpc>
                <a:spcPct val="100000"/>
              </a:lnSpc>
              <a:spcBef>
                <a:spcPts val="240"/>
              </a:spcBef>
              <a:spcAft>
                <a:spcPts val="0"/>
              </a:spcAft>
              <a:buClr>
                <a:schemeClr val="dk1"/>
              </a:buClr>
              <a:buSzPts val="1600"/>
              <a:buChar char="–"/>
              <a:defRPr sz="1200"/>
            </a:lvl4pPr>
            <a:lvl5pPr marL="1714500" lvl="4" indent="-247650" algn="l">
              <a:lnSpc>
                <a:spcPct val="100000"/>
              </a:lnSpc>
              <a:spcBef>
                <a:spcPts val="240"/>
              </a:spcBef>
              <a:spcAft>
                <a:spcPts val="0"/>
              </a:spcAft>
              <a:buClr>
                <a:schemeClr val="dk1"/>
              </a:buClr>
              <a:buSzPts val="1600"/>
              <a:buChar char="»"/>
              <a:defRPr sz="1200"/>
            </a:lvl5pPr>
            <a:lvl6pPr marL="2057400" lvl="5" indent="-247650" algn="l">
              <a:lnSpc>
                <a:spcPct val="100000"/>
              </a:lnSpc>
              <a:spcBef>
                <a:spcPts val="240"/>
              </a:spcBef>
              <a:spcAft>
                <a:spcPts val="0"/>
              </a:spcAft>
              <a:buClr>
                <a:schemeClr val="dk1"/>
              </a:buClr>
              <a:buSzPts val="1600"/>
              <a:buChar char="•"/>
              <a:defRPr sz="1200"/>
            </a:lvl6pPr>
            <a:lvl7pPr marL="2400300" lvl="6" indent="-247650" algn="l">
              <a:lnSpc>
                <a:spcPct val="100000"/>
              </a:lnSpc>
              <a:spcBef>
                <a:spcPts val="240"/>
              </a:spcBef>
              <a:spcAft>
                <a:spcPts val="0"/>
              </a:spcAft>
              <a:buClr>
                <a:schemeClr val="dk1"/>
              </a:buClr>
              <a:buSzPts val="1600"/>
              <a:buChar char="•"/>
              <a:defRPr sz="1200"/>
            </a:lvl7pPr>
            <a:lvl8pPr marL="2743200" lvl="7" indent="-247650" algn="l">
              <a:lnSpc>
                <a:spcPct val="100000"/>
              </a:lnSpc>
              <a:spcBef>
                <a:spcPts val="240"/>
              </a:spcBef>
              <a:spcAft>
                <a:spcPts val="0"/>
              </a:spcAft>
              <a:buClr>
                <a:schemeClr val="dk1"/>
              </a:buClr>
              <a:buSzPts val="1600"/>
              <a:buChar char="•"/>
              <a:defRPr sz="1200"/>
            </a:lvl8pPr>
            <a:lvl9pPr marL="3086100" lvl="8" indent="-247650" algn="l">
              <a:lnSpc>
                <a:spcPct val="100000"/>
              </a:lnSpc>
              <a:spcBef>
                <a:spcPts val="240"/>
              </a:spcBef>
              <a:spcAft>
                <a:spcPts val="0"/>
              </a:spcAft>
              <a:buClr>
                <a:schemeClr val="dk1"/>
              </a:buClr>
              <a:buSzPts val="1600"/>
              <a:buChar char="•"/>
              <a:defRPr sz="1200"/>
            </a:lvl9pPr>
          </a:lstStyle>
          <a:p>
            <a:endParaRPr/>
          </a:p>
        </p:txBody>
      </p:sp>
      <p:sp>
        <p:nvSpPr>
          <p:cNvPr id="50" name="Google Shape;50;p72"/>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51" name="Google Shape;51;p72"/>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52" name="Google Shape;52;p72"/>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10180502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ólo el título" type="titleOnly">
  <p:cSld name="Sólo el título">
    <p:spTree>
      <p:nvGrpSpPr>
        <p:cNvPr id="1" name="Shape 53"/>
        <p:cNvGrpSpPr/>
        <p:nvPr/>
      </p:nvGrpSpPr>
      <p:grpSpPr>
        <a:xfrm>
          <a:off x="0" y="0"/>
          <a:ext cx="0" cy="0"/>
          <a:chOff x="0" y="0"/>
          <a:chExt cx="0" cy="0"/>
        </a:xfrm>
      </p:grpSpPr>
      <p:sp>
        <p:nvSpPr>
          <p:cNvPr id="54" name="Google Shape;54;p7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73"/>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56" name="Google Shape;56;p73"/>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57" name="Google Shape;57;p73"/>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1439883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ido con título" type="objTx">
  <p:cSld name="Contenido con título">
    <p:spTree>
      <p:nvGrpSpPr>
        <p:cNvPr id="1" name="Shape 58"/>
        <p:cNvGrpSpPr/>
        <p:nvPr/>
      </p:nvGrpSpPr>
      <p:grpSpPr>
        <a:xfrm>
          <a:off x="0" y="0"/>
          <a:ext cx="0" cy="0"/>
          <a:chOff x="0" y="0"/>
          <a:chExt cx="0" cy="0"/>
        </a:xfrm>
      </p:grpSpPr>
      <p:sp>
        <p:nvSpPr>
          <p:cNvPr id="59" name="Google Shape;59;p74"/>
          <p:cNvSpPr txBox="1">
            <a:spLocks noGrp="1"/>
          </p:cNvSpPr>
          <p:nvPr>
            <p:ph type="title"/>
          </p:nvPr>
        </p:nvSpPr>
        <p:spPr>
          <a:xfrm>
            <a:off x="457201" y="273050"/>
            <a:ext cx="3008313" cy="11620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dk1"/>
              </a:buClr>
              <a:buSzPts val="2000"/>
              <a:buFont typeface="Calibri"/>
              <a:buNone/>
              <a:defRPr sz="15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74"/>
          <p:cNvSpPr txBox="1">
            <a:spLocks noGrp="1"/>
          </p:cNvSpPr>
          <p:nvPr>
            <p:ph type="body" idx="1"/>
          </p:nvPr>
        </p:nvSpPr>
        <p:spPr>
          <a:xfrm>
            <a:off x="3575050" y="273052"/>
            <a:ext cx="5111750" cy="5853113"/>
          </a:xfrm>
          <a:prstGeom prst="rect">
            <a:avLst/>
          </a:prstGeom>
          <a:noFill/>
          <a:ln>
            <a:noFill/>
          </a:ln>
        </p:spPr>
        <p:txBody>
          <a:bodyPr spcFirstLastPara="1" wrap="square" lIns="91425" tIns="45700" rIns="91425" bIns="45700" anchor="t" anchorCtr="0">
            <a:noAutofit/>
          </a:bodyPr>
          <a:lstStyle>
            <a:lvl1pPr marL="342900" lvl="0" indent="-323850" algn="l">
              <a:lnSpc>
                <a:spcPct val="100000"/>
              </a:lnSpc>
              <a:spcBef>
                <a:spcPts val="480"/>
              </a:spcBef>
              <a:spcAft>
                <a:spcPts val="0"/>
              </a:spcAft>
              <a:buClr>
                <a:schemeClr val="dk1"/>
              </a:buClr>
              <a:buSzPts val="3200"/>
              <a:buChar char="•"/>
              <a:defRPr sz="2400"/>
            </a:lvl1pPr>
            <a:lvl2pPr marL="685800" lvl="1" indent="-304800" algn="l">
              <a:lnSpc>
                <a:spcPct val="100000"/>
              </a:lnSpc>
              <a:spcBef>
                <a:spcPts val="420"/>
              </a:spcBef>
              <a:spcAft>
                <a:spcPts val="0"/>
              </a:spcAft>
              <a:buClr>
                <a:schemeClr val="dk1"/>
              </a:buClr>
              <a:buSzPts val="2800"/>
              <a:buChar char="–"/>
              <a:defRPr sz="2100"/>
            </a:lvl2pPr>
            <a:lvl3pPr marL="1028700" lvl="2" indent="-285750" algn="l">
              <a:lnSpc>
                <a:spcPct val="100000"/>
              </a:lnSpc>
              <a:spcBef>
                <a:spcPts val="360"/>
              </a:spcBef>
              <a:spcAft>
                <a:spcPts val="0"/>
              </a:spcAft>
              <a:buClr>
                <a:schemeClr val="dk1"/>
              </a:buClr>
              <a:buSzPts val="2400"/>
              <a:buChar char="•"/>
              <a:defRPr sz="1800"/>
            </a:lvl3pPr>
            <a:lvl4pPr marL="1371600" lvl="3" indent="-266700" algn="l">
              <a:lnSpc>
                <a:spcPct val="100000"/>
              </a:lnSpc>
              <a:spcBef>
                <a:spcPts val="300"/>
              </a:spcBef>
              <a:spcAft>
                <a:spcPts val="0"/>
              </a:spcAft>
              <a:buClr>
                <a:schemeClr val="dk1"/>
              </a:buClr>
              <a:buSzPts val="2000"/>
              <a:buChar char="–"/>
              <a:defRPr sz="1500"/>
            </a:lvl4pPr>
            <a:lvl5pPr marL="1714500" lvl="4" indent="-266700" algn="l">
              <a:lnSpc>
                <a:spcPct val="100000"/>
              </a:lnSpc>
              <a:spcBef>
                <a:spcPts val="300"/>
              </a:spcBef>
              <a:spcAft>
                <a:spcPts val="0"/>
              </a:spcAft>
              <a:buClr>
                <a:schemeClr val="dk1"/>
              </a:buClr>
              <a:buSzPts val="2000"/>
              <a:buChar char="»"/>
              <a:defRPr sz="1500"/>
            </a:lvl5pPr>
            <a:lvl6pPr marL="2057400" lvl="5" indent="-266700" algn="l">
              <a:lnSpc>
                <a:spcPct val="100000"/>
              </a:lnSpc>
              <a:spcBef>
                <a:spcPts val="300"/>
              </a:spcBef>
              <a:spcAft>
                <a:spcPts val="0"/>
              </a:spcAft>
              <a:buClr>
                <a:schemeClr val="dk1"/>
              </a:buClr>
              <a:buSzPts val="2000"/>
              <a:buChar char="•"/>
              <a:defRPr sz="1500"/>
            </a:lvl6pPr>
            <a:lvl7pPr marL="2400300" lvl="6" indent="-266700" algn="l">
              <a:lnSpc>
                <a:spcPct val="100000"/>
              </a:lnSpc>
              <a:spcBef>
                <a:spcPts val="300"/>
              </a:spcBef>
              <a:spcAft>
                <a:spcPts val="0"/>
              </a:spcAft>
              <a:buClr>
                <a:schemeClr val="dk1"/>
              </a:buClr>
              <a:buSzPts val="2000"/>
              <a:buChar char="•"/>
              <a:defRPr sz="1500"/>
            </a:lvl7pPr>
            <a:lvl8pPr marL="2743200" lvl="7" indent="-266700" algn="l">
              <a:lnSpc>
                <a:spcPct val="100000"/>
              </a:lnSpc>
              <a:spcBef>
                <a:spcPts val="300"/>
              </a:spcBef>
              <a:spcAft>
                <a:spcPts val="0"/>
              </a:spcAft>
              <a:buClr>
                <a:schemeClr val="dk1"/>
              </a:buClr>
              <a:buSzPts val="2000"/>
              <a:buChar char="•"/>
              <a:defRPr sz="1500"/>
            </a:lvl8pPr>
            <a:lvl9pPr marL="3086100" lvl="8" indent="-266700" algn="l">
              <a:lnSpc>
                <a:spcPct val="100000"/>
              </a:lnSpc>
              <a:spcBef>
                <a:spcPts val="300"/>
              </a:spcBef>
              <a:spcAft>
                <a:spcPts val="0"/>
              </a:spcAft>
              <a:buClr>
                <a:schemeClr val="dk1"/>
              </a:buClr>
              <a:buSzPts val="2000"/>
              <a:buChar char="•"/>
              <a:defRPr sz="1500"/>
            </a:lvl9pPr>
          </a:lstStyle>
          <a:p>
            <a:endParaRPr/>
          </a:p>
        </p:txBody>
      </p:sp>
      <p:sp>
        <p:nvSpPr>
          <p:cNvPr id="61" name="Google Shape;61;p74"/>
          <p:cNvSpPr txBox="1">
            <a:spLocks noGrp="1"/>
          </p:cNvSpPr>
          <p:nvPr>
            <p:ph type="body" idx="2"/>
          </p:nvPr>
        </p:nvSpPr>
        <p:spPr>
          <a:xfrm>
            <a:off x="457201" y="1435102"/>
            <a:ext cx="3008313" cy="4691063"/>
          </a:xfrm>
          <a:prstGeom prst="rect">
            <a:avLst/>
          </a:prstGeom>
          <a:noFill/>
          <a:ln>
            <a:noFill/>
          </a:ln>
        </p:spPr>
        <p:txBody>
          <a:bodyPr spcFirstLastPara="1" wrap="square" lIns="91425" tIns="45700" rIns="91425" bIns="45700" anchor="t" anchorCtr="0">
            <a:noAutofit/>
          </a:bodyPr>
          <a:lstStyle>
            <a:lvl1pPr marL="342900" lvl="0" indent="-171450" algn="l">
              <a:lnSpc>
                <a:spcPct val="100000"/>
              </a:lnSpc>
              <a:spcBef>
                <a:spcPts val="210"/>
              </a:spcBef>
              <a:spcAft>
                <a:spcPts val="0"/>
              </a:spcAft>
              <a:buClr>
                <a:schemeClr val="dk1"/>
              </a:buClr>
              <a:buSzPts val="1400"/>
              <a:buNone/>
              <a:defRPr sz="1050"/>
            </a:lvl1pPr>
            <a:lvl2pPr marL="685800" lvl="1" indent="-171450" algn="l">
              <a:lnSpc>
                <a:spcPct val="100000"/>
              </a:lnSpc>
              <a:spcBef>
                <a:spcPts val="180"/>
              </a:spcBef>
              <a:spcAft>
                <a:spcPts val="0"/>
              </a:spcAft>
              <a:buClr>
                <a:schemeClr val="dk1"/>
              </a:buClr>
              <a:buSzPts val="1200"/>
              <a:buNone/>
              <a:defRPr sz="900"/>
            </a:lvl2pPr>
            <a:lvl3pPr marL="1028700" lvl="2" indent="-171450" algn="l">
              <a:lnSpc>
                <a:spcPct val="100000"/>
              </a:lnSpc>
              <a:spcBef>
                <a:spcPts val="150"/>
              </a:spcBef>
              <a:spcAft>
                <a:spcPts val="0"/>
              </a:spcAft>
              <a:buClr>
                <a:schemeClr val="dk1"/>
              </a:buClr>
              <a:buSzPts val="1000"/>
              <a:buNone/>
              <a:defRPr sz="750"/>
            </a:lvl3pPr>
            <a:lvl4pPr marL="1371600" lvl="3" indent="-171450" algn="l">
              <a:lnSpc>
                <a:spcPct val="100000"/>
              </a:lnSpc>
              <a:spcBef>
                <a:spcPts val="135"/>
              </a:spcBef>
              <a:spcAft>
                <a:spcPts val="0"/>
              </a:spcAft>
              <a:buClr>
                <a:schemeClr val="dk1"/>
              </a:buClr>
              <a:buSzPts val="900"/>
              <a:buNone/>
              <a:defRPr sz="675"/>
            </a:lvl4pPr>
            <a:lvl5pPr marL="1714500" lvl="4" indent="-171450" algn="l">
              <a:lnSpc>
                <a:spcPct val="100000"/>
              </a:lnSpc>
              <a:spcBef>
                <a:spcPts val="135"/>
              </a:spcBef>
              <a:spcAft>
                <a:spcPts val="0"/>
              </a:spcAft>
              <a:buClr>
                <a:schemeClr val="dk1"/>
              </a:buClr>
              <a:buSzPts val="900"/>
              <a:buNone/>
              <a:defRPr sz="675"/>
            </a:lvl5pPr>
            <a:lvl6pPr marL="2057400" lvl="5" indent="-171450" algn="l">
              <a:lnSpc>
                <a:spcPct val="100000"/>
              </a:lnSpc>
              <a:spcBef>
                <a:spcPts val="135"/>
              </a:spcBef>
              <a:spcAft>
                <a:spcPts val="0"/>
              </a:spcAft>
              <a:buClr>
                <a:schemeClr val="dk1"/>
              </a:buClr>
              <a:buSzPts val="900"/>
              <a:buNone/>
              <a:defRPr sz="675"/>
            </a:lvl6pPr>
            <a:lvl7pPr marL="2400300" lvl="6" indent="-171450" algn="l">
              <a:lnSpc>
                <a:spcPct val="100000"/>
              </a:lnSpc>
              <a:spcBef>
                <a:spcPts val="135"/>
              </a:spcBef>
              <a:spcAft>
                <a:spcPts val="0"/>
              </a:spcAft>
              <a:buClr>
                <a:schemeClr val="dk1"/>
              </a:buClr>
              <a:buSzPts val="900"/>
              <a:buNone/>
              <a:defRPr sz="675"/>
            </a:lvl7pPr>
            <a:lvl8pPr marL="2743200" lvl="7" indent="-171450" algn="l">
              <a:lnSpc>
                <a:spcPct val="100000"/>
              </a:lnSpc>
              <a:spcBef>
                <a:spcPts val="135"/>
              </a:spcBef>
              <a:spcAft>
                <a:spcPts val="0"/>
              </a:spcAft>
              <a:buClr>
                <a:schemeClr val="dk1"/>
              </a:buClr>
              <a:buSzPts val="900"/>
              <a:buNone/>
              <a:defRPr sz="675"/>
            </a:lvl8pPr>
            <a:lvl9pPr marL="3086100" lvl="8" indent="-171450" algn="l">
              <a:lnSpc>
                <a:spcPct val="100000"/>
              </a:lnSpc>
              <a:spcBef>
                <a:spcPts val="135"/>
              </a:spcBef>
              <a:spcAft>
                <a:spcPts val="0"/>
              </a:spcAft>
              <a:buClr>
                <a:schemeClr val="dk1"/>
              </a:buClr>
              <a:buSzPts val="900"/>
              <a:buNone/>
              <a:defRPr sz="675"/>
            </a:lvl9pPr>
          </a:lstStyle>
          <a:p>
            <a:endParaRPr/>
          </a:p>
        </p:txBody>
      </p:sp>
      <p:sp>
        <p:nvSpPr>
          <p:cNvPr id="62" name="Google Shape;62;p74"/>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63" name="Google Shape;63;p74"/>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64" name="Google Shape;64;p74"/>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267090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054A36E3-CC28-6C41-A124-EAA24C245DB3}" type="datetimeFigureOut">
              <a:rPr lang="es-ES_tradnl" smtClean="0"/>
              <a:t>16/9/20</a:t>
            </a:fld>
            <a:endParaRPr lang="es-ES_tradnl" dirty="0"/>
          </a:p>
        </p:txBody>
      </p:sp>
      <p:sp>
        <p:nvSpPr>
          <p:cNvPr id="5" name="Footer Placeholder 4"/>
          <p:cNvSpPr>
            <a:spLocks noGrp="1"/>
          </p:cNvSpPr>
          <p:nvPr>
            <p:ph type="ftr" sz="quarter" idx="11"/>
          </p:nvPr>
        </p:nvSpPr>
        <p:spPr/>
        <p:txBody>
          <a:bodyPr/>
          <a:lstStyle/>
          <a:p>
            <a:endParaRPr lang="es-ES_tradnl" dirty="0"/>
          </a:p>
        </p:txBody>
      </p:sp>
      <p:sp>
        <p:nvSpPr>
          <p:cNvPr id="6" name="Slide Number Placeholder 5"/>
          <p:cNvSpPr>
            <a:spLocks noGrp="1"/>
          </p:cNvSpPr>
          <p:nvPr>
            <p:ph type="sldNum" sz="quarter" idx="12"/>
          </p:nvPr>
        </p:nvSpPr>
        <p:spPr/>
        <p:txBody>
          <a:bodyPr/>
          <a:lstStyle/>
          <a:p>
            <a:fld id="{1BE29F22-611C-FC43-95C4-DA77655F9BE7}" type="slidenum">
              <a:rPr lang="es-ES_tradnl" smtClean="0"/>
              <a:t>‹Nº›</a:t>
            </a:fld>
            <a:endParaRPr lang="es-ES_tradnl" dirty="0"/>
          </a:p>
        </p:txBody>
      </p:sp>
    </p:spTree>
    <p:extLst>
      <p:ext uri="{BB962C8B-B14F-4D97-AF65-F5344CB8AC3E}">
        <p14:creationId xmlns:p14="http://schemas.microsoft.com/office/powerpoint/2010/main" val="42127784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Imagen con título" type="picTx">
  <p:cSld name="Imagen con título">
    <p:spTree>
      <p:nvGrpSpPr>
        <p:cNvPr id="1" name="Shape 65"/>
        <p:cNvGrpSpPr/>
        <p:nvPr/>
      </p:nvGrpSpPr>
      <p:grpSpPr>
        <a:xfrm>
          <a:off x="0" y="0"/>
          <a:ext cx="0" cy="0"/>
          <a:chOff x="0" y="0"/>
          <a:chExt cx="0" cy="0"/>
        </a:xfrm>
      </p:grpSpPr>
      <p:sp>
        <p:nvSpPr>
          <p:cNvPr id="66" name="Google Shape;66;p75"/>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dk1"/>
              </a:buClr>
              <a:buSzPts val="2000"/>
              <a:buFont typeface="Calibri"/>
              <a:buNone/>
              <a:defRPr sz="15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75"/>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80"/>
              </a:spcBef>
              <a:spcAft>
                <a:spcPts val="0"/>
              </a:spcAft>
              <a:buClr>
                <a:schemeClr val="dk1"/>
              </a:buClr>
              <a:buSzPts val="3200"/>
              <a:buFont typeface="Arial"/>
              <a:buNone/>
              <a:defRPr sz="2400" b="0" i="0" u="none" strike="noStrike" cap="none">
                <a:solidFill>
                  <a:schemeClr val="dk1"/>
                </a:solidFill>
                <a:latin typeface="Calibri"/>
                <a:ea typeface="Calibri"/>
                <a:cs typeface="Calibri"/>
                <a:sym typeface="Calibri"/>
              </a:defRPr>
            </a:lvl1pPr>
            <a:lvl2pPr marR="0" lvl="1" algn="l" rtl="0">
              <a:lnSpc>
                <a:spcPct val="100000"/>
              </a:lnSpc>
              <a:spcBef>
                <a:spcPts val="420"/>
              </a:spcBef>
              <a:spcAft>
                <a:spcPts val="0"/>
              </a:spcAft>
              <a:buClr>
                <a:schemeClr val="dk1"/>
              </a:buClr>
              <a:buSzPts val="2800"/>
              <a:buFont typeface="Arial"/>
              <a:buNone/>
              <a:defRPr sz="2100" b="0" i="0" u="none" strike="noStrike" cap="none">
                <a:solidFill>
                  <a:schemeClr val="dk1"/>
                </a:solidFill>
                <a:latin typeface="Calibri"/>
                <a:ea typeface="Calibri"/>
                <a:cs typeface="Calibri"/>
                <a:sym typeface="Calibri"/>
              </a:defRPr>
            </a:lvl2pPr>
            <a:lvl3pPr marR="0" lvl="2" algn="l" rtl="0">
              <a:lnSpc>
                <a:spcPct val="100000"/>
              </a:lnSpc>
              <a:spcBef>
                <a:spcPts val="360"/>
              </a:spcBef>
              <a:spcAft>
                <a:spcPts val="0"/>
              </a:spcAft>
              <a:buClr>
                <a:schemeClr val="dk1"/>
              </a:buClr>
              <a:buSzPts val="2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5pPr>
            <a:lvl6pPr marR="0" lvl="5" algn="l" rtl="0">
              <a:lnSpc>
                <a:spcPct val="100000"/>
              </a:lnSpc>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6pPr>
            <a:lvl7pPr marR="0" lvl="6" algn="l" rtl="0">
              <a:lnSpc>
                <a:spcPct val="100000"/>
              </a:lnSpc>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7pPr>
            <a:lvl8pPr marR="0" lvl="7" algn="l" rtl="0">
              <a:lnSpc>
                <a:spcPct val="100000"/>
              </a:lnSpc>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8pPr>
            <a:lvl9pPr marR="0" lvl="8" algn="l" rtl="0">
              <a:lnSpc>
                <a:spcPct val="100000"/>
              </a:lnSpc>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8" name="Google Shape;68;p75"/>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342900" lvl="0" indent="-171450" algn="l">
              <a:lnSpc>
                <a:spcPct val="100000"/>
              </a:lnSpc>
              <a:spcBef>
                <a:spcPts val="210"/>
              </a:spcBef>
              <a:spcAft>
                <a:spcPts val="0"/>
              </a:spcAft>
              <a:buClr>
                <a:schemeClr val="dk1"/>
              </a:buClr>
              <a:buSzPts val="1400"/>
              <a:buNone/>
              <a:defRPr sz="1050"/>
            </a:lvl1pPr>
            <a:lvl2pPr marL="685800" lvl="1" indent="-171450" algn="l">
              <a:lnSpc>
                <a:spcPct val="100000"/>
              </a:lnSpc>
              <a:spcBef>
                <a:spcPts val="180"/>
              </a:spcBef>
              <a:spcAft>
                <a:spcPts val="0"/>
              </a:spcAft>
              <a:buClr>
                <a:schemeClr val="dk1"/>
              </a:buClr>
              <a:buSzPts val="1200"/>
              <a:buNone/>
              <a:defRPr sz="900"/>
            </a:lvl2pPr>
            <a:lvl3pPr marL="1028700" lvl="2" indent="-171450" algn="l">
              <a:lnSpc>
                <a:spcPct val="100000"/>
              </a:lnSpc>
              <a:spcBef>
                <a:spcPts val="150"/>
              </a:spcBef>
              <a:spcAft>
                <a:spcPts val="0"/>
              </a:spcAft>
              <a:buClr>
                <a:schemeClr val="dk1"/>
              </a:buClr>
              <a:buSzPts val="1000"/>
              <a:buNone/>
              <a:defRPr sz="750"/>
            </a:lvl3pPr>
            <a:lvl4pPr marL="1371600" lvl="3" indent="-171450" algn="l">
              <a:lnSpc>
                <a:spcPct val="100000"/>
              </a:lnSpc>
              <a:spcBef>
                <a:spcPts val="135"/>
              </a:spcBef>
              <a:spcAft>
                <a:spcPts val="0"/>
              </a:spcAft>
              <a:buClr>
                <a:schemeClr val="dk1"/>
              </a:buClr>
              <a:buSzPts val="900"/>
              <a:buNone/>
              <a:defRPr sz="675"/>
            </a:lvl4pPr>
            <a:lvl5pPr marL="1714500" lvl="4" indent="-171450" algn="l">
              <a:lnSpc>
                <a:spcPct val="100000"/>
              </a:lnSpc>
              <a:spcBef>
                <a:spcPts val="135"/>
              </a:spcBef>
              <a:spcAft>
                <a:spcPts val="0"/>
              </a:spcAft>
              <a:buClr>
                <a:schemeClr val="dk1"/>
              </a:buClr>
              <a:buSzPts val="900"/>
              <a:buNone/>
              <a:defRPr sz="675"/>
            </a:lvl5pPr>
            <a:lvl6pPr marL="2057400" lvl="5" indent="-171450" algn="l">
              <a:lnSpc>
                <a:spcPct val="100000"/>
              </a:lnSpc>
              <a:spcBef>
                <a:spcPts val="135"/>
              </a:spcBef>
              <a:spcAft>
                <a:spcPts val="0"/>
              </a:spcAft>
              <a:buClr>
                <a:schemeClr val="dk1"/>
              </a:buClr>
              <a:buSzPts val="900"/>
              <a:buNone/>
              <a:defRPr sz="675"/>
            </a:lvl6pPr>
            <a:lvl7pPr marL="2400300" lvl="6" indent="-171450" algn="l">
              <a:lnSpc>
                <a:spcPct val="100000"/>
              </a:lnSpc>
              <a:spcBef>
                <a:spcPts val="135"/>
              </a:spcBef>
              <a:spcAft>
                <a:spcPts val="0"/>
              </a:spcAft>
              <a:buClr>
                <a:schemeClr val="dk1"/>
              </a:buClr>
              <a:buSzPts val="900"/>
              <a:buNone/>
              <a:defRPr sz="675"/>
            </a:lvl7pPr>
            <a:lvl8pPr marL="2743200" lvl="7" indent="-171450" algn="l">
              <a:lnSpc>
                <a:spcPct val="100000"/>
              </a:lnSpc>
              <a:spcBef>
                <a:spcPts val="135"/>
              </a:spcBef>
              <a:spcAft>
                <a:spcPts val="0"/>
              </a:spcAft>
              <a:buClr>
                <a:schemeClr val="dk1"/>
              </a:buClr>
              <a:buSzPts val="900"/>
              <a:buNone/>
              <a:defRPr sz="675"/>
            </a:lvl8pPr>
            <a:lvl9pPr marL="3086100" lvl="8" indent="-171450" algn="l">
              <a:lnSpc>
                <a:spcPct val="100000"/>
              </a:lnSpc>
              <a:spcBef>
                <a:spcPts val="135"/>
              </a:spcBef>
              <a:spcAft>
                <a:spcPts val="0"/>
              </a:spcAft>
              <a:buClr>
                <a:schemeClr val="dk1"/>
              </a:buClr>
              <a:buSzPts val="900"/>
              <a:buNone/>
              <a:defRPr sz="675"/>
            </a:lvl9pPr>
          </a:lstStyle>
          <a:p>
            <a:endParaRPr/>
          </a:p>
        </p:txBody>
      </p:sp>
      <p:sp>
        <p:nvSpPr>
          <p:cNvPr id="69" name="Google Shape;69;p75"/>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70" name="Google Shape;70;p75"/>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71" name="Google Shape;71;p75"/>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225230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ítulo y texto vertical" type="vertTx">
  <p:cSld name="Título y texto vertical">
    <p:spTree>
      <p:nvGrpSpPr>
        <p:cNvPr id="1" name="Shape 72"/>
        <p:cNvGrpSpPr/>
        <p:nvPr/>
      </p:nvGrpSpPr>
      <p:grpSpPr>
        <a:xfrm>
          <a:off x="0" y="0"/>
          <a:ext cx="0" cy="0"/>
          <a:chOff x="0" y="0"/>
          <a:chExt cx="0" cy="0"/>
        </a:xfrm>
      </p:grpSpPr>
      <p:sp>
        <p:nvSpPr>
          <p:cNvPr id="73" name="Google Shape;73;p7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76"/>
          <p:cNvSpPr txBox="1">
            <a:spLocks noGrp="1"/>
          </p:cNvSpPr>
          <p:nvPr>
            <p:ph type="body" idx="1"/>
          </p:nvPr>
        </p:nvSpPr>
        <p:spPr>
          <a:xfrm rot="5400000">
            <a:off x="2309019" y="-251619"/>
            <a:ext cx="4525963" cy="8229600"/>
          </a:xfrm>
          <a:prstGeom prst="rect">
            <a:avLst/>
          </a:prstGeom>
          <a:noFill/>
          <a:ln>
            <a:noFill/>
          </a:ln>
        </p:spPr>
        <p:txBody>
          <a:bodyPr spcFirstLastPara="1" wrap="square" lIns="91425" tIns="45700" rIns="91425" bIns="45700" anchor="t" anchorCtr="0">
            <a:noAutofit/>
          </a:bodyPr>
          <a:lstStyle>
            <a:lvl1pPr marL="342900" lvl="0" indent="-257175" algn="l">
              <a:lnSpc>
                <a:spcPct val="100000"/>
              </a:lnSpc>
              <a:spcBef>
                <a:spcPts val="270"/>
              </a:spcBef>
              <a:spcAft>
                <a:spcPts val="0"/>
              </a:spcAft>
              <a:buClr>
                <a:schemeClr val="dk1"/>
              </a:buClr>
              <a:buSzPts val="1800"/>
              <a:buChar char="•"/>
              <a:defRPr/>
            </a:lvl1pPr>
            <a:lvl2pPr marL="685800" lvl="1" indent="-257175" algn="l">
              <a:lnSpc>
                <a:spcPct val="100000"/>
              </a:lnSpc>
              <a:spcBef>
                <a:spcPts val="270"/>
              </a:spcBef>
              <a:spcAft>
                <a:spcPts val="0"/>
              </a:spcAft>
              <a:buClr>
                <a:schemeClr val="dk1"/>
              </a:buClr>
              <a:buSzPts val="1800"/>
              <a:buChar char="–"/>
              <a:defRPr/>
            </a:lvl2pPr>
            <a:lvl3pPr marL="1028700" lvl="2" indent="-257175" algn="l">
              <a:lnSpc>
                <a:spcPct val="100000"/>
              </a:lnSpc>
              <a:spcBef>
                <a:spcPts val="270"/>
              </a:spcBef>
              <a:spcAft>
                <a:spcPts val="0"/>
              </a:spcAft>
              <a:buClr>
                <a:schemeClr val="dk1"/>
              </a:buClr>
              <a:buSzPts val="1800"/>
              <a:buChar char="•"/>
              <a:defRPr/>
            </a:lvl3pPr>
            <a:lvl4pPr marL="1371600" lvl="3" indent="-257175" algn="l">
              <a:lnSpc>
                <a:spcPct val="100000"/>
              </a:lnSpc>
              <a:spcBef>
                <a:spcPts val="270"/>
              </a:spcBef>
              <a:spcAft>
                <a:spcPts val="0"/>
              </a:spcAft>
              <a:buClr>
                <a:schemeClr val="dk1"/>
              </a:buClr>
              <a:buSzPts val="1800"/>
              <a:buChar char="–"/>
              <a:defRPr/>
            </a:lvl4pPr>
            <a:lvl5pPr marL="1714500" lvl="4" indent="-257175" algn="l">
              <a:lnSpc>
                <a:spcPct val="100000"/>
              </a:lnSpc>
              <a:spcBef>
                <a:spcPts val="270"/>
              </a:spcBef>
              <a:spcAft>
                <a:spcPts val="0"/>
              </a:spcAft>
              <a:buClr>
                <a:schemeClr val="dk1"/>
              </a:buClr>
              <a:buSzPts val="1800"/>
              <a:buChar char="»"/>
              <a:defRPr/>
            </a:lvl5pPr>
            <a:lvl6pPr marL="2057400" lvl="5" indent="-257175" algn="l">
              <a:lnSpc>
                <a:spcPct val="100000"/>
              </a:lnSpc>
              <a:spcBef>
                <a:spcPts val="270"/>
              </a:spcBef>
              <a:spcAft>
                <a:spcPts val="0"/>
              </a:spcAft>
              <a:buClr>
                <a:schemeClr val="dk1"/>
              </a:buClr>
              <a:buSzPts val="1800"/>
              <a:buChar char="•"/>
              <a:defRPr/>
            </a:lvl6pPr>
            <a:lvl7pPr marL="2400300" lvl="6" indent="-257175" algn="l">
              <a:lnSpc>
                <a:spcPct val="100000"/>
              </a:lnSpc>
              <a:spcBef>
                <a:spcPts val="270"/>
              </a:spcBef>
              <a:spcAft>
                <a:spcPts val="0"/>
              </a:spcAft>
              <a:buClr>
                <a:schemeClr val="dk1"/>
              </a:buClr>
              <a:buSzPts val="1800"/>
              <a:buChar char="•"/>
              <a:defRPr/>
            </a:lvl7pPr>
            <a:lvl8pPr marL="2743200" lvl="7" indent="-257175" algn="l">
              <a:lnSpc>
                <a:spcPct val="100000"/>
              </a:lnSpc>
              <a:spcBef>
                <a:spcPts val="270"/>
              </a:spcBef>
              <a:spcAft>
                <a:spcPts val="0"/>
              </a:spcAft>
              <a:buClr>
                <a:schemeClr val="dk1"/>
              </a:buClr>
              <a:buSzPts val="1800"/>
              <a:buChar char="•"/>
              <a:defRPr/>
            </a:lvl8pPr>
            <a:lvl9pPr marL="3086100" lvl="8" indent="-257175" algn="l">
              <a:lnSpc>
                <a:spcPct val="100000"/>
              </a:lnSpc>
              <a:spcBef>
                <a:spcPts val="270"/>
              </a:spcBef>
              <a:spcAft>
                <a:spcPts val="0"/>
              </a:spcAft>
              <a:buClr>
                <a:schemeClr val="dk1"/>
              </a:buClr>
              <a:buSzPts val="1800"/>
              <a:buChar char="•"/>
              <a:defRPr/>
            </a:lvl9pPr>
          </a:lstStyle>
          <a:p>
            <a:endParaRPr/>
          </a:p>
        </p:txBody>
      </p:sp>
      <p:sp>
        <p:nvSpPr>
          <p:cNvPr id="75" name="Google Shape;75;p76"/>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76" name="Google Shape;76;p76"/>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77" name="Google Shape;77;p76"/>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6194093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Título vertical y texto">
    <p:spTree>
      <p:nvGrpSpPr>
        <p:cNvPr id="1" name="Shape 78"/>
        <p:cNvGrpSpPr/>
        <p:nvPr/>
      </p:nvGrpSpPr>
      <p:grpSpPr>
        <a:xfrm>
          <a:off x="0" y="0"/>
          <a:ext cx="0" cy="0"/>
          <a:chOff x="0" y="0"/>
          <a:chExt cx="0" cy="0"/>
        </a:xfrm>
      </p:grpSpPr>
      <p:sp>
        <p:nvSpPr>
          <p:cNvPr id="79" name="Google Shape;79;p77"/>
          <p:cNvSpPr txBox="1">
            <a:spLocks noGrp="1"/>
          </p:cNvSpPr>
          <p:nvPr>
            <p:ph type="title"/>
          </p:nvPr>
        </p:nvSpPr>
        <p:spPr>
          <a:xfrm rot="5400000">
            <a:off x="4732338" y="2171700"/>
            <a:ext cx="5851525" cy="20574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77"/>
          <p:cNvSpPr txBox="1">
            <a:spLocks noGrp="1"/>
          </p:cNvSpPr>
          <p:nvPr>
            <p:ph type="body" idx="1"/>
          </p:nvPr>
        </p:nvSpPr>
        <p:spPr>
          <a:xfrm rot="5400000">
            <a:off x="541339" y="190501"/>
            <a:ext cx="5851525" cy="6019800"/>
          </a:xfrm>
          <a:prstGeom prst="rect">
            <a:avLst/>
          </a:prstGeom>
          <a:noFill/>
          <a:ln>
            <a:noFill/>
          </a:ln>
        </p:spPr>
        <p:txBody>
          <a:bodyPr spcFirstLastPara="1" wrap="square" lIns="91425" tIns="45700" rIns="91425" bIns="45700" anchor="t" anchorCtr="0">
            <a:noAutofit/>
          </a:bodyPr>
          <a:lstStyle>
            <a:lvl1pPr marL="342900" lvl="0" indent="-257175" algn="l">
              <a:lnSpc>
                <a:spcPct val="100000"/>
              </a:lnSpc>
              <a:spcBef>
                <a:spcPts val="270"/>
              </a:spcBef>
              <a:spcAft>
                <a:spcPts val="0"/>
              </a:spcAft>
              <a:buClr>
                <a:schemeClr val="dk1"/>
              </a:buClr>
              <a:buSzPts val="1800"/>
              <a:buChar char="•"/>
              <a:defRPr/>
            </a:lvl1pPr>
            <a:lvl2pPr marL="685800" lvl="1" indent="-257175" algn="l">
              <a:lnSpc>
                <a:spcPct val="100000"/>
              </a:lnSpc>
              <a:spcBef>
                <a:spcPts val="270"/>
              </a:spcBef>
              <a:spcAft>
                <a:spcPts val="0"/>
              </a:spcAft>
              <a:buClr>
                <a:schemeClr val="dk1"/>
              </a:buClr>
              <a:buSzPts val="1800"/>
              <a:buChar char="–"/>
              <a:defRPr/>
            </a:lvl2pPr>
            <a:lvl3pPr marL="1028700" lvl="2" indent="-257175" algn="l">
              <a:lnSpc>
                <a:spcPct val="100000"/>
              </a:lnSpc>
              <a:spcBef>
                <a:spcPts val="270"/>
              </a:spcBef>
              <a:spcAft>
                <a:spcPts val="0"/>
              </a:spcAft>
              <a:buClr>
                <a:schemeClr val="dk1"/>
              </a:buClr>
              <a:buSzPts val="1800"/>
              <a:buChar char="•"/>
              <a:defRPr/>
            </a:lvl3pPr>
            <a:lvl4pPr marL="1371600" lvl="3" indent="-257175" algn="l">
              <a:lnSpc>
                <a:spcPct val="100000"/>
              </a:lnSpc>
              <a:spcBef>
                <a:spcPts val="270"/>
              </a:spcBef>
              <a:spcAft>
                <a:spcPts val="0"/>
              </a:spcAft>
              <a:buClr>
                <a:schemeClr val="dk1"/>
              </a:buClr>
              <a:buSzPts val="1800"/>
              <a:buChar char="–"/>
              <a:defRPr/>
            </a:lvl4pPr>
            <a:lvl5pPr marL="1714500" lvl="4" indent="-257175" algn="l">
              <a:lnSpc>
                <a:spcPct val="100000"/>
              </a:lnSpc>
              <a:spcBef>
                <a:spcPts val="270"/>
              </a:spcBef>
              <a:spcAft>
                <a:spcPts val="0"/>
              </a:spcAft>
              <a:buClr>
                <a:schemeClr val="dk1"/>
              </a:buClr>
              <a:buSzPts val="1800"/>
              <a:buChar char="»"/>
              <a:defRPr/>
            </a:lvl5pPr>
            <a:lvl6pPr marL="2057400" lvl="5" indent="-257175" algn="l">
              <a:lnSpc>
                <a:spcPct val="100000"/>
              </a:lnSpc>
              <a:spcBef>
                <a:spcPts val="270"/>
              </a:spcBef>
              <a:spcAft>
                <a:spcPts val="0"/>
              </a:spcAft>
              <a:buClr>
                <a:schemeClr val="dk1"/>
              </a:buClr>
              <a:buSzPts val="1800"/>
              <a:buChar char="•"/>
              <a:defRPr/>
            </a:lvl6pPr>
            <a:lvl7pPr marL="2400300" lvl="6" indent="-257175" algn="l">
              <a:lnSpc>
                <a:spcPct val="100000"/>
              </a:lnSpc>
              <a:spcBef>
                <a:spcPts val="270"/>
              </a:spcBef>
              <a:spcAft>
                <a:spcPts val="0"/>
              </a:spcAft>
              <a:buClr>
                <a:schemeClr val="dk1"/>
              </a:buClr>
              <a:buSzPts val="1800"/>
              <a:buChar char="•"/>
              <a:defRPr/>
            </a:lvl7pPr>
            <a:lvl8pPr marL="2743200" lvl="7" indent="-257175" algn="l">
              <a:lnSpc>
                <a:spcPct val="100000"/>
              </a:lnSpc>
              <a:spcBef>
                <a:spcPts val="270"/>
              </a:spcBef>
              <a:spcAft>
                <a:spcPts val="0"/>
              </a:spcAft>
              <a:buClr>
                <a:schemeClr val="dk1"/>
              </a:buClr>
              <a:buSzPts val="1800"/>
              <a:buChar char="•"/>
              <a:defRPr/>
            </a:lvl8pPr>
            <a:lvl9pPr marL="3086100" lvl="8" indent="-257175" algn="l">
              <a:lnSpc>
                <a:spcPct val="100000"/>
              </a:lnSpc>
              <a:spcBef>
                <a:spcPts val="270"/>
              </a:spcBef>
              <a:spcAft>
                <a:spcPts val="0"/>
              </a:spcAft>
              <a:buClr>
                <a:schemeClr val="dk1"/>
              </a:buClr>
              <a:buSzPts val="1800"/>
              <a:buChar char="•"/>
              <a:defRPr/>
            </a:lvl9pPr>
          </a:lstStyle>
          <a:p>
            <a:endParaRPr/>
          </a:p>
        </p:txBody>
      </p:sp>
      <p:sp>
        <p:nvSpPr>
          <p:cNvPr id="81" name="Google Shape;81;p77"/>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82" name="Google Shape;82;p77"/>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83" name="Google Shape;83;p77"/>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5012524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Diapositiva de título" type="title">
  <p:cSld name="Diapositiva de título">
    <p:spTree>
      <p:nvGrpSpPr>
        <p:cNvPr id="1" name="Shape 15"/>
        <p:cNvGrpSpPr/>
        <p:nvPr/>
      </p:nvGrpSpPr>
      <p:grpSpPr>
        <a:xfrm>
          <a:off x="0" y="0"/>
          <a:ext cx="0" cy="0"/>
          <a:chOff x="0" y="0"/>
          <a:chExt cx="0" cy="0"/>
        </a:xfrm>
      </p:grpSpPr>
      <p:sp>
        <p:nvSpPr>
          <p:cNvPr id="16" name="Google Shape;16;p33"/>
          <p:cNvSpPr txBox="1">
            <a:spLocks noGrp="1"/>
          </p:cNvSpPr>
          <p:nvPr>
            <p:ph type="ctrTitle"/>
          </p:nvPr>
        </p:nvSpPr>
        <p:spPr>
          <a:xfrm>
            <a:off x="685800" y="2130427"/>
            <a:ext cx="7772400" cy="14700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480"/>
              </a:spcBef>
              <a:spcAft>
                <a:spcPts val="0"/>
              </a:spcAft>
              <a:buClr>
                <a:srgbClr val="888888"/>
              </a:buClr>
              <a:buSzPts val="3200"/>
              <a:buNone/>
              <a:defRPr>
                <a:solidFill>
                  <a:srgbClr val="888888"/>
                </a:solidFill>
              </a:defRPr>
            </a:lvl1pPr>
            <a:lvl2pPr lvl="1" algn="ctr">
              <a:lnSpc>
                <a:spcPct val="100000"/>
              </a:lnSpc>
              <a:spcBef>
                <a:spcPts val="420"/>
              </a:spcBef>
              <a:spcAft>
                <a:spcPts val="0"/>
              </a:spcAft>
              <a:buClr>
                <a:srgbClr val="888888"/>
              </a:buClr>
              <a:buSzPts val="2800"/>
              <a:buNone/>
              <a:defRPr>
                <a:solidFill>
                  <a:srgbClr val="888888"/>
                </a:solidFill>
              </a:defRPr>
            </a:lvl2pPr>
            <a:lvl3pPr lvl="2" algn="ctr">
              <a:lnSpc>
                <a:spcPct val="100000"/>
              </a:lnSpc>
              <a:spcBef>
                <a:spcPts val="360"/>
              </a:spcBef>
              <a:spcAft>
                <a:spcPts val="0"/>
              </a:spcAft>
              <a:buClr>
                <a:srgbClr val="888888"/>
              </a:buClr>
              <a:buSzPts val="2400"/>
              <a:buNone/>
              <a:defRPr>
                <a:solidFill>
                  <a:srgbClr val="888888"/>
                </a:solidFill>
              </a:defRPr>
            </a:lvl3pPr>
            <a:lvl4pPr lvl="3" algn="ctr">
              <a:lnSpc>
                <a:spcPct val="100000"/>
              </a:lnSpc>
              <a:spcBef>
                <a:spcPts val="300"/>
              </a:spcBef>
              <a:spcAft>
                <a:spcPts val="0"/>
              </a:spcAft>
              <a:buClr>
                <a:srgbClr val="888888"/>
              </a:buClr>
              <a:buSzPts val="2000"/>
              <a:buNone/>
              <a:defRPr>
                <a:solidFill>
                  <a:srgbClr val="888888"/>
                </a:solidFill>
              </a:defRPr>
            </a:lvl4pPr>
            <a:lvl5pPr lvl="4" algn="ctr">
              <a:lnSpc>
                <a:spcPct val="100000"/>
              </a:lnSpc>
              <a:spcBef>
                <a:spcPts val="300"/>
              </a:spcBef>
              <a:spcAft>
                <a:spcPts val="0"/>
              </a:spcAft>
              <a:buClr>
                <a:srgbClr val="888888"/>
              </a:buClr>
              <a:buSzPts val="2000"/>
              <a:buNone/>
              <a:defRPr>
                <a:solidFill>
                  <a:srgbClr val="888888"/>
                </a:solidFill>
              </a:defRPr>
            </a:lvl5pPr>
            <a:lvl6pPr lvl="5" algn="ctr">
              <a:lnSpc>
                <a:spcPct val="100000"/>
              </a:lnSpc>
              <a:spcBef>
                <a:spcPts val="300"/>
              </a:spcBef>
              <a:spcAft>
                <a:spcPts val="0"/>
              </a:spcAft>
              <a:buClr>
                <a:srgbClr val="888888"/>
              </a:buClr>
              <a:buSzPts val="2000"/>
              <a:buNone/>
              <a:defRPr>
                <a:solidFill>
                  <a:srgbClr val="888888"/>
                </a:solidFill>
              </a:defRPr>
            </a:lvl6pPr>
            <a:lvl7pPr lvl="6" algn="ctr">
              <a:lnSpc>
                <a:spcPct val="100000"/>
              </a:lnSpc>
              <a:spcBef>
                <a:spcPts val="300"/>
              </a:spcBef>
              <a:spcAft>
                <a:spcPts val="0"/>
              </a:spcAft>
              <a:buClr>
                <a:srgbClr val="888888"/>
              </a:buClr>
              <a:buSzPts val="2000"/>
              <a:buNone/>
              <a:defRPr>
                <a:solidFill>
                  <a:srgbClr val="888888"/>
                </a:solidFill>
              </a:defRPr>
            </a:lvl7pPr>
            <a:lvl8pPr lvl="7" algn="ctr">
              <a:lnSpc>
                <a:spcPct val="100000"/>
              </a:lnSpc>
              <a:spcBef>
                <a:spcPts val="300"/>
              </a:spcBef>
              <a:spcAft>
                <a:spcPts val="0"/>
              </a:spcAft>
              <a:buClr>
                <a:srgbClr val="888888"/>
              </a:buClr>
              <a:buSzPts val="2000"/>
              <a:buNone/>
              <a:defRPr>
                <a:solidFill>
                  <a:srgbClr val="888888"/>
                </a:solidFill>
              </a:defRPr>
            </a:lvl8pPr>
            <a:lvl9pPr lvl="8" algn="ctr">
              <a:lnSpc>
                <a:spcPct val="100000"/>
              </a:lnSpc>
              <a:spcBef>
                <a:spcPts val="300"/>
              </a:spcBef>
              <a:spcAft>
                <a:spcPts val="0"/>
              </a:spcAft>
              <a:buClr>
                <a:srgbClr val="888888"/>
              </a:buClr>
              <a:buSzPts val="2000"/>
              <a:buNone/>
              <a:defRPr>
                <a:solidFill>
                  <a:srgbClr val="888888"/>
                </a:solidFill>
              </a:defRPr>
            </a:lvl9pPr>
          </a:lstStyle>
          <a:p>
            <a:endParaRPr/>
          </a:p>
        </p:txBody>
      </p:sp>
      <p:sp>
        <p:nvSpPr>
          <p:cNvPr id="18" name="Google Shape;18;p33"/>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19" name="Google Shape;19;p33"/>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20" name="Google Shape;20;p33"/>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40065189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En blanco" type="blank">
  <p:cSld name="En blanco">
    <p:spTree>
      <p:nvGrpSpPr>
        <p:cNvPr id="1" name="Shape 21"/>
        <p:cNvGrpSpPr/>
        <p:nvPr/>
      </p:nvGrpSpPr>
      <p:grpSpPr>
        <a:xfrm>
          <a:off x="0" y="0"/>
          <a:ext cx="0" cy="0"/>
          <a:chOff x="0" y="0"/>
          <a:chExt cx="0" cy="0"/>
        </a:xfrm>
      </p:grpSpPr>
      <p:sp>
        <p:nvSpPr>
          <p:cNvPr id="22" name="Google Shape;22;p34"/>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23" name="Google Shape;23;p34"/>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24" name="Google Shape;24;p34"/>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2296195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ítulo y objetos" type="obj">
  <p:cSld name="Título y objetos">
    <p:spTree>
      <p:nvGrpSpPr>
        <p:cNvPr id="1" name="Shape 25"/>
        <p:cNvGrpSpPr/>
        <p:nvPr/>
      </p:nvGrpSpPr>
      <p:grpSpPr>
        <a:xfrm>
          <a:off x="0" y="0"/>
          <a:ext cx="0" cy="0"/>
          <a:chOff x="0" y="0"/>
          <a:chExt cx="0" cy="0"/>
        </a:xfrm>
      </p:grpSpPr>
      <p:sp>
        <p:nvSpPr>
          <p:cNvPr id="26" name="Google Shape;26;p6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69"/>
          <p:cNvSpPr txBox="1">
            <a:spLocks noGrp="1"/>
          </p:cNvSpPr>
          <p:nvPr>
            <p:ph type="body" idx="1"/>
          </p:nvPr>
        </p:nvSpPr>
        <p:spPr>
          <a:xfrm>
            <a:off x="457200" y="1600202"/>
            <a:ext cx="8229600" cy="4525963"/>
          </a:xfrm>
          <a:prstGeom prst="rect">
            <a:avLst/>
          </a:prstGeom>
          <a:noFill/>
          <a:ln>
            <a:noFill/>
          </a:ln>
        </p:spPr>
        <p:txBody>
          <a:bodyPr spcFirstLastPara="1" wrap="square" lIns="91425" tIns="45700" rIns="91425" bIns="45700" anchor="t" anchorCtr="0">
            <a:noAutofit/>
          </a:bodyPr>
          <a:lstStyle>
            <a:lvl1pPr marL="342900" lvl="0" indent="-257175" algn="l">
              <a:lnSpc>
                <a:spcPct val="100000"/>
              </a:lnSpc>
              <a:spcBef>
                <a:spcPts val="270"/>
              </a:spcBef>
              <a:spcAft>
                <a:spcPts val="0"/>
              </a:spcAft>
              <a:buClr>
                <a:schemeClr val="dk1"/>
              </a:buClr>
              <a:buSzPts val="1800"/>
              <a:buChar char="•"/>
              <a:defRPr/>
            </a:lvl1pPr>
            <a:lvl2pPr marL="685800" lvl="1" indent="-257175" algn="l">
              <a:lnSpc>
                <a:spcPct val="100000"/>
              </a:lnSpc>
              <a:spcBef>
                <a:spcPts val="270"/>
              </a:spcBef>
              <a:spcAft>
                <a:spcPts val="0"/>
              </a:spcAft>
              <a:buClr>
                <a:schemeClr val="dk1"/>
              </a:buClr>
              <a:buSzPts val="1800"/>
              <a:buChar char="–"/>
              <a:defRPr/>
            </a:lvl2pPr>
            <a:lvl3pPr marL="1028700" lvl="2" indent="-257175" algn="l">
              <a:lnSpc>
                <a:spcPct val="100000"/>
              </a:lnSpc>
              <a:spcBef>
                <a:spcPts val="270"/>
              </a:spcBef>
              <a:spcAft>
                <a:spcPts val="0"/>
              </a:spcAft>
              <a:buClr>
                <a:schemeClr val="dk1"/>
              </a:buClr>
              <a:buSzPts val="1800"/>
              <a:buChar char="•"/>
              <a:defRPr/>
            </a:lvl3pPr>
            <a:lvl4pPr marL="1371600" lvl="3" indent="-257175" algn="l">
              <a:lnSpc>
                <a:spcPct val="100000"/>
              </a:lnSpc>
              <a:spcBef>
                <a:spcPts val="270"/>
              </a:spcBef>
              <a:spcAft>
                <a:spcPts val="0"/>
              </a:spcAft>
              <a:buClr>
                <a:schemeClr val="dk1"/>
              </a:buClr>
              <a:buSzPts val="1800"/>
              <a:buChar char="–"/>
              <a:defRPr/>
            </a:lvl4pPr>
            <a:lvl5pPr marL="1714500" lvl="4" indent="-257175" algn="l">
              <a:lnSpc>
                <a:spcPct val="100000"/>
              </a:lnSpc>
              <a:spcBef>
                <a:spcPts val="270"/>
              </a:spcBef>
              <a:spcAft>
                <a:spcPts val="0"/>
              </a:spcAft>
              <a:buClr>
                <a:schemeClr val="dk1"/>
              </a:buClr>
              <a:buSzPts val="1800"/>
              <a:buChar char="»"/>
              <a:defRPr/>
            </a:lvl5pPr>
            <a:lvl6pPr marL="2057400" lvl="5" indent="-257175" algn="l">
              <a:lnSpc>
                <a:spcPct val="100000"/>
              </a:lnSpc>
              <a:spcBef>
                <a:spcPts val="270"/>
              </a:spcBef>
              <a:spcAft>
                <a:spcPts val="0"/>
              </a:spcAft>
              <a:buClr>
                <a:schemeClr val="dk1"/>
              </a:buClr>
              <a:buSzPts val="1800"/>
              <a:buChar char="•"/>
              <a:defRPr/>
            </a:lvl6pPr>
            <a:lvl7pPr marL="2400300" lvl="6" indent="-257175" algn="l">
              <a:lnSpc>
                <a:spcPct val="100000"/>
              </a:lnSpc>
              <a:spcBef>
                <a:spcPts val="270"/>
              </a:spcBef>
              <a:spcAft>
                <a:spcPts val="0"/>
              </a:spcAft>
              <a:buClr>
                <a:schemeClr val="dk1"/>
              </a:buClr>
              <a:buSzPts val="1800"/>
              <a:buChar char="•"/>
              <a:defRPr/>
            </a:lvl7pPr>
            <a:lvl8pPr marL="2743200" lvl="7" indent="-257175" algn="l">
              <a:lnSpc>
                <a:spcPct val="100000"/>
              </a:lnSpc>
              <a:spcBef>
                <a:spcPts val="270"/>
              </a:spcBef>
              <a:spcAft>
                <a:spcPts val="0"/>
              </a:spcAft>
              <a:buClr>
                <a:schemeClr val="dk1"/>
              </a:buClr>
              <a:buSzPts val="1800"/>
              <a:buChar char="•"/>
              <a:defRPr/>
            </a:lvl8pPr>
            <a:lvl9pPr marL="3086100" lvl="8" indent="-257175" algn="l">
              <a:lnSpc>
                <a:spcPct val="100000"/>
              </a:lnSpc>
              <a:spcBef>
                <a:spcPts val="270"/>
              </a:spcBef>
              <a:spcAft>
                <a:spcPts val="0"/>
              </a:spcAft>
              <a:buClr>
                <a:schemeClr val="dk1"/>
              </a:buClr>
              <a:buSzPts val="1800"/>
              <a:buChar char="•"/>
              <a:defRPr/>
            </a:lvl9pPr>
          </a:lstStyle>
          <a:p>
            <a:endParaRPr/>
          </a:p>
        </p:txBody>
      </p:sp>
      <p:sp>
        <p:nvSpPr>
          <p:cNvPr id="28" name="Google Shape;28;p69"/>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29" name="Google Shape;29;p69"/>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30" name="Google Shape;30;p69"/>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29291331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Encabezado de sección" type="secHead">
  <p:cSld name="Encabezado de sección">
    <p:spTree>
      <p:nvGrpSpPr>
        <p:cNvPr id="1" name="Shape 31"/>
        <p:cNvGrpSpPr/>
        <p:nvPr/>
      </p:nvGrpSpPr>
      <p:grpSpPr>
        <a:xfrm>
          <a:off x="0" y="0"/>
          <a:ext cx="0" cy="0"/>
          <a:chOff x="0" y="0"/>
          <a:chExt cx="0" cy="0"/>
        </a:xfrm>
      </p:grpSpPr>
      <p:sp>
        <p:nvSpPr>
          <p:cNvPr id="32" name="Google Shape;32;p70"/>
          <p:cNvSpPr txBox="1">
            <a:spLocks noGrp="1"/>
          </p:cNvSpPr>
          <p:nvPr>
            <p:ph type="title"/>
          </p:nvPr>
        </p:nvSpPr>
        <p:spPr>
          <a:xfrm>
            <a:off x="722313" y="4406902"/>
            <a:ext cx="7772400" cy="136207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dk1"/>
              </a:buClr>
              <a:buSzPts val="4000"/>
              <a:buFont typeface="Calibri"/>
              <a:buNone/>
              <a:defRPr sz="3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0"/>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342900" lvl="0" indent="-171450" algn="l">
              <a:lnSpc>
                <a:spcPct val="100000"/>
              </a:lnSpc>
              <a:spcBef>
                <a:spcPts val="300"/>
              </a:spcBef>
              <a:spcAft>
                <a:spcPts val="0"/>
              </a:spcAft>
              <a:buClr>
                <a:srgbClr val="888888"/>
              </a:buClr>
              <a:buSzPts val="2000"/>
              <a:buNone/>
              <a:defRPr sz="1500">
                <a:solidFill>
                  <a:srgbClr val="888888"/>
                </a:solidFill>
              </a:defRPr>
            </a:lvl1pPr>
            <a:lvl2pPr marL="685800" lvl="1" indent="-171450" algn="l">
              <a:lnSpc>
                <a:spcPct val="100000"/>
              </a:lnSpc>
              <a:spcBef>
                <a:spcPts val="270"/>
              </a:spcBef>
              <a:spcAft>
                <a:spcPts val="0"/>
              </a:spcAft>
              <a:buClr>
                <a:srgbClr val="888888"/>
              </a:buClr>
              <a:buSzPts val="1800"/>
              <a:buNone/>
              <a:defRPr sz="1350">
                <a:solidFill>
                  <a:srgbClr val="888888"/>
                </a:solidFill>
              </a:defRPr>
            </a:lvl2pPr>
            <a:lvl3pPr marL="1028700" lvl="2" indent="-171450" algn="l">
              <a:lnSpc>
                <a:spcPct val="100000"/>
              </a:lnSpc>
              <a:spcBef>
                <a:spcPts val="240"/>
              </a:spcBef>
              <a:spcAft>
                <a:spcPts val="0"/>
              </a:spcAft>
              <a:buClr>
                <a:srgbClr val="888888"/>
              </a:buClr>
              <a:buSzPts val="1600"/>
              <a:buNone/>
              <a:defRPr sz="1200">
                <a:solidFill>
                  <a:srgbClr val="888888"/>
                </a:solidFill>
              </a:defRPr>
            </a:lvl3pPr>
            <a:lvl4pPr marL="1371600" lvl="3" indent="-171450" algn="l">
              <a:lnSpc>
                <a:spcPct val="100000"/>
              </a:lnSpc>
              <a:spcBef>
                <a:spcPts val="210"/>
              </a:spcBef>
              <a:spcAft>
                <a:spcPts val="0"/>
              </a:spcAft>
              <a:buClr>
                <a:srgbClr val="888888"/>
              </a:buClr>
              <a:buSzPts val="1400"/>
              <a:buNone/>
              <a:defRPr sz="1050">
                <a:solidFill>
                  <a:srgbClr val="888888"/>
                </a:solidFill>
              </a:defRPr>
            </a:lvl4pPr>
            <a:lvl5pPr marL="1714500" lvl="4" indent="-171450" algn="l">
              <a:lnSpc>
                <a:spcPct val="100000"/>
              </a:lnSpc>
              <a:spcBef>
                <a:spcPts val="210"/>
              </a:spcBef>
              <a:spcAft>
                <a:spcPts val="0"/>
              </a:spcAft>
              <a:buClr>
                <a:srgbClr val="888888"/>
              </a:buClr>
              <a:buSzPts val="1400"/>
              <a:buNone/>
              <a:defRPr sz="1050">
                <a:solidFill>
                  <a:srgbClr val="888888"/>
                </a:solidFill>
              </a:defRPr>
            </a:lvl5pPr>
            <a:lvl6pPr marL="2057400" lvl="5" indent="-171450" algn="l">
              <a:lnSpc>
                <a:spcPct val="100000"/>
              </a:lnSpc>
              <a:spcBef>
                <a:spcPts val="210"/>
              </a:spcBef>
              <a:spcAft>
                <a:spcPts val="0"/>
              </a:spcAft>
              <a:buClr>
                <a:srgbClr val="888888"/>
              </a:buClr>
              <a:buSzPts val="1400"/>
              <a:buNone/>
              <a:defRPr sz="1050">
                <a:solidFill>
                  <a:srgbClr val="888888"/>
                </a:solidFill>
              </a:defRPr>
            </a:lvl6pPr>
            <a:lvl7pPr marL="2400300" lvl="6" indent="-171450" algn="l">
              <a:lnSpc>
                <a:spcPct val="100000"/>
              </a:lnSpc>
              <a:spcBef>
                <a:spcPts val="210"/>
              </a:spcBef>
              <a:spcAft>
                <a:spcPts val="0"/>
              </a:spcAft>
              <a:buClr>
                <a:srgbClr val="888888"/>
              </a:buClr>
              <a:buSzPts val="1400"/>
              <a:buNone/>
              <a:defRPr sz="1050">
                <a:solidFill>
                  <a:srgbClr val="888888"/>
                </a:solidFill>
              </a:defRPr>
            </a:lvl7pPr>
            <a:lvl8pPr marL="2743200" lvl="7" indent="-171450" algn="l">
              <a:lnSpc>
                <a:spcPct val="100000"/>
              </a:lnSpc>
              <a:spcBef>
                <a:spcPts val="210"/>
              </a:spcBef>
              <a:spcAft>
                <a:spcPts val="0"/>
              </a:spcAft>
              <a:buClr>
                <a:srgbClr val="888888"/>
              </a:buClr>
              <a:buSzPts val="1400"/>
              <a:buNone/>
              <a:defRPr sz="1050">
                <a:solidFill>
                  <a:srgbClr val="888888"/>
                </a:solidFill>
              </a:defRPr>
            </a:lvl8pPr>
            <a:lvl9pPr marL="3086100" lvl="8" indent="-171450" algn="l">
              <a:lnSpc>
                <a:spcPct val="100000"/>
              </a:lnSpc>
              <a:spcBef>
                <a:spcPts val="210"/>
              </a:spcBef>
              <a:spcAft>
                <a:spcPts val="0"/>
              </a:spcAft>
              <a:buClr>
                <a:srgbClr val="888888"/>
              </a:buClr>
              <a:buSzPts val="1400"/>
              <a:buNone/>
              <a:defRPr sz="1050">
                <a:solidFill>
                  <a:srgbClr val="888888"/>
                </a:solidFill>
              </a:defRPr>
            </a:lvl9pPr>
          </a:lstStyle>
          <a:p>
            <a:endParaRPr/>
          </a:p>
        </p:txBody>
      </p:sp>
      <p:sp>
        <p:nvSpPr>
          <p:cNvPr id="34" name="Google Shape;34;p70"/>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35" name="Google Shape;35;p70"/>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36" name="Google Shape;36;p70"/>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4598633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Dos objetos" type="twoObj">
  <p:cSld name="Dos objetos">
    <p:spTree>
      <p:nvGrpSpPr>
        <p:cNvPr id="1" name="Shape 37"/>
        <p:cNvGrpSpPr/>
        <p:nvPr/>
      </p:nvGrpSpPr>
      <p:grpSpPr>
        <a:xfrm>
          <a:off x="0" y="0"/>
          <a:ext cx="0" cy="0"/>
          <a:chOff x="0" y="0"/>
          <a:chExt cx="0" cy="0"/>
        </a:xfrm>
      </p:grpSpPr>
      <p:sp>
        <p:nvSpPr>
          <p:cNvPr id="38" name="Google Shape;38;p7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71"/>
          <p:cNvSpPr txBox="1">
            <a:spLocks noGrp="1"/>
          </p:cNvSpPr>
          <p:nvPr>
            <p:ph type="body" idx="1"/>
          </p:nvPr>
        </p:nvSpPr>
        <p:spPr>
          <a:xfrm>
            <a:off x="457200" y="1600202"/>
            <a:ext cx="4038600" cy="4525963"/>
          </a:xfrm>
          <a:prstGeom prst="rect">
            <a:avLst/>
          </a:prstGeom>
          <a:noFill/>
          <a:ln>
            <a:noFill/>
          </a:ln>
        </p:spPr>
        <p:txBody>
          <a:bodyPr spcFirstLastPara="1" wrap="square" lIns="91425" tIns="45700" rIns="91425" bIns="45700" anchor="t" anchorCtr="0">
            <a:noAutofit/>
          </a:bodyPr>
          <a:lstStyle>
            <a:lvl1pPr marL="342900" lvl="0" indent="-304800" algn="l">
              <a:lnSpc>
                <a:spcPct val="100000"/>
              </a:lnSpc>
              <a:spcBef>
                <a:spcPts val="420"/>
              </a:spcBef>
              <a:spcAft>
                <a:spcPts val="0"/>
              </a:spcAft>
              <a:buClr>
                <a:schemeClr val="dk1"/>
              </a:buClr>
              <a:buSzPts val="2800"/>
              <a:buChar char="•"/>
              <a:defRPr sz="2100"/>
            </a:lvl1pPr>
            <a:lvl2pPr marL="685800" lvl="1" indent="-285750" algn="l">
              <a:lnSpc>
                <a:spcPct val="100000"/>
              </a:lnSpc>
              <a:spcBef>
                <a:spcPts val="360"/>
              </a:spcBef>
              <a:spcAft>
                <a:spcPts val="0"/>
              </a:spcAft>
              <a:buClr>
                <a:schemeClr val="dk1"/>
              </a:buClr>
              <a:buSzPts val="2400"/>
              <a:buChar char="–"/>
              <a:defRPr sz="1800"/>
            </a:lvl2pPr>
            <a:lvl3pPr marL="1028700" lvl="2" indent="-266700" algn="l">
              <a:lnSpc>
                <a:spcPct val="100000"/>
              </a:lnSpc>
              <a:spcBef>
                <a:spcPts val="300"/>
              </a:spcBef>
              <a:spcAft>
                <a:spcPts val="0"/>
              </a:spcAft>
              <a:buClr>
                <a:schemeClr val="dk1"/>
              </a:buClr>
              <a:buSzPts val="2000"/>
              <a:buChar char="•"/>
              <a:defRPr sz="1500"/>
            </a:lvl3pPr>
            <a:lvl4pPr marL="1371600" lvl="3" indent="-257175" algn="l">
              <a:lnSpc>
                <a:spcPct val="100000"/>
              </a:lnSpc>
              <a:spcBef>
                <a:spcPts val="270"/>
              </a:spcBef>
              <a:spcAft>
                <a:spcPts val="0"/>
              </a:spcAft>
              <a:buClr>
                <a:schemeClr val="dk1"/>
              </a:buClr>
              <a:buSzPts val="1800"/>
              <a:buChar char="–"/>
              <a:defRPr sz="1350"/>
            </a:lvl4pPr>
            <a:lvl5pPr marL="1714500" lvl="4" indent="-257175" algn="l">
              <a:lnSpc>
                <a:spcPct val="100000"/>
              </a:lnSpc>
              <a:spcBef>
                <a:spcPts val="270"/>
              </a:spcBef>
              <a:spcAft>
                <a:spcPts val="0"/>
              </a:spcAft>
              <a:buClr>
                <a:schemeClr val="dk1"/>
              </a:buClr>
              <a:buSzPts val="1800"/>
              <a:buChar char="»"/>
              <a:defRPr sz="1350"/>
            </a:lvl5pPr>
            <a:lvl6pPr marL="2057400" lvl="5" indent="-257175" algn="l">
              <a:lnSpc>
                <a:spcPct val="100000"/>
              </a:lnSpc>
              <a:spcBef>
                <a:spcPts val="270"/>
              </a:spcBef>
              <a:spcAft>
                <a:spcPts val="0"/>
              </a:spcAft>
              <a:buClr>
                <a:schemeClr val="dk1"/>
              </a:buClr>
              <a:buSzPts val="1800"/>
              <a:buChar char="•"/>
              <a:defRPr sz="1350"/>
            </a:lvl6pPr>
            <a:lvl7pPr marL="2400300" lvl="6" indent="-257175" algn="l">
              <a:lnSpc>
                <a:spcPct val="100000"/>
              </a:lnSpc>
              <a:spcBef>
                <a:spcPts val="270"/>
              </a:spcBef>
              <a:spcAft>
                <a:spcPts val="0"/>
              </a:spcAft>
              <a:buClr>
                <a:schemeClr val="dk1"/>
              </a:buClr>
              <a:buSzPts val="1800"/>
              <a:buChar char="•"/>
              <a:defRPr sz="1350"/>
            </a:lvl7pPr>
            <a:lvl8pPr marL="2743200" lvl="7" indent="-257175" algn="l">
              <a:lnSpc>
                <a:spcPct val="100000"/>
              </a:lnSpc>
              <a:spcBef>
                <a:spcPts val="270"/>
              </a:spcBef>
              <a:spcAft>
                <a:spcPts val="0"/>
              </a:spcAft>
              <a:buClr>
                <a:schemeClr val="dk1"/>
              </a:buClr>
              <a:buSzPts val="1800"/>
              <a:buChar char="•"/>
              <a:defRPr sz="1350"/>
            </a:lvl8pPr>
            <a:lvl9pPr marL="3086100" lvl="8" indent="-257175" algn="l">
              <a:lnSpc>
                <a:spcPct val="100000"/>
              </a:lnSpc>
              <a:spcBef>
                <a:spcPts val="270"/>
              </a:spcBef>
              <a:spcAft>
                <a:spcPts val="0"/>
              </a:spcAft>
              <a:buClr>
                <a:schemeClr val="dk1"/>
              </a:buClr>
              <a:buSzPts val="1800"/>
              <a:buChar char="•"/>
              <a:defRPr sz="1350"/>
            </a:lvl9pPr>
          </a:lstStyle>
          <a:p>
            <a:endParaRPr/>
          </a:p>
        </p:txBody>
      </p:sp>
      <p:sp>
        <p:nvSpPr>
          <p:cNvPr id="40" name="Google Shape;40;p71"/>
          <p:cNvSpPr txBox="1">
            <a:spLocks noGrp="1"/>
          </p:cNvSpPr>
          <p:nvPr>
            <p:ph type="body" idx="2"/>
          </p:nvPr>
        </p:nvSpPr>
        <p:spPr>
          <a:xfrm>
            <a:off x="4648200" y="1600202"/>
            <a:ext cx="4038600" cy="4525963"/>
          </a:xfrm>
          <a:prstGeom prst="rect">
            <a:avLst/>
          </a:prstGeom>
          <a:noFill/>
          <a:ln>
            <a:noFill/>
          </a:ln>
        </p:spPr>
        <p:txBody>
          <a:bodyPr spcFirstLastPara="1" wrap="square" lIns="91425" tIns="45700" rIns="91425" bIns="45700" anchor="t" anchorCtr="0">
            <a:noAutofit/>
          </a:bodyPr>
          <a:lstStyle>
            <a:lvl1pPr marL="342900" lvl="0" indent="-304800" algn="l">
              <a:lnSpc>
                <a:spcPct val="100000"/>
              </a:lnSpc>
              <a:spcBef>
                <a:spcPts val="420"/>
              </a:spcBef>
              <a:spcAft>
                <a:spcPts val="0"/>
              </a:spcAft>
              <a:buClr>
                <a:schemeClr val="dk1"/>
              </a:buClr>
              <a:buSzPts val="2800"/>
              <a:buChar char="•"/>
              <a:defRPr sz="2100"/>
            </a:lvl1pPr>
            <a:lvl2pPr marL="685800" lvl="1" indent="-285750" algn="l">
              <a:lnSpc>
                <a:spcPct val="100000"/>
              </a:lnSpc>
              <a:spcBef>
                <a:spcPts val="360"/>
              </a:spcBef>
              <a:spcAft>
                <a:spcPts val="0"/>
              </a:spcAft>
              <a:buClr>
                <a:schemeClr val="dk1"/>
              </a:buClr>
              <a:buSzPts val="2400"/>
              <a:buChar char="–"/>
              <a:defRPr sz="1800"/>
            </a:lvl2pPr>
            <a:lvl3pPr marL="1028700" lvl="2" indent="-266700" algn="l">
              <a:lnSpc>
                <a:spcPct val="100000"/>
              </a:lnSpc>
              <a:spcBef>
                <a:spcPts val="300"/>
              </a:spcBef>
              <a:spcAft>
                <a:spcPts val="0"/>
              </a:spcAft>
              <a:buClr>
                <a:schemeClr val="dk1"/>
              </a:buClr>
              <a:buSzPts val="2000"/>
              <a:buChar char="•"/>
              <a:defRPr sz="1500"/>
            </a:lvl3pPr>
            <a:lvl4pPr marL="1371600" lvl="3" indent="-257175" algn="l">
              <a:lnSpc>
                <a:spcPct val="100000"/>
              </a:lnSpc>
              <a:spcBef>
                <a:spcPts val="270"/>
              </a:spcBef>
              <a:spcAft>
                <a:spcPts val="0"/>
              </a:spcAft>
              <a:buClr>
                <a:schemeClr val="dk1"/>
              </a:buClr>
              <a:buSzPts val="1800"/>
              <a:buChar char="–"/>
              <a:defRPr sz="1350"/>
            </a:lvl4pPr>
            <a:lvl5pPr marL="1714500" lvl="4" indent="-257175" algn="l">
              <a:lnSpc>
                <a:spcPct val="100000"/>
              </a:lnSpc>
              <a:spcBef>
                <a:spcPts val="270"/>
              </a:spcBef>
              <a:spcAft>
                <a:spcPts val="0"/>
              </a:spcAft>
              <a:buClr>
                <a:schemeClr val="dk1"/>
              </a:buClr>
              <a:buSzPts val="1800"/>
              <a:buChar char="»"/>
              <a:defRPr sz="1350"/>
            </a:lvl5pPr>
            <a:lvl6pPr marL="2057400" lvl="5" indent="-257175" algn="l">
              <a:lnSpc>
                <a:spcPct val="100000"/>
              </a:lnSpc>
              <a:spcBef>
                <a:spcPts val="270"/>
              </a:spcBef>
              <a:spcAft>
                <a:spcPts val="0"/>
              </a:spcAft>
              <a:buClr>
                <a:schemeClr val="dk1"/>
              </a:buClr>
              <a:buSzPts val="1800"/>
              <a:buChar char="•"/>
              <a:defRPr sz="1350"/>
            </a:lvl6pPr>
            <a:lvl7pPr marL="2400300" lvl="6" indent="-257175" algn="l">
              <a:lnSpc>
                <a:spcPct val="100000"/>
              </a:lnSpc>
              <a:spcBef>
                <a:spcPts val="270"/>
              </a:spcBef>
              <a:spcAft>
                <a:spcPts val="0"/>
              </a:spcAft>
              <a:buClr>
                <a:schemeClr val="dk1"/>
              </a:buClr>
              <a:buSzPts val="1800"/>
              <a:buChar char="•"/>
              <a:defRPr sz="1350"/>
            </a:lvl7pPr>
            <a:lvl8pPr marL="2743200" lvl="7" indent="-257175" algn="l">
              <a:lnSpc>
                <a:spcPct val="100000"/>
              </a:lnSpc>
              <a:spcBef>
                <a:spcPts val="270"/>
              </a:spcBef>
              <a:spcAft>
                <a:spcPts val="0"/>
              </a:spcAft>
              <a:buClr>
                <a:schemeClr val="dk1"/>
              </a:buClr>
              <a:buSzPts val="1800"/>
              <a:buChar char="•"/>
              <a:defRPr sz="1350"/>
            </a:lvl8pPr>
            <a:lvl9pPr marL="3086100" lvl="8" indent="-257175" algn="l">
              <a:lnSpc>
                <a:spcPct val="100000"/>
              </a:lnSpc>
              <a:spcBef>
                <a:spcPts val="270"/>
              </a:spcBef>
              <a:spcAft>
                <a:spcPts val="0"/>
              </a:spcAft>
              <a:buClr>
                <a:schemeClr val="dk1"/>
              </a:buClr>
              <a:buSzPts val="1800"/>
              <a:buChar char="•"/>
              <a:defRPr sz="1350"/>
            </a:lvl9pPr>
          </a:lstStyle>
          <a:p>
            <a:endParaRPr/>
          </a:p>
        </p:txBody>
      </p:sp>
      <p:sp>
        <p:nvSpPr>
          <p:cNvPr id="41" name="Google Shape;41;p71"/>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42" name="Google Shape;42;p71"/>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43" name="Google Shape;43;p71"/>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10925234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Comparación" type="twoTxTwoObj">
  <p:cSld name="Comparación">
    <p:spTree>
      <p:nvGrpSpPr>
        <p:cNvPr id="1" name="Shape 44"/>
        <p:cNvGrpSpPr/>
        <p:nvPr/>
      </p:nvGrpSpPr>
      <p:grpSpPr>
        <a:xfrm>
          <a:off x="0" y="0"/>
          <a:ext cx="0" cy="0"/>
          <a:chOff x="0" y="0"/>
          <a:chExt cx="0" cy="0"/>
        </a:xfrm>
      </p:grpSpPr>
      <p:sp>
        <p:nvSpPr>
          <p:cNvPr id="45" name="Google Shape;45;p7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2"/>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342900" lvl="0" indent="-171450" algn="l">
              <a:lnSpc>
                <a:spcPct val="100000"/>
              </a:lnSpc>
              <a:spcBef>
                <a:spcPts val="360"/>
              </a:spcBef>
              <a:spcAft>
                <a:spcPts val="0"/>
              </a:spcAft>
              <a:buClr>
                <a:schemeClr val="dk1"/>
              </a:buClr>
              <a:buSzPts val="2400"/>
              <a:buNone/>
              <a:defRPr sz="1800" b="1"/>
            </a:lvl1pPr>
            <a:lvl2pPr marL="685800" lvl="1" indent="-171450" algn="l">
              <a:lnSpc>
                <a:spcPct val="100000"/>
              </a:lnSpc>
              <a:spcBef>
                <a:spcPts val="300"/>
              </a:spcBef>
              <a:spcAft>
                <a:spcPts val="0"/>
              </a:spcAft>
              <a:buClr>
                <a:schemeClr val="dk1"/>
              </a:buClr>
              <a:buSzPts val="2000"/>
              <a:buNone/>
              <a:defRPr sz="1500" b="1"/>
            </a:lvl2pPr>
            <a:lvl3pPr marL="1028700" lvl="2" indent="-171450" algn="l">
              <a:lnSpc>
                <a:spcPct val="100000"/>
              </a:lnSpc>
              <a:spcBef>
                <a:spcPts val="270"/>
              </a:spcBef>
              <a:spcAft>
                <a:spcPts val="0"/>
              </a:spcAft>
              <a:buClr>
                <a:schemeClr val="dk1"/>
              </a:buClr>
              <a:buSzPts val="1800"/>
              <a:buNone/>
              <a:defRPr sz="1350" b="1"/>
            </a:lvl3pPr>
            <a:lvl4pPr marL="1371600" lvl="3" indent="-171450" algn="l">
              <a:lnSpc>
                <a:spcPct val="100000"/>
              </a:lnSpc>
              <a:spcBef>
                <a:spcPts val="240"/>
              </a:spcBef>
              <a:spcAft>
                <a:spcPts val="0"/>
              </a:spcAft>
              <a:buClr>
                <a:schemeClr val="dk1"/>
              </a:buClr>
              <a:buSzPts val="1600"/>
              <a:buNone/>
              <a:defRPr sz="1200" b="1"/>
            </a:lvl4pPr>
            <a:lvl5pPr marL="1714500" lvl="4" indent="-171450" algn="l">
              <a:lnSpc>
                <a:spcPct val="100000"/>
              </a:lnSpc>
              <a:spcBef>
                <a:spcPts val="240"/>
              </a:spcBef>
              <a:spcAft>
                <a:spcPts val="0"/>
              </a:spcAft>
              <a:buClr>
                <a:schemeClr val="dk1"/>
              </a:buClr>
              <a:buSzPts val="1600"/>
              <a:buNone/>
              <a:defRPr sz="1200" b="1"/>
            </a:lvl5pPr>
            <a:lvl6pPr marL="2057400" lvl="5" indent="-171450" algn="l">
              <a:lnSpc>
                <a:spcPct val="100000"/>
              </a:lnSpc>
              <a:spcBef>
                <a:spcPts val="240"/>
              </a:spcBef>
              <a:spcAft>
                <a:spcPts val="0"/>
              </a:spcAft>
              <a:buClr>
                <a:schemeClr val="dk1"/>
              </a:buClr>
              <a:buSzPts val="1600"/>
              <a:buNone/>
              <a:defRPr sz="1200" b="1"/>
            </a:lvl6pPr>
            <a:lvl7pPr marL="2400300" lvl="6" indent="-171450" algn="l">
              <a:lnSpc>
                <a:spcPct val="100000"/>
              </a:lnSpc>
              <a:spcBef>
                <a:spcPts val="240"/>
              </a:spcBef>
              <a:spcAft>
                <a:spcPts val="0"/>
              </a:spcAft>
              <a:buClr>
                <a:schemeClr val="dk1"/>
              </a:buClr>
              <a:buSzPts val="1600"/>
              <a:buNone/>
              <a:defRPr sz="1200" b="1"/>
            </a:lvl7pPr>
            <a:lvl8pPr marL="2743200" lvl="7" indent="-171450" algn="l">
              <a:lnSpc>
                <a:spcPct val="100000"/>
              </a:lnSpc>
              <a:spcBef>
                <a:spcPts val="240"/>
              </a:spcBef>
              <a:spcAft>
                <a:spcPts val="0"/>
              </a:spcAft>
              <a:buClr>
                <a:schemeClr val="dk1"/>
              </a:buClr>
              <a:buSzPts val="1600"/>
              <a:buNone/>
              <a:defRPr sz="1200" b="1"/>
            </a:lvl8pPr>
            <a:lvl9pPr marL="3086100" lvl="8" indent="-171450" algn="l">
              <a:lnSpc>
                <a:spcPct val="100000"/>
              </a:lnSpc>
              <a:spcBef>
                <a:spcPts val="240"/>
              </a:spcBef>
              <a:spcAft>
                <a:spcPts val="0"/>
              </a:spcAft>
              <a:buClr>
                <a:schemeClr val="dk1"/>
              </a:buClr>
              <a:buSzPts val="1600"/>
              <a:buNone/>
              <a:defRPr sz="1200" b="1"/>
            </a:lvl9pPr>
          </a:lstStyle>
          <a:p>
            <a:endParaRPr/>
          </a:p>
        </p:txBody>
      </p:sp>
      <p:sp>
        <p:nvSpPr>
          <p:cNvPr id="47" name="Google Shape;47;p72"/>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342900" lvl="0" indent="-285750" algn="l">
              <a:lnSpc>
                <a:spcPct val="100000"/>
              </a:lnSpc>
              <a:spcBef>
                <a:spcPts val="360"/>
              </a:spcBef>
              <a:spcAft>
                <a:spcPts val="0"/>
              </a:spcAft>
              <a:buClr>
                <a:schemeClr val="dk1"/>
              </a:buClr>
              <a:buSzPts val="2400"/>
              <a:buChar char="•"/>
              <a:defRPr sz="1800"/>
            </a:lvl1pPr>
            <a:lvl2pPr marL="685800" lvl="1" indent="-266700" algn="l">
              <a:lnSpc>
                <a:spcPct val="100000"/>
              </a:lnSpc>
              <a:spcBef>
                <a:spcPts val="300"/>
              </a:spcBef>
              <a:spcAft>
                <a:spcPts val="0"/>
              </a:spcAft>
              <a:buClr>
                <a:schemeClr val="dk1"/>
              </a:buClr>
              <a:buSzPts val="2000"/>
              <a:buChar char="–"/>
              <a:defRPr sz="1500"/>
            </a:lvl2pPr>
            <a:lvl3pPr marL="1028700" lvl="2" indent="-257175" algn="l">
              <a:lnSpc>
                <a:spcPct val="100000"/>
              </a:lnSpc>
              <a:spcBef>
                <a:spcPts val="270"/>
              </a:spcBef>
              <a:spcAft>
                <a:spcPts val="0"/>
              </a:spcAft>
              <a:buClr>
                <a:schemeClr val="dk1"/>
              </a:buClr>
              <a:buSzPts val="1800"/>
              <a:buChar char="•"/>
              <a:defRPr sz="1350"/>
            </a:lvl3pPr>
            <a:lvl4pPr marL="1371600" lvl="3" indent="-247650" algn="l">
              <a:lnSpc>
                <a:spcPct val="100000"/>
              </a:lnSpc>
              <a:spcBef>
                <a:spcPts val="240"/>
              </a:spcBef>
              <a:spcAft>
                <a:spcPts val="0"/>
              </a:spcAft>
              <a:buClr>
                <a:schemeClr val="dk1"/>
              </a:buClr>
              <a:buSzPts val="1600"/>
              <a:buChar char="–"/>
              <a:defRPr sz="1200"/>
            </a:lvl4pPr>
            <a:lvl5pPr marL="1714500" lvl="4" indent="-247650" algn="l">
              <a:lnSpc>
                <a:spcPct val="100000"/>
              </a:lnSpc>
              <a:spcBef>
                <a:spcPts val="240"/>
              </a:spcBef>
              <a:spcAft>
                <a:spcPts val="0"/>
              </a:spcAft>
              <a:buClr>
                <a:schemeClr val="dk1"/>
              </a:buClr>
              <a:buSzPts val="1600"/>
              <a:buChar char="»"/>
              <a:defRPr sz="1200"/>
            </a:lvl5pPr>
            <a:lvl6pPr marL="2057400" lvl="5" indent="-247650" algn="l">
              <a:lnSpc>
                <a:spcPct val="100000"/>
              </a:lnSpc>
              <a:spcBef>
                <a:spcPts val="240"/>
              </a:spcBef>
              <a:spcAft>
                <a:spcPts val="0"/>
              </a:spcAft>
              <a:buClr>
                <a:schemeClr val="dk1"/>
              </a:buClr>
              <a:buSzPts val="1600"/>
              <a:buChar char="•"/>
              <a:defRPr sz="1200"/>
            </a:lvl6pPr>
            <a:lvl7pPr marL="2400300" lvl="6" indent="-247650" algn="l">
              <a:lnSpc>
                <a:spcPct val="100000"/>
              </a:lnSpc>
              <a:spcBef>
                <a:spcPts val="240"/>
              </a:spcBef>
              <a:spcAft>
                <a:spcPts val="0"/>
              </a:spcAft>
              <a:buClr>
                <a:schemeClr val="dk1"/>
              </a:buClr>
              <a:buSzPts val="1600"/>
              <a:buChar char="•"/>
              <a:defRPr sz="1200"/>
            </a:lvl7pPr>
            <a:lvl8pPr marL="2743200" lvl="7" indent="-247650" algn="l">
              <a:lnSpc>
                <a:spcPct val="100000"/>
              </a:lnSpc>
              <a:spcBef>
                <a:spcPts val="240"/>
              </a:spcBef>
              <a:spcAft>
                <a:spcPts val="0"/>
              </a:spcAft>
              <a:buClr>
                <a:schemeClr val="dk1"/>
              </a:buClr>
              <a:buSzPts val="1600"/>
              <a:buChar char="•"/>
              <a:defRPr sz="1200"/>
            </a:lvl8pPr>
            <a:lvl9pPr marL="3086100" lvl="8" indent="-247650" algn="l">
              <a:lnSpc>
                <a:spcPct val="100000"/>
              </a:lnSpc>
              <a:spcBef>
                <a:spcPts val="240"/>
              </a:spcBef>
              <a:spcAft>
                <a:spcPts val="0"/>
              </a:spcAft>
              <a:buClr>
                <a:schemeClr val="dk1"/>
              </a:buClr>
              <a:buSzPts val="1600"/>
              <a:buChar char="•"/>
              <a:defRPr sz="1200"/>
            </a:lvl9pPr>
          </a:lstStyle>
          <a:p>
            <a:endParaRPr/>
          </a:p>
        </p:txBody>
      </p:sp>
      <p:sp>
        <p:nvSpPr>
          <p:cNvPr id="48" name="Google Shape;48;p72"/>
          <p:cNvSpPr txBox="1">
            <a:spLocks noGrp="1"/>
          </p:cNvSpPr>
          <p:nvPr>
            <p:ph type="body" idx="3"/>
          </p:nvPr>
        </p:nvSpPr>
        <p:spPr>
          <a:xfrm>
            <a:off x="4645026" y="1535113"/>
            <a:ext cx="4041775" cy="639762"/>
          </a:xfrm>
          <a:prstGeom prst="rect">
            <a:avLst/>
          </a:prstGeom>
          <a:noFill/>
          <a:ln>
            <a:noFill/>
          </a:ln>
        </p:spPr>
        <p:txBody>
          <a:bodyPr spcFirstLastPara="1" wrap="square" lIns="91425" tIns="45700" rIns="91425" bIns="45700" anchor="b" anchorCtr="0">
            <a:noAutofit/>
          </a:bodyPr>
          <a:lstStyle>
            <a:lvl1pPr marL="342900" lvl="0" indent="-171450" algn="l">
              <a:lnSpc>
                <a:spcPct val="100000"/>
              </a:lnSpc>
              <a:spcBef>
                <a:spcPts val="360"/>
              </a:spcBef>
              <a:spcAft>
                <a:spcPts val="0"/>
              </a:spcAft>
              <a:buClr>
                <a:schemeClr val="dk1"/>
              </a:buClr>
              <a:buSzPts val="2400"/>
              <a:buNone/>
              <a:defRPr sz="1800" b="1"/>
            </a:lvl1pPr>
            <a:lvl2pPr marL="685800" lvl="1" indent="-171450" algn="l">
              <a:lnSpc>
                <a:spcPct val="100000"/>
              </a:lnSpc>
              <a:spcBef>
                <a:spcPts val="300"/>
              </a:spcBef>
              <a:spcAft>
                <a:spcPts val="0"/>
              </a:spcAft>
              <a:buClr>
                <a:schemeClr val="dk1"/>
              </a:buClr>
              <a:buSzPts val="2000"/>
              <a:buNone/>
              <a:defRPr sz="1500" b="1"/>
            </a:lvl2pPr>
            <a:lvl3pPr marL="1028700" lvl="2" indent="-171450" algn="l">
              <a:lnSpc>
                <a:spcPct val="100000"/>
              </a:lnSpc>
              <a:spcBef>
                <a:spcPts val="270"/>
              </a:spcBef>
              <a:spcAft>
                <a:spcPts val="0"/>
              </a:spcAft>
              <a:buClr>
                <a:schemeClr val="dk1"/>
              </a:buClr>
              <a:buSzPts val="1800"/>
              <a:buNone/>
              <a:defRPr sz="1350" b="1"/>
            </a:lvl3pPr>
            <a:lvl4pPr marL="1371600" lvl="3" indent="-171450" algn="l">
              <a:lnSpc>
                <a:spcPct val="100000"/>
              </a:lnSpc>
              <a:spcBef>
                <a:spcPts val="240"/>
              </a:spcBef>
              <a:spcAft>
                <a:spcPts val="0"/>
              </a:spcAft>
              <a:buClr>
                <a:schemeClr val="dk1"/>
              </a:buClr>
              <a:buSzPts val="1600"/>
              <a:buNone/>
              <a:defRPr sz="1200" b="1"/>
            </a:lvl4pPr>
            <a:lvl5pPr marL="1714500" lvl="4" indent="-171450" algn="l">
              <a:lnSpc>
                <a:spcPct val="100000"/>
              </a:lnSpc>
              <a:spcBef>
                <a:spcPts val="240"/>
              </a:spcBef>
              <a:spcAft>
                <a:spcPts val="0"/>
              </a:spcAft>
              <a:buClr>
                <a:schemeClr val="dk1"/>
              </a:buClr>
              <a:buSzPts val="1600"/>
              <a:buNone/>
              <a:defRPr sz="1200" b="1"/>
            </a:lvl5pPr>
            <a:lvl6pPr marL="2057400" lvl="5" indent="-171450" algn="l">
              <a:lnSpc>
                <a:spcPct val="100000"/>
              </a:lnSpc>
              <a:spcBef>
                <a:spcPts val="240"/>
              </a:spcBef>
              <a:spcAft>
                <a:spcPts val="0"/>
              </a:spcAft>
              <a:buClr>
                <a:schemeClr val="dk1"/>
              </a:buClr>
              <a:buSzPts val="1600"/>
              <a:buNone/>
              <a:defRPr sz="1200" b="1"/>
            </a:lvl6pPr>
            <a:lvl7pPr marL="2400300" lvl="6" indent="-171450" algn="l">
              <a:lnSpc>
                <a:spcPct val="100000"/>
              </a:lnSpc>
              <a:spcBef>
                <a:spcPts val="240"/>
              </a:spcBef>
              <a:spcAft>
                <a:spcPts val="0"/>
              </a:spcAft>
              <a:buClr>
                <a:schemeClr val="dk1"/>
              </a:buClr>
              <a:buSzPts val="1600"/>
              <a:buNone/>
              <a:defRPr sz="1200" b="1"/>
            </a:lvl7pPr>
            <a:lvl8pPr marL="2743200" lvl="7" indent="-171450" algn="l">
              <a:lnSpc>
                <a:spcPct val="100000"/>
              </a:lnSpc>
              <a:spcBef>
                <a:spcPts val="240"/>
              </a:spcBef>
              <a:spcAft>
                <a:spcPts val="0"/>
              </a:spcAft>
              <a:buClr>
                <a:schemeClr val="dk1"/>
              </a:buClr>
              <a:buSzPts val="1600"/>
              <a:buNone/>
              <a:defRPr sz="1200" b="1"/>
            </a:lvl8pPr>
            <a:lvl9pPr marL="3086100" lvl="8" indent="-171450" algn="l">
              <a:lnSpc>
                <a:spcPct val="100000"/>
              </a:lnSpc>
              <a:spcBef>
                <a:spcPts val="240"/>
              </a:spcBef>
              <a:spcAft>
                <a:spcPts val="0"/>
              </a:spcAft>
              <a:buClr>
                <a:schemeClr val="dk1"/>
              </a:buClr>
              <a:buSzPts val="1600"/>
              <a:buNone/>
              <a:defRPr sz="1200" b="1"/>
            </a:lvl9pPr>
          </a:lstStyle>
          <a:p>
            <a:endParaRPr/>
          </a:p>
        </p:txBody>
      </p:sp>
      <p:sp>
        <p:nvSpPr>
          <p:cNvPr id="49" name="Google Shape;49;p72"/>
          <p:cNvSpPr txBox="1">
            <a:spLocks noGrp="1"/>
          </p:cNvSpPr>
          <p:nvPr>
            <p:ph type="body" idx="4"/>
          </p:nvPr>
        </p:nvSpPr>
        <p:spPr>
          <a:xfrm>
            <a:off x="4645026" y="2174875"/>
            <a:ext cx="4041775" cy="3951288"/>
          </a:xfrm>
          <a:prstGeom prst="rect">
            <a:avLst/>
          </a:prstGeom>
          <a:noFill/>
          <a:ln>
            <a:noFill/>
          </a:ln>
        </p:spPr>
        <p:txBody>
          <a:bodyPr spcFirstLastPara="1" wrap="square" lIns="91425" tIns="45700" rIns="91425" bIns="45700" anchor="t" anchorCtr="0">
            <a:noAutofit/>
          </a:bodyPr>
          <a:lstStyle>
            <a:lvl1pPr marL="342900" lvl="0" indent="-285750" algn="l">
              <a:lnSpc>
                <a:spcPct val="100000"/>
              </a:lnSpc>
              <a:spcBef>
                <a:spcPts val="360"/>
              </a:spcBef>
              <a:spcAft>
                <a:spcPts val="0"/>
              </a:spcAft>
              <a:buClr>
                <a:schemeClr val="dk1"/>
              </a:buClr>
              <a:buSzPts val="2400"/>
              <a:buChar char="•"/>
              <a:defRPr sz="1800"/>
            </a:lvl1pPr>
            <a:lvl2pPr marL="685800" lvl="1" indent="-266700" algn="l">
              <a:lnSpc>
                <a:spcPct val="100000"/>
              </a:lnSpc>
              <a:spcBef>
                <a:spcPts val="300"/>
              </a:spcBef>
              <a:spcAft>
                <a:spcPts val="0"/>
              </a:spcAft>
              <a:buClr>
                <a:schemeClr val="dk1"/>
              </a:buClr>
              <a:buSzPts val="2000"/>
              <a:buChar char="–"/>
              <a:defRPr sz="1500"/>
            </a:lvl2pPr>
            <a:lvl3pPr marL="1028700" lvl="2" indent="-257175" algn="l">
              <a:lnSpc>
                <a:spcPct val="100000"/>
              </a:lnSpc>
              <a:spcBef>
                <a:spcPts val="270"/>
              </a:spcBef>
              <a:spcAft>
                <a:spcPts val="0"/>
              </a:spcAft>
              <a:buClr>
                <a:schemeClr val="dk1"/>
              </a:buClr>
              <a:buSzPts val="1800"/>
              <a:buChar char="•"/>
              <a:defRPr sz="1350"/>
            </a:lvl3pPr>
            <a:lvl4pPr marL="1371600" lvl="3" indent="-247650" algn="l">
              <a:lnSpc>
                <a:spcPct val="100000"/>
              </a:lnSpc>
              <a:spcBef>
                <a:spcPts val="240"/>
              </a:spcBef>
              <a:spcAft>
                <a:spcPts val="0"/>
              </a:spcAft>
              <a:buClr>
                <a:schemeClr val="dk1"/>
              </a:buClr>
              <a:buSzPts val="1600"/>
              <a:buChar char="–"/>
              <a:defRPr sz="1200"/>
            </a:lvl4pPr>
            <a:lvl5pPr marL="1714500" lvl="4" indent="-247650" algn="l">
              <a:lnSpc>
                <a:spcPct val="100000"/>
              </a:lnSpc>
              <a:spcBef>
                <a:spcPts val="240"/>
              </a:spcBef>
              <a:spcAft>
                <a:spcPts val="0"/>
              </a:spcAft>
              <a:buClr>
                <a:schemeClr val="dk1"/>
              </a:buClr>
              <a:buSzPts val="1600"/>
              <a:buChar char="»"/>
              <a:defRPr sz="1200"/>
            </a:lvl5pPr>
            <a:lvl6pPr marL="2057400" lvl="5" indent="-247650" algn="l">
              <a:lnSpc>
                <a:spcPct val="100000"/>
              </a:lnSpc>
              <a:spcBef>
                <a:spcPts val="240"/>
              </a:spcBef>
              <a:spcAft>
                <a:spcPts val="0"/>
              </a:spcAft>
              <a:buClr>
                <a:schemeClr val="dk1"/>
              </a:buClr>
              <a:buSzPts val="1600"/>
              <a:buChar char="•"/>
              <a:defRPr sz="1200"/>
            </a:lvl6pPr>
            <a:lvl7pPr marL="2400300" lvl="6" indent="-247650" algn="l">
              <a:lnSpc>
                <a:spcPct val="100000"/>
              </a:lnSpc>
              <a:spcBef>
                <a:spcPts val="240"/>
              </a:spcBef>
              <a:spcAft>
                <a:spcPts val="0"/>
              </a:spcAft>
              <a:buClr>
                <a:schemeClr val="dk1"/>
              </a:buClr>
              <a:buSzPts val="1600"/>
              <a:buChar char="•"/>
              <a:defRPr sz="1200"/>
            </a:lvl7pPr>
            <a:lvl8pPr marL="2743200" lvl="7" indent="-247650" algn="l">
              <a:lnSpc>
                <a:spcPct val="100000"/>
              </a:lnSpc>
              <a:spcBef>
                <a:spcPts val="240"/>
              </a:spcBef>
              <a:spcAft>
                <a:spcPts val="0"/>
              </a:spcAft>
              <a:buClr>
                <a:schemeClr val="dk1"/>
              </a:buClr>
              <a:buSzPts val="1600"/>
              <a:buChar char="•"/>
              <a:defRPr sz="1200"/>
            </a:lvl8pPr>
            <a:lvl9pPr marL="3086100" lvl="8" indent="-247650" algn="l">
              <a:lnSpc>
                <a:spcPct val="100000"/>
              </a:lnSpc>
              <a:spcBef>
                <a:spcPts val="240"/>
              </a:spcBef>
              <a:spcAft>
                <a:spcPts val="0"/>
              </a:spcAft>
              <a:buClr>
                <a:schemeClr val="dk1"/>
              </a:buClr>
              <a:buSzPts val="1600"/>
              <a:buChar char="•"/>
              <a:defRPr sz="1200"/>
            </a:lvl9pPr>
          </a:lstStyle>
          <a:p>
            <a:endParaRPr/>
          </a:p>
        </p:txBody>
      </p:sp>
      <p:sp>
        <p:nvSpPr>
          <p:cNvPr id="50" name="Google Shape;50;p72"/>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51" name="Google Shape;51;p72"/>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52" name="Google Shape;52;p72"/>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178676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Sólo el título" type="titleOnly">
  <p:cSld name="Sólo el título">
    <p:spTree>
      <p:nvGrpSpPr>
        <p:cNvPr id="1" name="Shape 53"/>
        <p:cNvGrpSpPr/>
        <p:nvPr/>
      </p:nvGrpSpPr>
      <p:grpSpPr>
        <a:xfrm>
          <a:off x="0" y="0"/>
          <a:ext cx="0" cy="0"/>
          <a:chOff x="0" y="0"/>
          <a:chExt cx="0" cy="0"/>
        </a:xfrm>
      </p:grpSpPr>
      <p:sp>
        <p:nvSpPr>
          <p:cNvPr id="54" name="Google Shape;54;p7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73"/>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56" name="Google Shape;56;p73"/>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57" name="Google Shape;57;p73"/>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2554214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054A36E3-CC28-6C41-A124-EAA24C245DB3}" type="datetimeFigureOut">
              <a:rPr lang="es-ES_tradnl" smtClean="0"/>
              <a:t>16/9/20</a:t>
            </a:fld>
            <a:endParaRPr lang="es-ES_tradnl" dirty="0"/>
          </a:p>
        </p:txBody>
      </p:sp>
      <p:sp>
        <p:nvSpPr>
          <p:cNvPr id="5" name="Footer Placeholder 4"/>
          <p:cNvSpPr>
            <a:spLocks noGrp="1"/>
          </p:cNvSpPr>
          <p:nvPr>
            <p:ph type="ftr" sz="quarter" idx="11"/>
          </p:nvPr>
        </p:nvSpPr>
        <p:spPr/>
        <p:txBody>
          <a:bodyPr/>
          <a:lstStyle/>
          <a:p>
            <a:endParaRPr lang="es-ES_tradnl" dirty="0"/>
          </a:p>
        </p:txBody>
      </p:sp>
      <p:sp>
        <p:nvSpPr>
          <p:cNvPr id="6" name="Slide Number Placeholder 5"/>
          <p:cNvSpPr>
            <a:spLocks noGrp="1"/>
          </p:cNvSpPr>
          <p:nvPr>
            <p:ph type="sldNum" sz="quarter" idx="12"/>
          </p:nvPr>
        </p:nvSpPr>
        <p:spPr/>
        <p:txBody>
          <a:bodyPr/>
          <a:lstStyle/>
          <a:p>
            <a:fld id="{1BE29F22-611C-FC43-95C4-DA77655F9BE7}" type="slidenum">
              <a:rPr lang="es-ES_tradnl" smtClean="0"/>
              <a:t>‹Nº›</a:t>
            </a:fld>
            <a:endParaRPr lang="es-ES_tradnl" dirty="0"/>
          </a:p>
        </p:txBody>
      </p:sp>
    </p:spTree>
    <p:extLst>
      <p:ext uri="{BB962C8B-B14F-4D97-AF65-F5344CB8AC3E}">
        <p14:creationId xmlns:p14="http://schemas.microsoft.com/office/powerpoint/2010/main" val="9068701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ontenido con título" type="objTx">
  <p:cSld name="Contenido con título">
    <p:spTree>
      <p:nvGrpSpPr>
        <p:cNvPr id="1" name="Shape 58"/>
        <p:cNvGrpSpPr/>
        <p:nvPr/>
      </p:nvGrpSpPr>
      <p:grpSpPr>
        <a:xfrm>
          <a:off x="0" y="0"/>
          <a:ext cx="0" cy="0"/>
          <a:chOff x="0" y="0"/>
          <a:chExt cx="0" cy="0"/>
        </a:xfrm>
      </p:grpSpPr>
      <p:sp>
        <p:nvSpPr>
          <p:cNvPr id="59" name="Google Shape;59;p74"/>
          <p:cNvSpPr txBox="1">
            <a:spLocks noGrp="1"/>
          </p:cNvSpPr>
          <p:nvPr>
            <p:ph type="title"/>
          </p:nvPr>
        </p:nvSpPr>
        <p:spPr>
          <a:xfrm>
            <a:off x="457201" y="273050"/>
            <a:ext cx="3008313" cy="11620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dk1"/>
              </a:buClr>
              <a:buSzPts val="2000"/>
              <a:buFont typeface="Calibri"/>
              <a:buNone/>
              <a:defRPr sz="15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74"/>
          <p:cNvSpPr txBox="1">
            <a:spLocks noGrp="1"/>
          </p:cNvSpPr>
          <p:nvPr>
            <p:ph type="body" idx="1"/>
          </p:nvPr>
        </p:nvSpPr>
        <p:spPr>
          <a:xfrm>
            <a:off x="3575050" y="273052"/>
            <a:ext cx="5111750" cy="5853113"/>
          </a:xfrm>
          <a:prstGeom prst="rect">
            <a:avLst/>
          </a:prstGeom>
          <a:noFill/>
          <a:ln>
            <a:noFill/>
          </a:ln>
        </p:spPr>
        <p:txBody>
          <a:bodyPr spcFirstLastPara="1" wrap="square" lIns="91425" tIns="45700" rIns="91425" bIns="45700" anchor="t" anchorCtr="0">
            <a:noAutofit/>
          </a:bodyPr>
          <a:lstStyle>
            <a:lvl1pPr marL="342900" lvl="0" indent="-323850" algn="l">
              <a:lnSpc>
                <a:spcPct val="100000"/>
              </a:lnSpc>
              <a:spcBef>
                <a:spcPts val="480"/>
              </a:spcBef>
              <a:spcAft>
                <a:spcPts val="0"/>
              </a:spcAft>
              <a:buClr>
                <a:schemeClr val="dk1"/>
              </a:buClr>
              <a:buSzPts val="3200"/>
              <a:buChar char="•"/>
              <a:defRPr sz="2400"/>
            </a:lvl1pPr>
            <a:lvl2pPr marL="685800" lvl="1" indent="-304800" algn="l">
              <a:lnSpc>
                <a:spcPct val="100000"/>
              </a:lnSpc>
              <a:spcBef>
                <a:spcPts val="420"/>
              </a:spcBef>
              <a:spcAft>
                <a:spcPts val="0"/>
              </a:spcAft>
              <a:buClr>
                <a:schemeClr val="dk1"/>
              </a:buClr>
              <a:buSzPts val="2800"/>
              <a:buChar char="–"/>
              <a:defRPr sz="2100"/>
            </a:lvl2pPr>
            <a:lvl3pPr marL="1028700" lvl="2" indent="-285750" algn="l">
              <a:lnSpc>
                <a:spcPct val="100000"/>
              </a:lnSpc>
              <a:spcBef>
                <a:spcPts val="360"/>
              </a:spcBef>
              <a:spcAft>
                <a:spcPts val="0"/>
              </a:spcAft>
              <a:buClr>
                <a:schemeClr val="dk1"/>
              </a:buClr>
              <a:buSzPts val="2400"/>
              <a:buChar char="•"/>
              <a:defRPr sz="1800"/>
            </a:lvl3pPr>
            <a:lvl4pPr marL="1371600" lvl="3" indent="-266700" algn="l">
              <a:lnSpc>
                <a:spcPct val="100000"/>
              </a:lnSpc>
              <a:spcBef>
                <a:spcPts val="300"/>
              </a:spcBef>
              <a:spcAft>
                <a:spcPts val="0"/>
              </a:spcAft>
              <a:buClr>
                <a:schemeClr val="dk1"/>
              </a:buClr>
              <a:buSzPts val="2000"/>
              <a:buChar char="–"/>
              <a:defRPr sz="1500"/>
            </a:lvl4pPr>
            <a:lvl5pPr marL="1714500" lvl="4" indent="-266700" algn="l">
              <a:lnSpc>
                <a:spcPct val="100000"/>
              </a:lnSpc>
              <a:spcBef>
                <a:spcPts val="300"/>
              </a:spcBef>
              <a:spcAft>
                <a:spcPts val="0"/>
              </a:spcAft>
              <a:buClr>
                <a:schemeClr val="dk1"/>
              </a:buClr>
              <a:buSzPts val="2000"/>
              <a:buChar char="»"/>
              <a:defRPr sz="1500"/>
            </a:lvl5pPr>
            <a:lvl6pPr marL="2057400" lvl="5" indent="-266700" algn="l">
              <a:lnSpc>
                <a:spcPct val="100000"/>
              </a:lnSpc>
              <a:spcBef>
                <a:spcPts val="300"/>
              </a:spcBef>
              <a:spcAft>
                <a:spcPts val="0"/>
              </a:spcAft>
              <a:buClr>
                <a:schemeClr val="dk1"/>
              </a:buClr>
              <a:buSzPts val="2000"/>
              <a:buChar char="•"/>
              <a:defRPr sz="1500"/>
            </a:lvl6pPr>
            <a:lvl7pPr marL="2400300" lvl="6" indent="-266700" algn="l">
              <a:lnSpc>
                <a:spcPct val="100000"/>
              </a:lnSpc>
              <a:spcBef>
                <a:spcPts val="300"/>
              </a:spcBef>
              <a:spcAft>
                <a:spcPts val="0"/>
              </a:spcAft>
              <a:buClr>
                <a:schemeClr val="dk1"/>
              </a:buClr>
              <a:buSzPts val="2000"/>
              <a:buChar char="•"/>
              <a:defRPr sz="1500"/>
            </a:lvl7pPr>
            <a:lvl8pPr marL="2743200" lvl="7" indent="-266700" algn="l">
              <a:lnSpc>
                <a:spcPct val="100000"/>
              </a:lnSpc>
              <a:spcBef>
                <a:spcPts val="300"/>
              </a:spcBef>
              <a:spcAft>
                <a:spcPts val="0"/>
              </a:spcAft>
              <a:buClr>
                <a:schemeClr val="dk1"/>
              </a:buClr>
              <a:buSzPts val="2000"/>
              <a:buChar char="•"/>
              <a:defRPr sz="1500"/>
            </a:lvl8pPr>
            <a:lvl9pPr marL="3086100" lvl="8" indent="-266700" algn="l">
              <a:lnSpc>
                <a:spcPct val="100000"/>
              </a:lnSpc>
              <a:spcBef>
                <a:spcPts val="300"/>
              </a:spcBef>
              <a:spcAft>
                <a:spcPts val="0"/>
              </a:spcAft>
              <a:buClr>
                <a:schemeClr val="dk1"/>
              </a:buClr>
              <a:buSzPts val="2000"/>
              <a:buChar char="•"/>
              <a:defRPr sz="1500"/>
            </a:lvl9pPr>
          </a:lstStyle>
          <a:p>
            <a:endParaRPr/>
          </a:p>
        </p:txBody>
      </p:sp>
      <p:sp>
        <p:nvSpPr>
          <p:cNvPr id="61" name="Google Shape;61;p74"/>
          <p:cNvSpPr txBox="1">
            <a:spLocks noGrp="1"/>
          </p:cNvSpPr>
          <p:nvPr>
            <p:ph type="body" idx="2"/>
          </p:nvPr>
        </p:nvSpPr>
        <p:spPr>
          <a:xfrm>
            <a:off x="457201" y="1435102"/>
            <a:ext cx="3008313" cy="4691063"/>
          </a:xfrm>
          <a:prstGeom prst="rect">
            <a:avLst/>
          </a:prstGeom>
          <a:noFill/>
          <a:ln>
            <a:noFill/>
          </a:ln>
        </p:spPr>
        <p:txBody>
          <a:bodyPr spcFirstLastPara="1" wrap="square" lIns="91425" tIns="45700" rIns="91425" bIns="45700" anchor="t" anchorCtr="0">
            <a:noAutofit/>
          </a:bodyPr>
          <a:lstStyle>
            <a:lvl1pPr marL="342900" lvl="0" indent="-171450" algn="l">
              <a:lnSpc>
                <a:spcPct val="100000"/>
              </a:lnSpc>
              <a:spcBef>
                <a:spcPts val="210"/>
              </a:spcBef>
              <a:spcAft>
                <a:spcPts val="0"/>
              </a:spcAft>
              <a:buClr>
                <a:schemeClr val="dk1"/>
              </a:buClr>
              <a:buSzPts val="1400"/>
              <a:buNone/>
              <a:defRPr sz="1050"/>
            </a:lvl1pPr>
            <a:lvl2pPr marL="685800" lvl="1" indent="-171450" algn="l">
              <a:lnSpc>
                <a:spcPct val="100000"/>
              </a:lnSpc>
              <a:spcBef>
                <a:spcPts val="180"/>
              </a:spcBef>
              <a:spcAft>
                <a:spcPts val="0"/>
              </a:spcAft>
              <a:buClr>
                <a:schemeClr val="dk1"/>
              </a:buClr>
              <a:buSzPts val="1200"/>
              <a:buNone/>
              <a:defRPr sz="900"/>
            </a:lvl2pPr>
            <a:lvl3pPr marL="1028700" lvl="2" indent="-171450" algn="l">
              <a:lnSpc>
                <a:spcPct val="100000"/>
              </a:lnSpc>
              <a:spcBef>
                <a:spcPts val="150"/>
              </a:spcBef>
              <a:spcAft>
                <a:spcPts val="0"/>
              </a:spcAft>
              <a:buClr>
                <a:schemeClr val="dk1"/>
              </a:buClr>
              <a:buSzPts val="1000"/>
              <a:buNone/>
              <a:defRPr sz="750"/>
            </a:lvl3pPr>
            <a:lvl4pPr marL="1371600" lvl="3" indent="-171450" algn="l">
              <a:lnSpc>
                <a:spcPct val="100000"/>
              </a:lnSpc>
              <a:spcBef>
                <a:spcPts val="135"/>
              </a:spcBef>
              <a:spcAft>
                <a:spcPts val="0"/>
              </a:spcAft>
              <a:buClr>
                <a:schemeClr val="dk1"/>
              </a:buClr>
              <a:buSzPts val="900"/>
              <a:buNone/>
              <a:defRPr sz="675"/>
            </a:lvl4pPr>
            <a:lvl5pPr marL="1714500" lvl="4" indent="-171450" algn="l">
              <a:lnSpc>
                <a:spcPct val="100000"/>
              </a:lnSpc>
              <a:spcBef>
                <a:spcPts val="135"/>
              </a:spcBef>
              <a:spcAft>
                <a:spcPts val="0"/>
              </a:spcAft>
              <a:buClr>
                <a:schemeClr val="dk1"/>
              </a:buClr>
              <a:buSzPts val="900"/>
              <a:buNone/>
              <a:defRPr sz="675"/>
            </a:lvl5pPr>
            <a:lvl6pPr marL="2057400" lvl="5" indent="-171450" algn="l">
              <a:lnSpc>
                <a:spcPct val="100000"/>
              </a:lnSpc>
              <a:spcBef>
                <a:spcPts val="135"/>
              </a:spcBef>
              <a:spcAft>
                <a:spcPts val="0"/>
              </a:spcAft>
              <a:buClr>
                <a:schemeClr val="dk1"/>
              </a:buClr>
              <a:buSzPts val="900"/>
              <a:buNone/>
              <a:defRPr sz="675"/>
            </a:lvl6pPr>
            <a:lvl7pPr marL="2400300" lvl="6" indent="-171450" algn="l">
              <a:lnSpc>
                <a:spcPct val="100000"/>
              </a:lnSpc>
              <a:spcBef>
                <a:spcPts val="135"/>
              </a:spcBef>
              <a:spcAft>
                <a:spcPts val="0"/>
              </a:spcAft>
              <a:buClr>
                <a:schemeClr val="dk1"/>
              </a:buClr>
              <a:buSzPts val="900"/>
              <a:buNone/>
              <a:defRPr sz="675"/>
            </a:lvl7pPr>
            <a:lvl8pPr marL="2743200" lvl="7" indent="-171450" algn="l">
              <a:lnSpc>
                <a:spcPct val="100000"/>
              </a:lnSpc>
              <a:spcBef>
                <a:spcPts val="135"/>
              </a:spcBef>
              <a:spcAft>
                <a:spcPts val="0"/>
              </a:spcAft>
              <a:buClr>
                <a:schemeClr val="dk1"/>
              </a:buClr>
              <a:buSzPts val="900"/>
              <a:buNone/>
              <a:defRPr sz="675"/>
            </a:lvl8pPr>
            <a:lvl9pPr marL="3086100" lvl="8" indent="-171450" algn="l">
              <a:lnSpc>
                <a:spcPct val="100000"/>
              </a:lnSpc>
              <a:spcBef>
                <a:spcPts val="135"/>
              </a:spcBef>
              <a:spcAft>
                <a:spcPts val="0"/>
              </a:spcAft>
              <a:buClr>
                <a:schemeClr val="dk1"/>
              </a:buClr>
              <a:buSzPts val="900"/>
              <a:buNone/>
              <a:defRPr sz="675"/>
            </a:lvl9pPr>
          </a:lstStyle>
          <a:p>
            <a:endParaRPr/>
          </a:p>
        </p:txBody>
      </p:sp>
      <p:sp>
        <p:nvSpPr>
          <p:cNvPr id="62" name="Google Shape;62;p74"/>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63" name="Google Shape;63;p74"/>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64" name="Google Shape;64;p74"/>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31213899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Imagen con título" type="picTx">
  <p:cSld name="Imagen con título">
    <p:spTree>
      <p:nvGrpSpPr>
        <p:cNvPr id="1" name="Shape 65"/>
        <p:cNvGrpSpPr/>
        <p:nvPr/>
      </p:nvGrpSpPr>
      <p:grpSpPr>
        <a:xfrm>
          <a:off x="0" y="0"/>
          <a:ext cx="0" cy="0"/>
          <a:chOff x="0" y="0"/>
          <a:chExt cx="0" cy="0"/>
        </a:xfrm>
      </p:grpSpPr>
      <p:sp>
        <p:nvSpPr>
          <p:cNvPr id="66" name="Google Shape;66;p75"/>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dk1"/>
              </a:buClr>
              <a:buSzPts val="2000"/>
              <a:buFont typeface="Calibri"/>
              <a:buNone/>
              <a:defRPr sz="15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75"/>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80"/>
              </a:spcBef>
              <a:spcAft>
                <a:spcPts val="0"/>
              </a:spcAft>
              <a:buClr>
                <a:schemeClr val="dk1"/>
              </a:buClr>
              <a:buSzPts val="3200"/>
              <a:buFont typeface="Arial"/>
              <a:buNone/>
              <a:defRPr sz="2400" b="0" i="0" u="none" strike="noStrike" cap="none">
                <a:solidFill>
                  <a:schemeClr val="dk1"/>
                </a:solidFill>
                <a:latin typeface="Calibri"/>
                <a:ea typeface="Calibri"/>
                <a:cs typeface="Calibri"/>
                <a:sym typeface="Calibri"/>
              </a:defRPr>
            </a:lvl1pPr>
            <a:lvl2pPr marR="0" lvl="1" algn="l" rtl="0">
              <a:lnSpc>
                <a:spcPct val="100000"/>
              </a:lnSpc>
              <a:spcBef>
                <a:spcPts val="420"/>
              </a:spcBef>
              <a:spcAft>
                <a:spcPts val="0"/>
              </a:spcAft>
              <a:buClr>
                <a:schemeClr val="dk1"/>
              </a:buClr>
              <a:buSzPts val="2800"/>
              <a:buFont typeface="Arial"/>
              <a:buNone/>
              <a:defRPr sz="2100" b="0" i="0" u="none" strike="noStrike" cap="none">
                <a:solidFill>
                  <a:schemeClr val="dk1"/>
                </a:solidFill>
                <a:latin typeface="Calibri"/>
                <a:ea typeface="Calibri"/>
                <a:cs typeface="Calibri"/>
                <a:sym typeface="Calibri"/>
              </a:defRPr>
            </a:lvl2pPr>
            <a:lvl3pPr marR="0" lvl="2" algn="l" rtl="0">
              <a:lnSpc>
                <a:spcPct val="100000"/>
              </a:lnSpc>
              <a:spcBef>
                <a:spcPts val="360"/>
              </a:spcBef>
              <a:spcAft>
                <a:spcPts val="0"/>
              </a:spcAft>
              <a:buClr>
                <a:schemeClr val="dk1"/>
              </a:buClr>
              <a:buSzPts val="2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5pPr>
            <a:lvl6pPr marR="0" lvl="5" algn="l" rtl="0">
              <a:lnSpc>
                <a:spcPct val="100000"/>
              </a:lnSpc>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6pPr>
            <a:lvl7pPr marR="0" lvl="6" algn="l" rtl="0">
              <a:lnSpc>
                <a:spcPct val="100000"/>
              </a:lnSpc>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7pPr>
            <a:lvl8pPr marR="0" lvl="7" algn="l" rtl="0">
              <a:lnSpc>
                <a:spcPct val="100000"/>
              </a:lnSpc>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8pPr>
            <a:lvl9pPr marR="0" lvl="8" algn="l" rtl="0">
              <a:lnSpc>
                <a:spcPct val="100000"/>
              </a:lnSpc>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8" name="Google Shape;68;p75"/>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342900" lvl="0" indent="-171450" algn="l">
              <a:lnSpc>
                <a:spcPct val="100000"/>
              </a:lnSpc>
              <a:spcBef>
                <a:spcPts val="210"/>
              </a:spcBef>
              <a:spcAft>
                <a:spcPts val="0"/>
              </a:spcAft>
              <a:buClr>
                <a:schemeClr val="dk1"/>
              </a:buClr>
              <a:buSzPts val="1400"/>
              <a:buNone/>
              <a:defRPr sz="1050"/>
            </a:lvl1pPr>
            <a:lvl2pPr marL="685800" lvl="1" indent="-171450" algn="l">
              <a:lnSpc>
                <a:spcPct val="100000"/>
              </a:lnSpc>
              <a:spcBef>
                <a:spcPts val="180"/>
              </a:spcBef>
              <a:spcAft>
                <a:spcPts val="0"/>
              </a:spcAft>
              <a:buClr>
                <a:schemeClr val="dk1"/>
              </a:buClr>
              <a:buSzPts val="1200"/>
              <a:buNone/>
              <a:defRPr sz="900"/>
            </a:lvl2pPr>
            <a:lvl3pPr marL="1028700" lvl="2" indent="-171450" algn="l">
              <a:lnSpc>
                <a:spcPct val="100000"/>
              </a:lnSpc>
              <a:spcBef>
                <a:spcPts val="150"/>
              </a:spcBef>
              <a:spcAft>
                <a:spcPts val="0"/>
              </a:spcAft>
              <a:buClr>
                <a:schemeClr val="dk1"/>
              </a:buClr>
              <a:buSzPts val="1000"/>
              <a:buNone/>
              <a:defRPr sz="750"/>
            </a:lvl3pPr>
            <a:lvl4pPr marL="1371600" lvl="3" indent="-171450" algn="l">
              <a:lnSpc>
                <a:spcPct val="100000"/>
              </a:lnSpc>
              <a:spcBef>
                <a:spcPts val="135"/>
              </a:spcBef>
              <a:spcAft>
                <a:spcPts val="0"/>
              </a:spcAft>
              <a:buClr>
                <a:schemeClr val="dk1"/>
              </a:buClr>
              <a:buSzPts val="900"/>
              <a:buNone/>
              <a:defRPr sz="675"/>
            </a:lvl4pPr>
            <a:lvl5pPr marL="1714500" lvl="4" indent="-171450" algn="l">
              <a:lnSpc>
                <a:spcPct val="100000"/>
              </a:lnSpc>
              <a:spcBef>
                <a:spcPts val="135"/>
              </a:spcBef>
              <a:spcAft>
                <a:spcPts val="0"/>
              </a:spcAft>
              <a:buClr>
                <a:schemeClr val="dk1"/>
              </a:buClr>
              <a:buSzPts val="900"/>
              <a:buNone/>
              <a:defRPr sz="675"/>
            </a:lvl5pPr>
            <a:lvl6pPr marL="2057400" lvl="5" indent="-171450" algn="l">
              <a:lnSpc>
                <a:spcPct val="100000"/>
              </a:lnSpc>
              <a:spcBef>
                <a:spcPts val="135"/>
              </a:spcBef>
              <a:spcAft>
                <a:spcPts val="0"/>
              </a:spcAft>
              <a:buClr>
                <a:schemeClr val="dk1"/>
              </a:buClr>
              <a:buSzPts val="900"/>
              <a:buNone/>
              <a:defRPr sz="675"/>
            </a:lvl6pPr>
            <a:lvl7pPr marL="2400300" lvl="6" indent="-171450" algn="l">
              <a:lnSpc>
                <a:spcPct val="100000"/>
              </a:lnSpc>
              <a:spcBef>
                <a:spcPts val="135"/>
              </a:spcBef>
              <a:spcAft>
                <a:spcPts val="0"/>
              </a:spcAft>
              <a:buClr>
                <a:schemeClr val="dk1"/>
              </a:buClr>
              <a:buSzPts val="900"/>
              <a:buNone/>
              <a:defRPr sz="675"/>
            </a:lvl7pPr>
            <a:lvl8pPr marL="2743200" lvl="7" indent="-171450" algn="l">
              <a:lnSpc>
                <a:spcPct val="100000"/>
              </a:lnSpc>
              <a:spcBef>
                <a:spcPts val="135"/>
              </a:spcBef>
              <a:spcAft>
                <a:spcPts val="0"/>
              </a:spcAft>
              <a:buClr>
                <a:schemeClr val="dk1"/>
              </a:buClr>
              <a:buSzPts val="900"/>
              <a:buNone/>
              <a:defRPr sz="675"/>
            </a:lvl8pPr>
            <a:lvl9pPr marL="3086100" lvl="8" indent="-171450" algn="l">
              <a:lnSpc>
                <a:spcPct val="100000"/>
              </a:lnSpc>
              <a:spcBef>
                <a:spcPts val="135"/>
              </a:spcBef>
              <a:spcAft>
                <a:spcPts val="0"/>
              </a:spcAft>
              <a:buClr>
                <a:schemeClr val="dk1"/>
              </a:buClr>
              <a:buSzPts val="900"/>
              <a:buNone/>
              <a:defRPr sz="675"/>
            </a:lvl9pPr>
          </a:lstStyle>
          <a:p>
            <a:endParaRPr/>
          </a:p>
        </p:txBody>
      </p:sp>
      <p:sp>
        <p:nvSpPr>
          <p:cNvPr id="69" name="Google Shape;69;p75"/>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70" name="Google Shape;70;p75"/>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71" name="Google Shape;71;p75"/>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15845097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ítulo y texto vertical" type="vertTx">
  <p:cSld name="Título y texto vertical">
    <p:spTree>
      <p:nvGrpSpPr>
        <p:cNvPr id="1" name="Shape 72"/>
        <p:cNvGrpSpPr/>
        <p:nvPr/>
      </p:nvGrpSpPr>
      <p:grpSpPr>
        <a:xfrm>
          <a:off x="0" y="0"/>
          <a:ext cx="0" cy="0"/>
          <a:chOff x="0" y="0"/>
          <a:chExt cx="0" cy="0"/>
        </a:xfrm>
      </p:grpSpPr>
      <p:sp>
        <p:nvSpPr>
          <p:cNvPr id="73" name="Google Shape;73;p7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76"/>
          <p:cNvSpPr txBox="1">
            <a:spLocks noGrp="1"/>
          </p:cNvSpPr>
          <p:nvPr>
            <p:ph type="body" idx="1"/>
          </p:nvPr>
        </p:nvSpPr>
        <p:spPr>
          <a:xfrm rot="5400000">
            <a:off x="2309019" y="-251619"/>
            <a:ext cx="4525963" cy="8229600"/>
          </a:xfrm>
          <a:prstGeom prst="rect">
            <a:avLst/>
          </a:prstGeom>
          <a:noFill/>
          <a:ln>
            <a:noFill/>
          </a:ln>
        </p:spPr>
        <p:txBody>
          <a:bodyPr spcFirstLastPara="1" wrap="square" lIns="91425" tIns="45700" rIns="91425" bIns="45700" anchor="t" anchorCtr="0">
            <a:noAutofit/>
          </a:bodyPr>
          <a:lstStyle>
            <a:lvl1pPr marL="342900" lvl="0" indent="-257175" algn="l">
              <a:lnSpc>
                <a:spcPct val="100000"/>
              </a:lnSpc>
              <a:spcBef>
                <a:spcPts val="270"/>
              </a:spcBef>
              <a:spcAft>
                <a:spcPts val="0"/>
              </a:spcAft>
              <a:buClr>
                <a:schemeClr val="dk1"/>
              </a:buClr>
              <a:buSzPts val="1800"/>
              <a:buChar char="•"/>
              <a:defRPr/>
            </a:lvl1pPr>
            <a:lvl2pPr marL="685800" lvl="1" indent="-257175" algn="l">
              <a:lnSpc>
                <a:spcPct val="100000"/>
              </a:lnSpc>
              <a:spcBef>
                <a:spcPts val="270"/>
              </a:spcBef>
              <a:spcAft>
                <a:spcPts val="0"/>
              </a:spcAft>
              <a:buClr>
                <a:schemeClr val="dk1"/>
              </a:buClr>
              <a:buSzPts val="1800"/>
              <a:buChar char="–"/>
              <a:defRPr/>
            </a:lvl2pPr>
            <a:lvl3pPr marL="1028700" lvl="2" indent="-257175" algn="l">
              <a:lnSpc>
                <a:spcPct val="100000"/>
              </a:lnSpc>
              <a:spcBef>
                <a:spcPts val="270"/>
              </a:spcBef>
              <a:spcAft>
                <a:spcPts val="0"/>
              </a:spcAft>
              <a:buClr>
                <a:schemeClr val="dk1"/>
              </a:buClr>
              <a:buSzPts val="1800"/>
              <a:buChar char="•"/>
              <a:defRPr/>
            </a:lvl3pPr>
            <a:lvl4pPr marL="1371600" lvl="3" indent="-257175" algn="l">
              <a:lnSpc>
                <a:spcPct val="100000"/>
              </a:lnSpc>
              <a:spcBef>
                <a:spcPts val="270"/>
              </a:spcBef>
              <a:spcAft>
                <a:spcPts val="0"/>
              </a:spcAft>
              <a:buClr>
                <a:schemeClr val="dk1"/>
              </a:buClr>
              <a:buSzPts val="1800"/>
              <a:buChar char="–"/>
              <a:defRPr/>
            </a:lvl4pPr>
            <a:lvl5pPr marL="1714500" lvl="4" indent="-257175" algn="l">
              <a:lnSpc>
                <a:spcPct val="100000"/>
              </a:lnSpc>
              <a:spcBef>
                <a:spcPts val="270"/>
              </a:spcBef>
              <a:spcAft>
                <a:spcPts val="0"/>
              </a:spcAft>
              <a:buClr>
                <a:schemeClr val="dk1"/>
              </a:buClr>
              <a:buSzPts val="1800"/>
              <a:buChar char="»"/>
              <a:defRPr/>
            </a:lvl5pPr>
            <a:lvl6pPr marL="2057400" lvl="5" indent="-257175" algn="l">
              <a:lnSpc>
                <a:spcPct val="100000"/>
              </a:lnSpc>
              <a:spcBef>
                <a:spcPts val="270"/>
              </a:spcBef>
              <a:spcAft>
                <a:spcPts val="0"/>
              </a:spcAft>
              <a:buClr>
                <a:schemeClr val="dk1"/>
              </a:buClr>
              <a:buSzPts val="1800"/>
              <a:buChar char="•"/>
              <a:defRPr/>
            </a:lvl6pPr>
            <a:lvl7pPr marL="2400300" lvl="6" indent="-257175" algn="l">
              <a:lnSpc>
                <a:spcPct val="100000"/>
              </a:lnSpc>
              <a:spcBef>
                <a:spcPts val="270"/>
              </a:spcBef>
              <a:spcAft>
                <a:spcPts val="0"/>
              </a:spcAft>
              <a:buClr>
                <a:schemeClr val="dk1"/>
              </a:buClr>
              <a:buSzPts val="1800"/>
              <a:buChar char="•"/>
              <a:defRPr/>
            </a:lvl7pPr>
            <a:lvl8pPr marL="2743200" lvl="7" indent="-257175" algn="l">
              <a:lnSpc>
                <a:spcPct val="100000"/>
              </a:lnSpc>
              <a:spcBef>
                <a:spcPts val="270"/>
              </a:spcBef>
              <a:spcAft>
                <a:spcPts val="0"/>
              </a:spcAft>
              <a:buClr>
                <a:schemeClr val="dk1"/>
              </a:buClr>
              <a:buSzPts val="1800"/>
              <a:buChar char="•"/>
              <a:defRPr/>
            </a:lvl8pPr>
            <a:lvl9pPr marL="3086100" lvl="8" indent="-257175" algn="l">
              <a:lnSpc>
                <a:spcPct val="100000"/>
              </a:lnSpc>
              <a:spcBef>
                <a:spcPts val="270"/>
              </a:spcBef>
              <a:spcAft>
                <a:spcPts val="0"/>
              </a:spcAft>
              <a:buClr>
                <a:schemeClr val="dk1"/>
              </a:buClr>
              <a:buSzPts val="1800"/>
              <a:buChar char="•"/>
              <a:defRPr/>
            </a:lvl9pPr>
          </a:lstStyle>
          <a:p>
            <a:endParaRPr/>
          </a:p>
        </p:txBody>
      </p:sp>
      <p:sp>
        <p:nvSpPr>
          <p:cNvPr id="75" name="Google Shape;75;p76"/>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76" name="Google Shape;76;p76"/>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77" name="Google Shape;77;p76"/>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30616057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Título vertical y texto">
    <p:spTree>
      <p:nvGrpSpPr>
        <p:cNvPr id="1" name="Shape 78"/>
        <p:cNvGrpSpPr/>
        <p:nvPr/>
      </p:nvGrpSpPr>
      <p:grpSpPr>
        <a:xfrm>
          <a:off x="0" y="0"/>
          <a:ext cx="0" cy="0"/>
          <a:chOff x="0" y="0"/>
          <a:chExt cx="0" cy="0"/>
        </a:xfrm>
      </p:grpSpPr>
      <p:sp>
        <p:nvSpPr>
          <p:cNvPr id="79" name="Google Shape;79;p77"/>
          <p:cNvSpPr txBox="1">
            <a:spLocks noGrp="1"/>
          </p:cNvSpPr>
          <p:nvPr>
            <p:ph type="title"/>
          </p:nvPr>
        </p:nvSpPr>
        <p:spPr>
          <a:xfrm rot="5400000">
            <a:off x="4732338" y="2171700"/>
            <a:ext cx="5851525" cy="20574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77"/>
          <p:cNvSpPr txBox="1">
            <a:spLocks noGrp="1"/>
          </p:cNvSpPr>
          <p:nvPr>
            <p:ph type="body" idx="1"/>
          </p:nvPr>
        </p:nvSpPr>
        <p:spPr>
          <a:xfrm rot="5400000">
            <a:off x="541339" y="190501"/>
            <a:ext cx="5851525" cy="6019800"/>
          </a:xfrm>
          <a:prstGeom prst="rect">
            <a:avLst/>
          </a:prstGeom>
          <a:noFill/>
          <a:ln>
            <a:noFill/>
          </a:ln>
        </p:spPr>
        <p:txBody>
          <a:bodyPr spcFirstLastPara="1" wrap="square" lIns="91425" tIns="45700" rIns="91425" bIns="45700" anchor="t" anchorCtr="0">
            <a:noAutofit/>
          </a:bodyPr>
          <a:lstStyle>
            <a:lvl1pPr marL="342900" lvl="0" indent="-257175" algn="l">
              <a:lnSpc>
                <a:spcPct val="100000"/>
              </a:lnSpc>
              <a:spcBef>
                <a:spcPts val="270"/>
              </a:spcBef>
              <a:spcAft>
                <a:spcPts val="0"/>
              </a:spcAft>
              <a:buClr>
                <a:schemeClr val="dk1"/>
              </a:buClr>
              <a:buSzPts val="1800"/>
              <a:buChar char="•"/>
              <a:defRPr/>
            </a:lvl1pPr>
            <a:lvl2pPr marL="685800" lvl="1" indent="-257175" algn="l">
              <a:lnSpc>
                <a:spcPct val="100000"/>
              </a:lnSpc>
              <a:spcBef>
                <a:spcPts val="270"/>
              </a:spcBef>
              <a:spcAft>
                <a:spcPts val="0"/>
              </a:spcAft>
              <a:buClr>
                <a:schemeClr val="dk1"/>
              </a:buClr>
              <a:buSzPts val="1800"/>
              <a:buChar char="–"/>
              <a:defRPr/>
            </a:lvl2pPr>
            <a:lvl3pPr marL="1028700" lvl="2" indent="-257175" algn="l">
              <a:lnSpc>
                <a:spcPct val="100000"/>
              </a:lnSpc>
              <a:spcBef>
                <a:spcPts val="270"/>
              </a:spcBef>
              <a:spcAft>
                <a:spcPts val="0"/>
              </a:spcAft>
              <a:buClr>
                <a:schemeClr val="dk1"/>
              </a:buClr>
              <a:buSzPts val="1800"/>
              <a:buChar char="•"/>
              <a:defRPr/>
            </a:lvl3pPr>
            <a:lvl4pPr marL="1371600" lvl="3" indent="-257175" algn="l">
              <a:lnSpc>
                <a:spcPct val="100000"/>
              </a:lnSpc>
              <a:spcBef>
                <a:spcPts val="270"/>
              </a:spcBef>
              <a:spcAft>
                <a:spcPts val="0"/>
              </a:spcAft>
              <a:buClr>
                <a:schemeClr val="dk1"/>
              </a:buClr>
              <a:buSzPts val="1800"/>
              <a:buChar char="–"/>
              <a:defRPr/>
            </a:lvl4pPr>
            <a:lvl5pPr marL="1714500" lvl="4" indent="-257175" algn="l">
              <a:lnSpc>
                <a:spcPct val="100000"/>
              </a:lnSpc>
              <a:spcBef>
                <a:spcPts val="270"/>
              </a:spcBef>
              <a:spcAft>
                <a:spcPts val="0"/>
              </a:spcAft>
              <a:buClr>
                <a:schemeClr val="dk1"/>
              </a:buClr>
              <a:buSzPts val="1800"/>
              <a:buChar char="»"/>
              <a:defRPr/>
            </a:lvl5pPr>
            <a:lvl6pPr marL="2057400" lvl="5" indent="-257175" algn="l">
              <a:lnSpc>
                <a:spcPct val="100000"/>
              </a:lnSpc>
              <a:spcBef>
                <a:spcPts val="270"/>
              </a:spcBef>
              <a:spcAft>
                <a:spcPts val="0"/>
              </a:spcAft>
              <a:buClr>
                <a:schemeClr val="dk1"/>
              </a:buClr>
              <a:buSzPts val="1800"/>
              <a:buChar char="•"/>
              <a:defRPr/>
            </a:lvl6pPr>
            <a:lvl7pPr marL="2400300" lvl="6" indent="-257175" algn="l">
              <a:lnSpc>
                <a:spcPct val="100000"/>
              </a:lnSpc>
              <a:spcBef>
                <a:spcPts val="270"/>
              </a:spcBef>
              <a:spcAft>
                <a:spcPts val="0"/>
              </a:spcAft>
              <a:buClr>
                <a:schemeClr val="dk1"/>
              </a:buClr>
              <a:buSzPts val="1800"/>
              <a:buChar char="•"/>
              <a:defRPr/>
            </a:lvl7pPr>
            <a:lvl8pPr marL="2743200" lvl="7" indent="-257175" algn="l">
              <a:lnSpc>
                <a:spcPct val="100000"/>
              </a:lnSpc>
              <a:spcBef>
                <a:spcPts val="270"/>
              </a:spcBef>
              <a:spcAft>
                <a:spcPts val="0"/>
              </a:spcAft>
              <a:buClr>
                <a:schemeClr val="dk1"/>
              </a:buClr>
              <a:buSzPts val="1800"/>
              <a:buChar char="•"/>
              <a:defRPr/>
            </a:lvl8pPr>
            <a:lvl9pPr marL="3086100" lvl="8" indent="-257175" algn="l">
              <a:lnSpc>
                <a:spcPct val="100000"/>
              </a:lnSpc>
              <a:spcBef>
                <a:spcPts val="270"/>
              </a:spcBef>
              <a:spcAft>
                <a:spcPts val="0"/>
              </a:spcAft>
              <a:buClr>
                <a:schemeClr val="dk1"/>
              </a:buClr>
              <a:buSzPts val="1800"/>
              <a:buChar char="•"/>
              <a:defRPr/>
            </a:lvl9pPr>
          </a:lstStyle>
          <a:p>
            <a:endParaRPr/>
          </a:p>
        </p:txBody>
      </p:sp>
      <p:sp>
        <p:nvSpPr>
          <p:cNvPr id="81" name="Google Shape;81;p77"/>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82" name="Google Shape;82;p77"/>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kern="0"/>
          </a:p>
        </p:txBody>
      </p:sp>
      <p:sp>
        <p:nvSpPr>
          <p:cNvPr id="83" name="Google Shape;83;p77"/>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194401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054A36E3-CC28-6C41-A124-EAA24C245DB3}" type="datetimeFigureOut">
              <a:rPr lang="es-ES_tradnl" smtClean="0"/>
              <a:t>16/9/20</a:t>
            </a:fld>
            <a:endParaRPr lang="es-ES_tradnl" dirty="0"/>
          </a:p>
        </p:txBody>
      </p:sp>
      <p:sp>
        <p:nvSpPr>
          <p:cNvPr id="6" name="Footer Placeholder 5"/>
          <p:cNvSpPr>
            <a:spLocks noGrp="1"/>
          </p:cNvSpPr>
          <p:nvPr>
            <p:ph type="ftr" sz="quarter" idx="11"/>
          </p:nvPr>
        </p:nvSpPr>
        <p:spPr/>
        <p:txBody>
          <a:bodyPr/>
          <a:lstStyle/>
          <a:p>
            <a:endParaRPr lang="es-ES_tradnl" dirty="0"/>
          </a:p>
        </p:txBody>
      </p:sp>
      <p:sp>
        <p:nvSpPr>
          <p:cNvPr id="7" name="Slide Number Placeholder 6"/>
          <p:cNvSpPr>
            <a:spLocks noGrp="1"/>
          </p:cNvSpPr>
          <p:nvPr>
            <p:ph type="sldNum" sz="quarter" idx="12"/>
          </p:nvPr>
        </p:nvSpPr>
        <p:spPr/>
        <p:txBody>
          <a:bodyPr/>
          <a:lstStyle/>
          <a:p>
            <a:fld id="{1BE29F22-611C-FC43-95C4-DA77655F9BE7}" type="slidenum">
              <a:rPr lang="es-ES_tradnl" smtClean="0"/>
              <a:t>‹Nº›</a:t>
            </a:fld>
            <a:endParaRPr lang="es-ES_tradnl" dirty="0"/>
          </a:p>
        </p:txBody>
      </p:sp>
    </p:spTree>
    <p:extLst>
      <p:ext uri="{BB962C8B-B14F-4D97-AF65-F5344CB8AC3E}">
        <p14:creationId xmlns:p14="http://schemas.microsoft.com/office/powerpoint/2010/main" val="1118266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054A36E3-CC28-6C41-A124-EAA24C245DB3}" type="datetimeFigureOut">
              <a:rPr lang="es-ES_tradnl" smtClean="0"/>
              <a:t>16/9/20</a:t>
            </a:fld>
            <a:endParaRPr lang="es-ES_tradnl" dirty="0"/>
          </a:p>
        </p:txBody>
      </p:sp>
      <p:sp>
        <p:nvSpPr>
          <p:cNvPr id="8" name="Footer Placeholder 7"/>
          <p:cNvSpPr>
            <a:spLocks noGrp="1"/>
          </p:cNvSpPr>
          <p:nvPr>
            <p:ph type="ftr" sz="quarter" idx="11"/>
          </p:nvPr>
        </p:nvSpPr>
        <p:spPr/>
        <p:txBody>
          <a:bodyPr/>
          <a:lstStyle/>
          <a:p>
            <a:endParaRPr lang="es-ES_tradnl" dirty="0"/>
          </a:p>
        </p:txBody>
      </p:sp>
      <p:sp>
        <p:nvSpPr>
          <p:cNvPr id="9" name="Slide Number Placeholder 8"/>
          <p:cNvSpPr>
            <a:spLocks noGrp="1"/>
          </p:cNvSpPr>
          <p:nvPr>
            <p:ph type="sldNum" sz="quarter" idx="12"/>
          </p:nvPr>
        </p:nvSpPr>
        <p:spPr/>
        <p:txBody>
          <a:bodyPr/>
          <a:lstStyle/>
          <a:p>
            <a:fld id="{1BE29F22-611C-FC43-95C4-DA77655F9BE7}" type="slidenum">
              <a:rPr lang="es-ES_tradnl" smtClean="0"/>
              <a:t>‹Nº›</a:t>
            </a:fld>
            <a:endParaRPr lang="es-ES_tradnl" dirty="0"/>
          </a:p>
        </p:txBody>
      </p:sp>
    </p:spTree>
    <p:extLst>
      <p:ext uri="{BB962C8B-B14F-4D97-AF65-F5344CB8AC3E}">
        <p14:creationId xmlns:p14="http://schemas.microsoft.com/office/powerpoint/2010/main" val="3998458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54A36E3-CC28-6C41-A124-EAA24C245DB3}" type="datetimeFigureOut">
              <a:rPr lang="es-ES_tradnl" smtClean="0"/>
              <a:t>16/9/20</a:t>
            </a:fld>
            <a:endParaRPr lang="es-ES_tradnl" dirty="0"/>
          </a:p>
        </p:txBody>
      </p:sp>
      <p:sp>
        <p:nvSpPr>
          <p:cNvPr id="4" name="Footer Placeholder 3"/>
          <p:cNvSpPr>
            <a:spLocks noGrp="1"/>
          </p:cNvSpPr>
          <p:nvPr>
            <p:ph type="ftr" sz="quarter" idx="11"/>
          </p:nvPr>
        </p:nvSpPr>
        <p:spPr/>
        <p:txBody>
          <a:bodyPr/>
          <a:lstStyle/>
          <a:p>
            <a:endParaRPr lang="es-ES_tradnl" dirty="0"/>
          </a:p>
        </p:txBody>
      </p:sp>
      <p:sp>
        <p:nvSpPr>
          <p:cNvPr id="5" name="Slide Number Placeholder 4"/>
          <p:cNvSpPr>
            <a:spLocks noGrp="1"/>
          </p:cNvSpPr>
          <p:nvPr>
            <p:ph type="sldNum" sz="quarter" idx="12"/>
          </p:nvPr>
        </p:nvSpPr>
        <p:spPr/>
        <p:txBody>
          <a:bodyPr/>
          <a:lstStyle/>
          <a:p>
            <a:fld id="{1BE29F22-611C-FC43-95C4-DA77655F9BE7}" type="slidenum">
              <a:rPr lang="es-ES_tradnl" smtClean="0"/>
              <a:t>‹Nº›</a:t>
            </a:fld>
            <a:endParaRPr lang="es-ES_tradnl" dirty="0"/>
          </a:p>
        </p:txBody>
      </p:sp>
    </p:spTree>
    <p:extLst>
      <p:ext uri="{BB962C8B-B14F-4D97-AF65-F5344CB8AC3E}">
        <p14:creationId xmlns:p14="http://schemas.microsoft.com/office/powerpoint/2010/main" val="852450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4A36E3-CC28-6C41-A124-EAA24C245DB3}" type="datetimeFigureOut">
              <a:rPr lang="es-ES_tradnl" smtClean="0"/>
              <a:t>16/9/20</a:t>
            </a:fld>
            <a:endParaRPr lang="es-ES_tradnl" dirty="0"/>
          </a:p>
        </p:txBody>
      </p:sp>
      <p:sp>
        <p:nvSpPr>
          <p:cNvPr id="3" name="Footer Placeholder 2"/>
          <p:cNvSpPr>
            <a:spLocks noGrp="1"/>
          </p:cNvSpPr>
          <p:nvPr>
            <p:ph type="ftr" sz="quarter" idx="11"/>
          </p:nvPr>
        </p:nvSpPr>
        <p:spPr/>
        <p:txBody>
          <a:bodyPr/>
          <a:lstStyle/>
          <a:p>
            <a:endParaRPr lang="es-ES_tradnl" dirty="0"/>
          </a:p>
        </p:txBody>
      </p:sp>
      <p:sp>
        <p:nvSpPr>
          <p:cNvPr id="4" name="Slide Number Placeholder 3"/>
          <p:cNvSpPr>
            <a:spLocks noGrp="1"/>
          </p:cNvSpPr>
          <p:nvPr>
            <p:ph type="sldNum" sz="quarter" idx="12"/>
          </p:nvPr>
        </p:nvSpPr>
        <p:spPr/>
        <p:txBody>
          <a:bodyPr/>
          <a:lstStyle/>
          <a:p>
            <a:fld id="{1BE29F22-611C-FC43-95C4-DA77655F9BE7}" type="slidenum">
              <a:rPr lang="es-ES_tradnl" smtClean="0"/>
              <a:t>‹Nº›</a:t>
            </a:fld>
            <a:endParaRPr lang="es-ES_tradnl" dirty="0"/>
          </a:p>
        </p:txBody>
      </p:sp>
    </p:spTree>
    <p:extLst>
      <p:ext uri="{BB962C8B-B14F-4D97-AF65-F5344CB8AC3E}">
        <p14:creationId xmlns:p14="http://schemas.microsoft.com/office/powerpoint/2010/main" val="67959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054A36E3-CC28-6C41-A124-EAA24C245DB3}" type="datetimeFigureOut">
              <a:rPr lang="es-ES_tradnl" smtClean="0"/>
              <a:t>16/9/20</a:t>
            </a:fld>
            <a:endParaRPr lang="es-ES_tradnl" dirty="0"/>
          </a:p>
        </p:txBody>
      </p:sp>
      <p:sp>
        <p:nvSpPr>
          <p:cNvPr id="6" name="Footer Placeholder 5"/>
          <p:cNvSpPr>
            <a:spLocks noGrp="1"/>
          </p:cNvSpPr>
          <p:nvPr>
            <p:ph type="ftr" sz="quarter" idx="11"/>
          </p:nvPr>
        </p:nvSpPr>
        <p:spPr/>
        <p:txBody>
          <a:bodyPr/>
          <a:lstStyle/>
          <a:p>
            <a:endParaRPr lang="es-ES_tradnl" dirty="0"/>
          </a:p>
        </p:txBody>
      </p:sp>
      <p:sp>
        <p:nvSpPr>
          <p:cNvPr id="7" name="Slide Number Placeholder 6"/>
          <p:cNvSpPr>
            <a:spLocks noGrp="1"/>
          </p:cNvSpPr>
          <p:nvPr>
            <p:ph type="sldNum" sz="quarter" idx="12"/>
          </p:nvPr>
        </p:nvSpPr>
        <p:spPr/>
        <p:txBody>
          <a:bodyPr/>
          <a:lstStyle/>
          <a:p>
            <a:fld id="{1BE29F22-611C-FC43-95C4-DA77655F9BE7}" type="slidenum">
              <a:rPr lang="es-ES_tradnl" smtClean="0"/>
              <a:t>‹Nº›</a:t>
            </a:fld>
            <a:endParaRPr lang="es-ES_tradnl" dirty="0"/>
          </a:p>
        </p:txBody>
      </p:sp>
    </p:spTree>
    <p:extLst>
      <p:ext uri="{BB962C8B-B14F-4D97-AF65-F5344CB8AC3E}">
        <p14:creationId xmlns:p14="http://schemas.microsoft.com/office/powerpoint/2010/main" val="1158923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054A36E3-CC28-6C41-A124-EAA24C245DB3}" type="datetimeFigureOut">
              <a:rPr lang="es-ES_tradnl" smtClean="0"/>
              <a:t>16/9/20</a:t>
            </a:fld>
            <a:endParaRPr lang="es-ES_tradnl" dirty="0"/>
          </a:p>
        </p:txBody>
      </p:sp>
      <p:sp>
        <p:nvSpPr>
          <p:cNvPr id="6" name="Footer Placeholder 5"/>
          <p:cNvSpPr>
            <a:spLocks noGrp="1"/>
          </p:cNvSpPr>
          <p:nvPr>
            <p:ph type="ftr" sz="quarter" idx="11"/>
          </p:nvPr>
        </p:nvSpPr>
        <p:spPr/>
        <p:txBody>
          <a:bodyPr/>
          <a:lstStyle/>
          <a:p>
            <a:endParaRPr lang="es-ES_tradnl" dirty="0"/>
          </a:p>
        </p:txBody>
      </p:sp>
      <p:sp>
        <p:nvSpPr>
          <p:cNvPr id="7" name="Slide Number Placeholder 6"/>
          <p:cNvSpPr>
            <a:spLocks noGrp="1"/>
          </p:cNvSpPr>
          <p:nvPr>
            <p:ph type="sldNum" sz="quarter" idx="12"/>
          </p:nvPr>
        </p:nvSpPr>
        <p:spPr/>
        <p:txBody>
          <a:bodyPr/>
          <a:lstStyle/>
          <a:p>
            <a:fld id="{1BE29F22-611C-FC43-95C4-DA77655F9BE7}" type="slidenum">
              <a:rPr lang="es-ES_tradnl" smtClean="0"/>
              <a:t>‹Nº›</a:t>
            </a:fld>
            <a:endParaRPr lang="es-ES_tradnl" dirty="0"/>
          </a:p>
        </p:txBody>
      </p:sp>
    </p:spTree>
    <p:extLst>
      <p:ext uri="{BB962C8B-B14F-4D97-AF65-F5344CB8AC3E}">
        <p14:creationId xmlns:p14="http://schemas.microsoft.com/office/powerpoint/2010/main" val="1250231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4A36E3-CC28-6C41-A124-EAA24C245DB3}" type="datetimeFigureOut">
              <a:rPr lang="es-ES_tradnl" smtClean="0"/>
              <a:t>16/9/20</a:t>
            </a:fld>
            <a:endParaRPr lang="es-ES_tradnl"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29F22-611C-FC43-95C4-DA77655F9BE7}" type="slidenum">
              <a:rPr lang="es-ES_tradnl" smtClean="0"/>
              <a:t>‹Nº›</a:t>
            </a:fld>
            <a:endParaRPr lang="es-ES_tradnl" dirty="0"/>
          </a:p>
        </p:txBody>
      </p:sp>
    </p:spTree>
    <p:extLst>
      <p:ext uri="{BB962C8B-B14F-4D97-AF65-F5344CB8AC3E}">
        <p14:creationId xmlns:p14="http://schemas.microsoft.com/office/powerpoint/2010/main" val="24712111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2"/>
          <p:cNvSpPr txBox="1">
            <a:spLocks noGrp="1"/>
          </p:cNvSpPr>
          <p:nvPr>
            <p:ph type="body" idx="1"/>
          </p:nvPr>
        </p:nvSpPr>
        <p:spPr>
          <a:xfrm>
            <a:off x="457200" y="1600202"/>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32"/>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9pPr>
          </a:lstStyle>
          <a:p>
            <a:endParaRPr lang="en-US" kern="0"/>
          </a:p>
        </p:txBody>
      </p:sp>
      <p:sp>
        <p:nvSpPr>
          <p:cNvPr id="13" name="Google Shape;13;p32"/>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9pPr>
          </a:lstStyle>
          <a:p>
            <a:endParaRPr lang="en-US" kern="0"/>
          </a:p>
        </p:txBody>
      </p:sp>
      <p:sp>
        <p:nvSpPr>
          <p:cNvPr id="14" name="Google Shape;14;p32"/>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962717781"/>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2"/>
          <p:cNvSpPr txBox="1">
            <a:spLocks noGrp="1"/>
          </p:cNvSpPr>
          <p:nvPr>
            <p:ph type="body" idx="1"/>
          </p:nvPr>
        </p:nvSpPr>
        <p:spPr>
          <a:xfrm>
            <a:off x="457200" y="1600202"/>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32"/>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9pPr>
          </a:lstStyle>
          <a:p>
            <a:endParaRPr lang="en-US" kern="0"/>
          </a:p>
        </p:txBody>
      </p:sp>
      <p:sp>
        <p:nvSpPr>
          <p:cNvPr id="13" name="Google Shape;13;p32"/>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Arial"/>
                <a:ea typeface="Arial"/>
                <a:cs typeface="Arial"/>
                <a:sym typeface="Arial"/>
              </a:defRPr>
            </a:lvl9pPr>
          </a:lstStyle>
          <a:p>
            <a:endParaRPr lang="en-US" kern="0"/>
          </a:p>
        </p:txBody>
      </p:sp>
      <p:sp>
        <p:nvSpPr>
          <p:cNvPr id="14" name="Google Shape;14;p32"/>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Arial"/>
                <a:ea typeface="Arial"/>
                <a:cs typeface="Arial"/>
                <a:sym typeface="Arial"/>
              </a:defRPr>
            </a:lvl9pPr>
          </a:lstStyle>
          <a:p>
            <a:fld id="{00000000-1234-1234-1234-123412341234}" type="slidenum">
              <a:rPr lang="es-CL" kern="0" smtClean="0"/>
              <a:pPr/>
              <a:t>‹Nº›</a:t>
            </a:fld>
            <a:endParaRPr lang="es-CL" kern="0"/>
          </a:p>
        </p:txBody>
      </p:sp>
    </p:spTree>
    <p:extLst>
      <p:ext uri="{BB962C8B-B14F-4D97-AF65-F5344CB8AC3E}">
        <p14:creationId xmlns:p14="http://schemas.microsoft.com/office/powerpoint/2010/main" val="2570790639"/>
      </p:ext>
    </p:extLst>
  </p:cSld>
  <p:clrMap bg1="lt1" tx1="dk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5.xml"/><Relationship Id="rId13" Type="http://schemas.openxmlformats.org/officeDocument/2006/relationships/diagramColors" Target="../diagrams/colors6.xml"/><Relationship Id="rId3" Type="http://schemas.openxmlformats.org/officeDocument/2006/relationships/image" Target="../media/image2.png"/><Relationship Id="rId7" Type="http://schemas.openxmlformats.org/officeDocument/2006/relationships/diagramQuickStyle" Target="../diagrams/quickStyle5.xml"/><Relationship Id="rId12" Type="http://schemas.openxmlformats.org/officeDocument/2006/relationships/diagramQuickStyle" Target="../diagrams/quickStyle6.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Layout" Target="../diagrams/layout5.xml"/><Relationship Id="rId11" Type="http://schemas.openxmlformats.org/officeDocument/2006/relationships/diagramLayout" Target="../diagrams/layout6.xml"/><Relationship Id="rId5" Type="http://schemas.openxmlformats.org/officeDocument/2006/relationships/diagramData" Target="../diagrams/data5.xml"/><Relationship Id="rId10" Type="http://schemas.openxmlformats.org/officeDocument/2006/relationships/diagramData" Target="../diagrams/data6.xml"/><Relationship Id="rId4" Type="http://schemas.openxmlformats.org/officeDocument/2006/relationships/image" Target="../media/image3.png"/><Relationship Id="rId9" Type="http://schemas.microsoft.com/office/2007/relationships/diagramDrawing" Target="../diagrams/drawing5.xml"/><Relationship Id="rId14" Type="http://schemas.microsoft.com/office/2007/relationships/diagramDrawing" Target="../diagrams/drawing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7.xml"/><Relationship Id="rId13" Type="http://schemas.openxmlformats.org/officeDocument/2006/relationships/diagramColors" Target="../diagrams/colors8.xml"/><Relationship Id="rId3" Type="http://schemas.openxmlformats.org/officeDocument/2006/relationships/image" Target="../media/image2.png"/><Relationship Id="rId7" Type="http://schemas.openxmlformats.org/officeDocument/2006/relationships/diagramQuickStyle" Target="../diagrams/quickStyle7.xml"/><Relationship Id="rId12" Type="http://schemas.openxmlformats.org/officeDocument/2006/relationships/diagramQuickStyle" Target="../diagrams/quickStyle8.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Layout" Target="../diagrams/layout7.xml"/><Relationship Id="rId11" Type="http://schemas.openxmlformats.org/officeDocument/2006/relationships/diagramLayout" Target="../diagrams/layout8.xml"/><Relationship Id="rId5" Type="http://schemas.openxmlformats.org/officeDocument/2006/relationships/diagramData" Target="../diagrams/data7.xml"/><Relationship Id="rId10" Type="http://schemas.openxmlformats.org/officeDocument/2006/relationships/diagramData" Target="../diagrams/data8.xml"/><Relationship Id="rId4" Type="http://schemas.openxmlformats.org/officeDocument/2006/relationships/image" Target="../media/image3.png"/><Relationship Id="rId9" Type="http://schemas.microsoft.com/office/2007/relationships/diagramDrawing" Target="../diagrams/drawing7.xml"/><Relationship Id="rId14" Type="http://schemas.microsoft.com/office/2007/relationships/diagramDrawing" Target="../diagrams/drawing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9.xml"/><Relationship Id="rId13" Type="http://schemas.openxmlformats.org/officeDocument/2006/relationships/diagramColors" Target="../diagrams/colors10.xml"/><Relationship Id="rId3" Type="http://schemas.openxmlformats.org/officeDocument/2006/relationships/image" Target="../media/image2.png"/><Relationship Id="rId7" Type="http://schemas.openxmlformats.org/officeDocument/2006/relationships/diagramQuickStyle" Target="../diagrams/quickStyle9.xml"/><Relationship Id="rId12" Type="http://schemas.openxmlformats.org/officeDocument/2006/relationships/diagramQuickStyle" Target="../diagrams/quickStyle10.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Layout" Target="../diagrams/layout9.xml"/><Relationship Id="rId11" Type="http://schemas.openxmlformats.org/officeDocument/2006/relationships/diagramLayout" Target="../diagrams/layout10.xml"/><Relationship Id="rId5" Type="http://schemas.openxmlformats.org/officeDocument/2006/relationships/diagramData" Target="../diagrams/data9.xml"/><Relationship Id="rId10" Type="http://schemas.openxmlformats.org/officeDocument/2006/relationships/diagramData" Target="../diagrams/data10.xml"/><Relationship Id="rId4" Type="http://schemas.openxmlformats.org/officeDocument/2006/relationships/image" Target="../media/image3.png"/><Relationship Id="rId9" Type="http://schemas.microsoft.com/office/2007/relationships/diagramDrawing" Target="../diagrams/drawing9.xml"/><Relationship Id="rId14" Type="http://schemas.microsoft.com/office/2007/relationships/diagramDrawing" Target="../diagrams/drawing10.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11.xml"/><Relationship Id="rId13" Type="http://schemas.openxmlformats.org/officeDocument/2006/relationships/diagramColors" Target="../diagrams/colors12.xml"/><Relationship Id="rId3" Type="http://schemas.openxmlformats.org/officeDocument/2006/relationships/image" Target="../media/image2.png"/><Relationship Id="rId7" Type="http://schemas.openxmlformats.org/officeDocument/2006/relationships/diagramQuickStyle" Target="../diagrams/quickStyle11.xml"/><Relationship Id="rId12" Type="http://schemas.openxmlformats.org/officeDocument/2006/relationships/diagramQuickStyle" Target="../diagrams/quickStyle12.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Layout" Target="../diagrams/layout11.xml"/><Relationship Id="rId11" Type="http://schemas.openxmlformats.org/officeDocument/2006/relationships/diagramLayout" Target="../diagrams/layout12.xml"/><Relationship Id="rId5" Type="http://schemas.openxmlformats.org/officeDocument/2006/relationships/diagramData" Target="../diagrams/data11.xml"/><Relationship Id="rId10" Type="http://schemas.openxmlformats.org/officeDocument/2006/relationships/diagramData" Target="../diagrams/data12.xml"/><Relationship Id="rId4" Type="http://schemas.openxmlformats.org/officeDocument/2006/relationships/image" Target="../media/image3.png"/><Relationship Id="rId9" Type="http://schemas.microsoft.com/office/2007/relationships/diagramDrawing" Target="../diagrams/drawing11.xml"/><Relationship Id="rId14" Type="http://schemas.microsoft.com/office/2007/relationships/diagramDrawing" Target="../diagrams/drawing1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13.xml"/><Relationship Id="rId13" Type="http://schemas.openxmlformats.org/officeDocument/2006/relationships/diagramColors" Target="../diagrams/colors14.xml"/><Relationship Id="rId3" Type="http://schemas.openxmlformats.org/officeDocument/2006/relationships/image" Target="../media/image2.png"/><Relationship Id="rId7" Type="http://schemas.openxmlformats.org/officeDocument/2006/relationships/diagramQuickStyle" Target="../diagrams/quickStyle13.xml"/><Relationship Id="rId12" Type="http://schemas.openxmlformats.org/officeDocument/2006/relationships/diagramQuickStyle" Target="../diagrams/quickStyle14.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Layout" Target="../diagrams/layout13.xml"/><Relationship Id="rId11" Type="http://schemas.openxmlformats.org/officeDocument/2006/relationships/diagramLayout" Target="../diagrams/layout14.xml"/><Relationship Id="rId5" Type="http://schemas.openxmlformats.org/officeDocument/2006/relationships/diagramData" Target="../diagrams/data13.xml"/><Relationship Id="rId10" Type="http://schemas.openxmlformats.org/officeDocument/2006/relationships/diagramData" Target="../diagrams/data14.xml"/><Relationship Id="rId4" Type="http://schemas.openxmlformats.org/officeDocument/2006/relationships/image" Target="../media/image3.png"/><Relationship Id="rId9" Type="http://schemas.microsoft.com/office/2007/relationships/diagramDrawing" Target="../diagrams/drawing13.xml"/><Relationship Id="rId14" Type="http://schemas.microsoft.com/office/2007/relationships/diagramDrawing" Target="../diagrams/drawing1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8" Type="http://schemas.openxmlformats.org/officeDocument/2006/relationships/diagramColors" Target="../diagrams/colors15.xml"/><Relationship Id="rId13" Type="http://schemas.openxmlformats.org/officeDocument/2006/relationships/diagramColors" Target="../diagrams/colors16.xml"/><Relationship Id="rId3" Type="http://schemas.openxmlformats.org/officeDocument/2006/relationships/image" Target="../media/image2.png"/><Relationship Id="rId7" Type="http://schemas.openxmlformats.org/officeDocument/2006/relationships/diagramQuickStyle" Target="../diagrams/quickStyle15.xml"/><Relationship Id="rId12" Type="http://schemas.openxmlformats.org/officeDocument/2006/relationships/diagramQuickStyle" Target="../diagrams/quickStyle16.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diagramLayout" Target="../diagrams/layout15.xml"/><Relationship Id="rId11" Type="http://schemas.openxmlformats.org/officeDocument/2006/relationships/diagramLayout" Target="../diagrams/layout16.xml"/><Relationship Id="rId5" Type="http://schemas.openxmlformats.org/officeDocument/2006/relationships/diagramData" Target="../diagrams/data15.xml"/><Relationship Id="rId10" Type="http://schemas.openxmlformats.org/officeDocument/2006/relationships/diagramData" Target="../diagrams/data16.xml"/><Relationship Id="rId4" Type="http://schemas.openxmlformats.org/officeDocument/2006/relationships/image" Target="../media/image3.png"/><Relationship Id="rId9" Type="http://schemas.microsoft.com/office/2007/relationships/diagramDrawing" Target="../diagrams/drawing15.xml"/><Relationship Id="rId14" Type="http://schemas.microsoft.com/office/2007/relationships/diagramDrawing" Target="../diagrams/drawing1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8" Type="http://schemas.openxmlformats.org/officeDocument/2006/relationships/diagramColors" Target="../diagrams/colors17.xml"/><Relationship Id="rId13" Type="http://schemas.openxmlformats.org/officeDocument/2006/relationships/diagramColors" Target="../diagrams/colors18.xml"/><Relationship Id="rId3" Type="http://schemas.openxmlformats.org/officeDocument/2006/relationships/image" Target="../media/image2.png"/><Relationship Id="rId7" Type="http://schemas.openxmlformats.org/officeDocument/2006/relationships/diagramQuickStyle" Target="../diagrams/quickStyle17.xml"/><Relationship Id="rId12" Type="http://schemas.openxmlformats.org/officeDocument/2006/relationships/diagramQuickStyle" Target="../diagrams/quickStyle18.xm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diagramLayout" Target="../diagrams/layout17.xml"/><Relationship Id="rId11" Type="http://schemas.openxmlformats.org/officeDocument/2006/relationships/diagramLayout" Target="../diagrams/layout18.xml"/><Relationship Id="rId5" Type="http://schemas.openxmlformats.org/officeDocument/2006/relationships/diagramData" Target="../diagrams/data17.xml"/><Relationship Id="rId10" Type="http://schemas.openxmlformats.org/officeDocument/2006/relationships/diagramData" Target="../diagrams/data18.xml"/><Relationship Id="rId4" Type="http://schemas.openxmlformats.org/officeDocument/2006/relationships/image" Target="../media/image3.png"/><Relationship Id="rId9" Type="http://schemas.microsoft.com/office/2007/relationships/diagramDrawing" Target="../diagrams/drawing17.xml"/><Relationship Id="rId14" Type="http://schemas.microsoft.com/office/2007/relationships/diagramDrawing" Target="../diagrams/drawing18.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hyperlink" Target="https://siac.cultura.gob.cl/formulariosiac" TargetMode="External"/><Relationship Id="rId5" Type="http://schemas.openxmlformats.org/officeDocument/2006/relationships/hyperlink" Target="https://www.fondosdecultura.cl/fondos/fondart-regional/preguntas-fondart-regional/"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3" Type="http://schemas.openxmlformats.org/officeDocument/2006/relationships/image" Target="../media/image2.png"/><Relationship Id="rId7" Type="http://schemas.openxmlformats.org/officeDocument/2006/relationships/diagramQuickStyle" Target="../diagrams/quickStyle1.xml"/><Relationship Id="rId12" Type="http://schemas.openxmlformats.org/officeDocument/2006/relationships/diagramQuickStyle" Target="../diagrams/quickStyle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0" Type="http://schemas.openxmlformats.org/officeDocument/2006/relationships/diagramData" Target="../diagrams/data2.xml"/><Relationship Id="rId4" Type="http://schemas.openxmlformats.org/officeDocument/2006/relationships/image" Target="../media/image3.png"/><Relationship Id="rId9" Type="http://schemas.microsoft.com/office/2007/relationships/diagramDrawing" Target="../diagrams/drawing1.xml"/><Relationship Id="rId14" Type="http://schemas.microsoft.com/office/2007/relationships/diagramDrawing" Target="../diagrams/drawing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3.xml"/><Relationship Id="rId13" Type="http://schemas.openxmlformats.org/officeDocument/2006/relationships/diagramColors" Target="../diagrams/colors4.xml"/><Relationship Id="rId3" Type="http://schemas.openxmlformats.org/officeDocument/2006/relationships/image" Target="../media/image2.png"/><Relationship Id="rId7" Type="http://schemas.openxmlformats.org/officeDocument/2006/relationships/diagramQuickStyle" Target="../diagrams/quickStyle3.xml"/><Relationship Id="rId12" Type="http://schemas.openxmlformats.org/officeDocument/2006/relationships/diagramQuickStyle" Target="../diagrams/quickStyle4.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Layout" Target="../diagrams/layout3.xml"/><Relationship Id="rId11" Type="http://schemas.openxmlformats.org/officeDocument/2006/relationships/diagramLayout" Target="../diagrams/layout4.xml"/><Relationship Id="rId5" Type="http://schemas.openxmlformats.org/officeDocument/2006/relationships/diagramData" Target="../diagrams/data3.xml"/><Relationship Id="rId10" Type="http://schemas.openxmlformats.org/officeDocument/2006/relationships/diagramData" Target="../diagrams/data4.xml"/><Relationship Id="rId4" Type="http://schemas.openxmlformats.org/officeDocument/2006/relationships/image" Target="../media/image3.png"/><Relationship Id="rId9" Type="http://schemas.microsoft.com/office/2007/relationships/diagramDrawing" Target="../diagrams/drawing3.xml"/><Relationship Id="rId14"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8C00714-82C4-A048-B7E7-85DC75F4C5E2}"/>
              </a:ext>
            </a:extLst>
          </p:cNvPr>
          <p:cNvPicPr>
            <a:picLocks noChangeAspect="1"/>
          </p:cNvPicPr>
          <p:nvPr/>
        </p:nvPicPr>
        <p:blipFill>
          <a:blip r:embed="rId3"/>
          <a:stretch>
            <a:fillRect/>
          </a:stretch>
        </p:blipFill>
        <p:spPr>
          <a:xfrm>
            <a:off x="-9061" y="0"/>
            <a:ext cx="9149952" cy="6858000"/>
          </a:xfrm>
          <a:prstGeom prst="rect">
            <a:avLst/>
          </a:prstGeom>
        </p:spPr>
      </p:pic>
      <p:sp>
        <p:nvSpPr>
          <p:cNvPr id="6" name="CuadroTexto 5">
            <a:extLst>
              <a:ext uri="{FF2B5EF4-FFF2-40B4-BE49-F238E27FC236}">
                <a16:creationId xmlns:a16="http://schemas.microsoft.com/office/drawing/2014/main" id="{921B4E32-5ECA-EF4C-A2E2-DA93C26AF5D0}"/>
              </a:ext>
            </a:extLst>
          </p:cNvPr>
          <p:cNvSpPr txBox="1"/>
          <p:nvPr/>
        </p:nvSpPr>
        <p:spPr>
          <a:xfrm>
            <a:off x="358127" y="5928274"/>
            <a:ext cx="3694329" cy="532453"/>
          </a:xfrm>
          <a:prstGeom prst="rect">
            <a:avLst/>
          </a:prstGeom>
          <a:noFill/>
        </p:spPr>
        <p:txBody>
          <a:bodyPr wrap="square" rtlCol="0">
            <a:spAutoFit/>
          </a:bodyPr>
          <a:lstStyle/>
          <a:p>
            <a:pPr>
              <a:lnSpc>
                <a:spcPts val="1200"/>
              </a:lnSpc>
              <a:spcBef>
                <a:spcPts val="450"/>
              </a:spcBef>
              <a:spcAft>
                <a:spcPts val="450"/>
              </a:spcAft>
              <a:buClr>
                <a:srgbClr val="000000"/>
              </a:buClr>
              <a:defRPr/>
            </a:pPr>
            <a:r>
              <a:rPr lang="es-ES" sz="1600" b="1" kern="0" cap="all" dirty="0">
                <a:solidFill>
                  <a:srgbClr val="000000">
                    <a:lumMod val="75000"/>
                    <a:lumOff val="25000"/>
                  </a:srgbClr>
                </a:solidFill>
                <a:latin typeface="Verdana" panose="020B0604030504040204" pitchFamily="34" charset="0"/>
                <a:ea typeface="Verdana" panose="020B0604030504040204" pitchFamily="34" charset="0"/>
                <a:cs typeface="Verdana" panose="020B0604030504040204" pitchFamily="34" charset="0"/>
                <a:sym typeface="Arial"/>
              </a:rPr>
              <a:t>FONDART regional</a:t>
            </a:r>
          </a:p>
          <a:p>
            <a:pPr>
              <a:lnSpc>
                <a:spcPts val="1200"/>
              </a:lnSpc>
              <a:spcBef>
                <a:spcPts val="450"/>
              </a:spcBef>
              <a:spcAft>
                <a:spcPts val="450"/>
              </a:spcAft>
              <a:buClr>
                <a:srgbClr val="000000"/>
              </a:buClr>
              <a:defRPr/>
            </a:pPr>
            <a:r>
              <a:rPr lang="es-ES" sz="1600" b="1" kern="0" cap="all" dirty="0">
                <a:solidFill>
                  <a:srgbClr val="000000">
                    <a:lumMod val="75000"/>
                    <a:lumOff val="25000"/>
                  </a:srgbClr>
                </a:solidFill>
                <a:latin typeface="Verdana" panose="020B0604030504040204" pitchFamily="34" charset="0"/>
                <a:ea typeface="Verdana" panose="020B0604030504040204" pitchFamily="34" charset="0"/>
                <a:cs typeface="Verdana" panose="020B0604030504040204" pitchFamily="34" charset="0"/>
                <a:sym typeface="Arial"/>
              </a:rPr>
              <a:t>Convocatoria 2021</a:t>
            </a:r>
            <a:endParaRPr lang="es-ES" sz="1200" kern="0" cap="all" dirty="0">
              <a:solidFill>
                <a:srgbClr val="000000">
                  <a:lumMod val="75000"/>
                  <a:lumOff val="25000"/>
                </a:srgbClr>
              </a:solidFill>
              <a:latin typeface="Verdana" panose="020B0604030504040204" pitchFamily="34" charset="0"/>
              <a:ea typeface="Verdana" panose="020B0604030504040204" pitchFamily="34" charset="0"/>
              <a:cs typeface="Verdana" panose="020B0604030504040204" pitchFamily="34" charset="0"/>
              <a:sym typeface="Arial"/>
            </a:endParaRPr>
          </a:p>
        </p:txBody>
      </p:sp>
    </p:spTree>
    <p:extLst>
      <p:ext uri="{BB962C8B-B14F-4D97-AF65-F5344CB8AC3E}">
        <p14:creationId xmlns:p14="http://schemas.microsoft.com/office/powerpoint/2010/main" val="1752281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98075" y="267464"/>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Organización de Festivales, Ferias y Carnavales</a:t>
            </a:r>
            <a:endParaRPr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ext uri="{D42A27DB-BD31-4B8C-83A1-F6EECF244321}">
                <p14:modId xmlns:p14="http://schemas.microsoft.com/office/powerpoint/2010/main" val="2015510997"/>
              </p:ext>
            </p:extLst>
          </p:nvPr>
        </p:nvGraphicFramePr>
        <p:xfrm>
          <a:off x="198075" y="721216"/>
          <a:ext cx="8479043" cy="3174387"/>
        </p:xfrm>
        <a:graphic>
          <a:graphicData uri="http://schemas.openxmlformats.org/drawingml/2006/table">
            <a:tbl>
              <a:tblPr firstRow="1" bandRow="1">
                <a:tableStyleId>{5C22544A-7EE6-4342-B048-85BDC9FD1C3A}</a:tableStyleId>
              </a:tblPr>
              <a:tblGrid>
                <a:gridCol w="8479043">
                  <a:extLst>
                    <a:ext uri="{9D8B030D-6E8A-4147-A177-3AD203B41FA5}">
                      <a16:colId xmlns:a16="http://schemas.microsoft.com/office/drawing/2014/main" val="1668414723"/>
                    </a:ext>
                  </a:extLst>
                </a:gridCol>
              </a:tblGrid>
              <a:tr h="367243">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OBJETO DE LA CONVOCATORIA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2807144">
                <a:tc>
                  <a:txBody>
                    <a:bodyPr/>
                    <a:lstStyle/>
                    <a:p>
                      <a:pPr algn="just"/>
                      <a:r>
                        <a:rPr lang="es-CL" sz="2000" kern="1200" dirty="0">
                          <a:solidFill>
                            <a:schemeClr val="dk1"/>
                          </a:solidFill>
                          <a:effectLst/>
                          <a:latin typeface="+mn-lt"/>
                          <a:ea typeface="+mn-ea"/>
                          <a:cs typeface="+mn-cs"/>
                        </a:rPr>
                        <a:t>Esta línea tiene como objetivo entregar financiamiento total o parcial para proyectos de visibilización pública en espacios, circuitos y mercados de exhibición, </a:t>
                      </a:r>
                      <a:r>
                        <a:rPr lang="es-ES" sz="2000" kern="1200" dirty="0">
                          <a:solidFill>
                            <a:schemeClr val="dk1"/>
                          </a:solidFill>
                          <a:effectLst/>
                          <a:latin typeface="+mn-lt"/>
                          <a:ea typeface="+mn-ea"/>
                          <a:cs typeface="+mn-cs"/>
                        </a:rPr>
                        <a:t>las que pueden ser instancias presenciales o digitales, y</a:t>
                      </a:r>
                      <a:r>
                        <a:rPr lang="es-CL" sz="2000" kern="1200" dirty="0">
                          <a:solidFill>
                            <a:schemeClr val="dk1"/>
                          </a:solidFill>
                          <a:effectLst/>
                          <a:latin typeface="+mn-lt"/>
                          <a:ea typeface="+mn-ea"/>
                          <a:cs typeface="+mn-cs"/>
                        </a:rPr>
                        <a:t> que sean relevantes para el desarrollo de los ámbitos artístico-culturales que financia Fondart, en la región, tales como organización de festivales, carnavales, ferias, encuentros y muestras. Esta modalidad no financia itinerancias ya que estas se financian en la Línea de Circulación.</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bl>
          </a:graphicData>
        </a:graphic>
      </p:graphicFrame>
    </p:spTree>
    <p:extLst>
      <p:ext uri="{BB962C8B-B14F-4D97-AF65-F5344CB8AC3E}">
        <p14:creationId xmlns:p14="http://schemas.microsoft.com/office/powerpoint/2010/main" val="3362458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Organización de Festivales, Ferias y Carnavales</a:t>
            </a:r>
            <a:endParaRPr sz="1100" kern="0" dirty="0">
              <a:solidFill>
                <a:srgbClr val="000000"/>
              </a:solidFill>
              <a:latin typeface="Arial"/>
              <a:ea typeface="Arial"/>
              <a:cs typeface="Arial"/>
              <a:sym typeface="Arial"/>
            </a:endParaRPr>
          </a:p>
        </p:txBody>
      </p:sp>
      <p:graphicFrame>
        <p:nvGraphicFramePr>
          <p:cNvPr id="2" name="Diagrama 1">
            <a:extLst>
              <a:ext uri="{FF2B5EF4-FFF2-40B4-BE49-F238E27FC236}">
                <a16:creationId xmlns:a16="http://schemas.microsoft.com/office/drawing/2014/main" id="{F23319B4-55A7-1A4E-9EEE-C9BC1489F07C}"/>
              </a:ext>
            </a:extLst>
          </p:cNvPr>
          <p:cNvGraphicFramePr/>
          <p:nvPr>
            <p:extLst>
              <p:ext uri="{D42A27DB-BD31-4B8C-83A1-F6EECF244321}">
                <p14:modId xmlns:p14="http://schemas.microsoft.com/office/powerpoint/2010/main" val="2577402586"/>
              </p:ext>
            </p:extLst>
          </p:nvPr>
        </p:nvGraphicFramePr>
        <p:xfrm>
          <a:off x="185197" y="644464"/>
          <a:ext cx="8709423" cy="263906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4" name="Diagrama 13">
            <a:extLst>
              <a:ext uri="{FF2B5EF4-FFF2-40B4-BE49-F238E27FC236}">
                <a16:creationId xmlns:a16="http://schemas.microsoft.com/office/drawing/2014/main" id="{F9883B31-4C40-2842-99F1-1F351229F2CC}"/>
              </a:ext>
            </a:extLst>
          </p:cNvPr>
          <p:cNvGraphicFramePr/>
          <p:nvPr>
            <p:extLst>
              <p:ext uri="{D42A27DB-BD31-4B8C-83A1-F6EECF244321}">
                <p14:modId xmlns:p14="http://schemas.microsoft.com/office/powerpoint/2010/main" val="2102205482"/>
              </p:ext>
            </p:extLst>
          </p:nvPr>
        </p:nvGraphicFramePr>
        <p:xfrm>
          <a:off x="185196" y="3073658"/>
          <a:ext cx="8709423" cy="326274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4247232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98075" y="267464"/>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Culturas Migrantes</a:t>
            </a:r>
            <a:endParaRPr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ext uri="{D42A27DB-BD31-4B8C-83A1-F6EECF244321}">
                <p14:modId xmlns:p14="http://schemas.microsoft.com/office/powerpoint/2010/main" val="3713844424"/>
              </p:ext>
            </p:extLst>
          </p:nvPr>
        </p:nvGraphicFramePr>
        <p:xfrm>
          <a:off x="198075" y="721216"/>
          <a:ext cx="8479043" cy="3174387"/>
        </p:xfrm>
        <a:graphic>
          <a:graphicData uri="http://schemas.openxmlformats.org/drawingml/2006/table">
            <a:tbl>
              <a:tblPr firstRow="1" bandRow="1">
                <a:tableStyleId>{5C22544A-7EE6-4342-B048-85BDC9FD1C3A}</a:tableStyleId>
              </a:tblPr>
              <a:tblGrid>
                <a:gridCol w="8479043">
                  <a:extLst>
                    <a:ext uri="{9D8B030D-6E8A-4147-A177-3AD203B41FA5}">
                      <a16:colId xmlns:a16="http://schemas.microsoft.com/office/drawing/2014/main" val="1668414723"/>
                    </a:ext>
                  </a:extLst>
                </a:gridCol>
              </a:tblGrid>
              <a:tr h="367243">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OBJETO DE LA CONVOCATORIA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2807144">
                <a:tc>
                  <a:txBody>
                    <a:bodyPr/>
                    <a:lstStyle/>
                    <a:p>
                      <a:pPr algn="just"/>
                      <a:r>
                        <a:rPr lang="es-CL" sz="2000" kern="1200" dirty="0">
                          <a:solidFill>
                            <a:schemeClr val="dk1"/>
                          </a:solidFill>
                          <a:effectLst/>
                          <a:latin typeface="+mn-lt"/>
                          <a:ea typeface="+mn-ea"/>
                          <a:cs typeface="+mn-cs"/>
                        </a:rPr>
                        <a:t>Esta línea tiene como objetivo entregar financiamiento total o parcial para proyectos de investigación, creación y producción o sólo producción, así como difusión, que promuevan la visibilización del aporte cultural realizado en Chile por comunidades, cultores y/o artistas migrantes, a través de actividades artístico-culturales de carácter gratuito. </a:t>
                      </a:r>
                    </a:p>
                    <a:p>
                      <a:pPr algn="just"/>
                      <a:r>
                        <a:rPr lang="es-CL" sz="2000" b="1" kern="1200" dirty="0">
                          <a:solidFill>
                            <a:schemeClr val="dk1"/>
                          </a:solidFill>
                          <a:effectLst/>
                          <a:latin typeface="+mn-lt"/>
                          <a:ea typeface="+mn-ea"/>
                          <a:cs typeface="+mn-cs"/>
                        </a:rPr>
                        <a:t>Se privilegiarán proyectos que incluyan personas u organizaciones de extranjeros residentes en Chile, además de chilenos.</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bl>
          </a:graphicData>
        </a:graphic>
      </p:graphicFrame>
    </p:spTree>
    <p:extLst>
      <p:ext uri="{BB962C8B-B14F-4D97-AF65-F5344CB8AC3E}">
        <p14:creationId xmlns:p14="http://schemas.microsoft.com/office/powerpoint/2010/main" val="4070342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Culturas Migrantes</a:t>
            </a:r>
            <a:endParaRPr sz="1100" kern="0" dirty="0">
              <a:solidFill>
                <a:srgbClr val="000000"/>
              </a:solidFill>
              <a:latin typeface="Arial"/>
              <a:ea typeface="Arial"/>
              <a:cs typeface="Arial"/>
              <a:sym typeface="Arial"/>
            </a:endParaRPr>
          </a:p>
        </p:txBody>
      </p:sp>
      <p:graphicFrame>
        <p:nvGraphicFramePr>
          <p:cNvPr id="2" name="Diagrama 1">
            <a:extLst>
              <a:ext uri="{FF2B5EF4-FFF2-40B4-BE49-F238E27FC236}">
                <a16:creationId xmlns:a16="http://schemas.microsoft.com/office/drawing/2014/main" id="{F23319B4-55A7-1A4E-9EEE-C9BC1489F07C}"/>
              </a:ext>
            </a:extLst>
          </p:cNvPr>
          <p:cNvGraphicFramePr/>
          <p:nvPr>
            <p:extLst>
              <p:ext uri="{D42A27DB-BD31-4B8C-83A1-F6EECF244321}">
                <p14:modId xmlns:p14="http://schemas.microsoft.com/office/powerpoint/2010/main" val="2123070713"/>
              </p:ext>
            </p:extLst>
          </p:nvPr>
        </p:nvGraphicFramePr>
        <p:xfrm>
          <a:off x="185197" y="644464"/>
          <a:ext cx="8709423" cy="263906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4" name="Diagrama 13">
            <a:extLst>
              <a:ext uri="{FF2B5EF4-FFF2-40B4-BE49-F238E27FC236}">
                <a16:creationId xmlns:a16="http://schemas.microsoft.com/office/drawing/2014/main" id="{F9883B31-4C40-2842-99F1-1F351229F2CC}"/>
              </a:ext>
            </a:extLst>
          </p:cNvPr>
          <p:cNvGraphicFramePr/>
          <p:nvPr>
            <p:extLst>
              <p:ext uri="{D42A27DB-BD31-4B8C-83A1-F6EECF244321}">
                <p14:modId xmlns:p14="http://schemas.microsoft.com/office/powerpoint/2010/main" val="3789728870"/>
              </p:ext>
            </p:extLst>
          </p:nvPr>
        </p:nvGraphicFramePr>
        <p:xfrm>
          <a:off x="185196" y="3073658"/>
          <a:ext cx="8709423" cy="326274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429993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98075" y="267464"/>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Cultura Tradicional y Popular</a:t>
            </a:r>
            <a:endParaRPr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ext uri="{D42A27DB-BD31-4B8C-83A1-F6EECF244321}">
                <p14:modId xmlns:p14="http://schemas.microsoft.com/office/powerpoint/2010/main" val="901975343"/>
              </p:ext>
            </p:extLst>
          </p:nvPr>
        </p:nvGraphicFramePr>
        <p:xfrm>
          <a:off x="198075" y="721216"/>
          <a:ext cx="8479043" cy="5213563"/>
        </p:xfrm>
        <a:graphic>
          <a:graphicData uri="http://schemas.openxmlformats.org/drawingml/2006/table">
            <a:tbl>
              <a:tblPr firstRow="1" bandRow="1">
                <a:tableStyleId>{5C22544A-7EE6-4342-B048-85BDC9FD1C3A}</a:tableStyleId>
              </a:tblPr>
              <a:tblGrid>
                <a:gridCol w="8479043">
                  <a:extLst>
                    <a:ext uri="{9D8B030D-6E8A-4147-A177-3AD203B41FA5}">
                      <a16:colId xmlns:a16="http://schemas.microsoft.com/office/drawing/2014/main" val="1668414723"/>
                    </a:ext>
                  </a:extLst>
                </a:gridCol>
              </a:tblGrid>
              <a:tr h="367243">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OBJETO DE LA CONVOCATORIA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2807144">
                <a:tc>
                  <a:txBody>
                    <a:bodyPr/>
                    <a:lstStyle/>
                    <a:p>
                      <a:pPr algn="just"/>
                      <a:r>
                        <a:rPr lang="es-CL" sz="1300" kern="1200" dirty="0">
                          <a:solidFill>
                            <a:schemeClr val="dk1"/>
                          </a:solidFill>
                          <a:effectLst/>
                          <a:latin typeface="+mn-lt"/>
                          <a:ea typeface="+mn-ea"/>
                          <a:cs typeface="+mn-cs"/>
                        </a:rPr>
                        <a:t>Esta línea tiene como objetivo entregar financiamiento total o parcial para proyectos </a:t>
                      </a:r>
                      <a:r>
                        <a:rPr lang="es-ES" sz="1300" kern="1200" dirty="0">
                          <a:solidFill>
                            <a:schemeClr val="dk1"/>
                          </a:solidFill>
                          <a:effectLst/>
                          <a:latin typeface="+mn-lt"/>
                          <a:ea typeface="+mn-ea"/>
                          <a:cs typeface="+mn-cs"/>
                        </a:rPr>
                        <a:t> cuya temática esté asociada de forma directa con las expresiones propias de las culturas tradicionales o populares de Chile. Considera de manera particularizada el campo del folclor, entendido este como la representación urbana y/o rural de las culturas tradicionales o populares, así como las iniciativas de raíz y/o proyección folclórica que consideren elementos típicos del folclor fusionados con otros géneros, lenguajes o estilos. Se consideran también de manera particularizada los ámbitos relacionados con el arte popular (conocimiento que tiene su raíz en un hacer o un saber del pueblo) y la danza folclórica. Se financiarán proyectos de creación y producción (o solo producción), investigación y difusión que aporten a la puesta en valor, promoción y fomento de la cultura tradicional y popular (folclor, arte popular, danza folclórica). </a:t>
                      </a:r>
                      <a:endParaRPr lang="es-CL" sz="1300" kern="1200" dirty="0">
                        <a:solidFill>
                          <a:schemeClr val="dk1"/>
                        </a:solidFill>
                        <a:effectLst/>
                        <a:latin typeface="+mn-lt"/>
                        <a:ea typeface="+mn-ea"/>
                        <a:cs typeface="+mn-cs"/>
                      </a:endParaRPr>
                    </a:p>
                    <a:p>
                      <a:pPr algn="just"/>
                      <a:r>
                        <a:rPr lang="es-ES" sz="1300" kern="1200" dirty="0">
                          <a:solidFill>
                            <a:schemeClr val="dk1"/>
                          </a:solidFill>
                          <a:effectLst/>
                          <a:latin typeface="+mn-lt"/>
                          <a:ea typeface="+mn-ea"/>
                          <a:cs typeface="+mn-cs"/>
                        </a:rPr>
                        <a:t>La creación y producción (o sólo producción) de expresiones propias de la cultura tradicional y/o popular considera la utilización de materiales y soportes tradicionales o no tradicionales, así como el empleo de lenguajes y técnicas transmitidas intergeneracionalmente o que se hayan fusionado con otros géneros o estilos y su objetivo no es la innovación sino su alcance y repercusión en la comunidad a la que se dirige y su entorno. Las expresiones pueden ser rurales o urbanas, así como de raíz y/o proyección folclórica. Se considera puesta en escena. </a:t>
                      </a:r>
                      <a:endParaRPr lang="es-CL" sz="1300" kern="1200" dirty="0">
                        <a:solidFill>
                          <a:schemeClr val="dk1"/>
                        </a:solidFill>
                        <a:effectLst/>
                        <a:latin typeface="+mn-lt"/>
                        <a:ea typeface="+mn-ea"/>
                        <a:cs typeface="+mn-cs"/>
                      </a:endParaRPr>
                    </a:p>
                    <a:p>
                      <a:pPr algn="just"/>
                      <a:r>
                        <a:rPr lang="es-ES" sz="1300" kern="1200" dirty="0">
                          <a:solidFill>
                            <a:schemeClr val="dk1"/>
                          </a:solidFill>
                          <a:effectLst/>
                          <a:latin typeface="+mn-lt"/>
                          <a:ea typeface="+mn-ea"/>
                          <a:cs typeface="+mn-cs"/>
                        </a:rPr>
                        <a:t>La investigación debe considerar particularmente el reconocimiento a la importancia de los cultores, la recopilación y la raíz folclórica, puede ser teórica y práctica considerando una adecuada difusión (se podrán abarcar, entre otras materias, ámbitos vinculados a la historia, teoría, crítica, curaduría, archivística, rescate histórico y/o patrimonial, documentación, técnicas, conservación, museografía y catalogación). </a:t>
                      </a:r>
                      <a:endParaRPr lang="es-CL" sz="1300" kern="1200" dirty="0">
                        <a:solidFill>
                          <a:schemeClr val="dk1"/>
                        </a:solidFill>
                        <a:effectLst/>
                        <a:latin typeface="+mn-lt"/>
                        <a:ea typeface="+mn-ea"/>
                        <a:cs typeface="+mn-cs"/>
                      </a:endParaRPr>
                    </a:p>
                    <a:p>
                      <a:pPr algn="just"/>
                      <a:r>
                        <a:rPr lang="es-ES" sz="1300" kern="1200" dirty="0">
                          <a:solidFill>
                            <a:schemeClr val="dk1"/>
                          </a:solidFill>
                          <a:effectLst/>
                          <a:latin typeface="+mn-lt"/>
                          <a:ea typeface="+mn-ea"/>
                          <a:cs typeface="+mn-cs"/>
                        </a:rPr>
                        <a:t>Toda investigación deberá contar con autorización de difusión de, al menos, un resumen de la investigación por parte del Ministerio de las Culturas, las Artes y el Patrimonio como aporte a la transferencia de conocimiento. </a:t>
                      </a:r>
                      <a:endParaRPr lang="es-CL" sz="1300" kern="1200" dirty="0">
                        <a:solidFill>
                          <a:schemeClr val="dk1"/>
                        </a:solidFill>
                        <a:effectLst/>
                        <a:latin typeface="+mn-lt"/>
                        <a:ea typeface="+mn-ea"/>
                        <a:cs typeface="+mn-cs"/>
                      </a:endParaRPr>
                    </a:p>
                    <a:p>
                      <a:pPr algn="just"/>
                      <a:r>
                        <a:rPr lang="es-CL" sz="1300" kern="1200" dirty="0">
                          <a:solidFill>
                            <a:schemeClr val="dk1"/>
                          </a:solidFill>
                          <a:effectLst/>
                          <a:latin typeface="+mn-lt"/>
                          <a:ea typeface="+mn-ea"/>
                          <a:cs typeface="+mn-cs"/>
                        </a:rPr>
                        <a:t>La difusión podrá incluir visibilización pública del folclor. </a:t>
                      </a:r>
                      <a:r>
                        <a:rPr lang="x-none" sz="1300" kern="1200" dirty="0">
                          <a:solidFill>
                            <a:schemeClr val="dk1"/>
                          </a:solidFill>
                          <a:effectLst/>
                          <a:latin typeface="+mn-lt"/>
                          <a:ea typeface="+mn-ea"/>
                          <a:cs typeface="+mn-cs"/>
                        </a:rPr>
                        <a:t>Considera </a:t>
                      </a:r>
                      <a:r>
                        <a:rPr lang="es-ES" sz="1300" kern="1200" dirty="0">
                          <a:solidFill>
                            <a:schemeClr val="dk1"/>
                          </a:solidFill>
                          <a:effectLst/>
                          <a:latin typeface="+mn-lt"/>
                          <a:ea typeface="+mn-ea"/>
                          <a:cs typeface="+mn-cs"/>
                        </a:rPr>
                        <a:t>iniciativas de desarrollo de contenidos digitales </a:t>
                      </a:r>
                      <a:r>
                        <a:rPr lang="es-ES_tradnl" sz="1300" kern="1200" dirty="0">
                          <a:solidFill>
                            <a:schemeClr val="dk1"/>
                          </a:solidFill>
                          <a:effectLst/>
                          <a:latin typeface="+mn-lt"/>
                          <a:ea typeface="+mn-ea"/>
                          <a:cs typeface="+mn-cs"/>
                        </a:rPr>
                        <a:t>como por ejemplo plataformas de difusión y comercialización además de </a:t>
                      </a:r>
                      <a:r>
                        <a:rPr lang="es-CL" sz="1300" kern="1200" dirty="0">
                          <a:solidFill>
                            <a:schemeClr val="dk1"/>
                          </a:solidFill>
                          <a:effectLst/>
                          <a:latin typeface="+mn-lt"/>
                          <a:ea typeface="+mn-ea"/>
                          <a:cs typeface="+mn-cs"/>
                        </a:rPr>
                        <a:t>desarrollo de prensa, libros y revistas especializadas, televisión, piezas audiovisuales, radio, web, catálogos, registros fotográficos, publicaciones impresas, entre otros, acompañados de un plan de difusión, que sean relevantes para el desarrollo de la disciplina en la región.</a:t>
                      </a:r>
                    </a:p>
                    <a:p>
                      <a:pPr algn="just"/>
                      <a:r>
                        <a:rPr lang="es-ES" sz="1300" b="1" kern="1200" dirty="0">
                          <a:solidFill>
                            <a:schemeClr val="dk1"/>
                          </a:solidFill>
                          <a:effectLst/>
                          <a:latin typeface="+mn-lt"/>
                          <a:ea typeface="+mn-ea"/>
                          <a:cs typeface="+mn-cs"/>
                        </a:rPr>
                        <a:t>Se privilegiarán aquellos proyectos que tengan mayor presencia de mujeres en sus equipos de trabajo (50%+1).</a:t>
                      </a:r>
                      <a:endParaRPr lang="es-CL" sz="1300" b="1" kern="1200" dirty="0">
                        <a:solidFill>
                          <a:schemeClr val="dk1"/>
                        </a:solidFill>
                        <a:effectLst/>
                        <a:latin typeface="+mn-lt"/>
                        <a:ea typeface="+mn-ea"/>
                        <a:cs typeface="+mn-cs"/>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bl>
          </a:graphicData>
        </a:graphic>
      </p:graphicFrame>
    </p:spTree>
    <p:extLst>
      <p:ext uri="{BB962C8B-B14F-4D97-AF65-F5344CB8AC3E}">
        <p14:creationId xmlns:p14="http://schemas.microsoft.com/office/powerpoint/2010/main" val="3923047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Cultura Tradicional y Popular</a:t>
            </a:r>
            <a:endParaRPr sz="1100" kern="0" dirty="0">
              <a:solidFill>
                <a:srgbClr val="000000"/>
              </a:solidFill>
              <a:latin typeface="Arial"/>
              <a:ea typeface="Arial"/>
              <a:cs typeface="Arial"/>
              <a:sym typeface="Arial"/>
            </a:endParaRPr>
          </a:p>
        </p:txBody>
      </p:sp>
      <p:graphicFrame>
        <p:nvGraphicFramePr>
          <p:cNvPr id="2" name="Diagrama 1">
            <a:extLst>
              <a:ext uri="{FF2B5EF4-FFF2-40B4-BE49-F238E27FC236}">
                <a16:creationId xmlns:a16="http://schemas.microsoft.com/office/drawing/2014/main" id="{F23319B4-55A7-1A4E-9EEE-C9BC1489F07C}"/>
              </a:ext>
            </a:extLst>
          </p:cNvPr>
          <p:cNvGraphicFramePr/>
          <p:nvPr>
            <p:extLst>
              <p:ext uri="{D42A27DB-BD31-4B8C-83A1-F6EECF244321}">
                <p14:modId xmlns:p14="http://schemas.microsoft.com/office/powerpoint/2010/main" val="3643015736"/>
              </p:ext>
            </p:extLst>
          </p:nvPr>
        </p:nvGraphicFramePr>
        <p:xfrm>
          <a:off x="185197" y="644464"/>
          <a:ext cx="8709423" cy="263906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4" name="Diagrama 13">
            <a:extLst>
              <a:ext uri="{FF2B5EF4-FFF2-40B4-BE49-F238E27FC236}">
                <a16:creationId xmlns:a16="http://schemas.microsoft.com/office/drawing/2014/main" id="{F9883B31-4C40-2842-99F1-1F351229F2CC}"/>
              </a:ext>
            </a:extLst>
          </p:cNvPr>
          <p:cNvGraphicFramePr/>
          <p:nvPr>
            <p:extLst>
              <p:ext uri="{D42A27DB-BD31-4B8C-83A1-F6EECF244321}">
                <p14:modId xmlns:p14="http://schemas.microsoft.com/office/powerpoint/2010/main" val="26596895"/>
              </p:ext>
            </p:extLst>
          </p:nvPr>
        </p:nvGraphicFramePr>
        <p:xfrm>
          <a:off x="185196" y="3073658"/>
          <a:ext cx="8709423" cy="326274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195890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98075" y="267464"/>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Creación en Artesanía</a:t>
            </a:r>
            <a:endParaRPr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ext uri="{D42A27DB-BD31-4B8C-83A1-F6EECF244321}">
                <p14:modId xmlns:p14="http://schemas.microsoft.com/office/powerpoint/2010/main" val="500341538"/>
              </p:ext>
            </p:extLst>
          </p:nvPr>
        </p:nvGraphicFramePr>
        <p:xfrm>
          <a:off x="198075" y="721216"/>
          <a:ext cx="8479043" cy="3174387"/>
        </p:xfrm>
        <a:graphic>
          <a:graphicData uri="http://schemas.openxmlformats.org/drawingml/2006/table">
            <a:tbl>
              <a:tblPr firstRow="1" bandRow="1">
                <a:tableStyleId>{5C22544A-7EE6-4342-B048-85BDC9FD1C3A}</a:tableStyleId>
              </a:tblPr>
              <a:tblGrid>
                <a:gridCol w="8479043">
                  <a:extLst>
                    <a:ext uri="{9D8B030D-6E8A-4147-A177-3AD203B41FA5}">
                      <a16:colId xmlns:a16="http://schemas.microsoft.com/office/drawing/2014/main" val="1668414723"/>
                    </a:ext>
                  </a:extLst>
                </a:gridCol>
              </a:tblGrid>
              <a:tr h="367243">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OBJETO DE LA CONVOCATORIA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2807144">
                <a:tc>
                  <a:txBody>
                    <a:bodyPr/>
                    <a:lstStyle/>
                    <a:p>
                      <a:pPr algn="just"/>
                      <a:r>
                        <a:rPr lang="es-CL" sz="1800" kern="1200" dirty="0">
                          <a:solidFill>
                            <a:schemeClr val="dk1"/>
                          </a:solidFill>
                          <a:effectLst/>
                          <a:latin typeface="+mn-lt"/>
                          <a:ea typeface="+mn-ea"/>
                          <a:cs typeface="+mn-cs"/>
                        </a:rPr>
                        <a:t>Esta línea tiene como objetivo entregar financiamiento total o parcial para proyectos de creación y producción o sólo producción de obra de artesanía tradicional y contemporánea, que resalten los atributos territoriales regionales, tales como materias primas locales, rescate de técnicas, puesta en valor de historia y biodiversidad local, etc.  Para proyectos de investigación se debe postular a Fondart Nacional.</a:t>
                      </a:r>
                    </a:p>
                    <a:p>
                      <a:pPr algn="just"/>
                      <a:r>
                        <a:rPr lang="es-ES" sz="1800" b="1" kern="1200" dirty="0">
                          <a:solidFill>
                            <a:schemeClr val="dk1"/>
                          </a:solidFill>
                          <a:effectLst/>
                          <a:latin typeface="+mn-lt"/>
                          <a:ea typeface="+mn-ea"/>
                          <a:cs typeface="+mn-cs"/>
                        </a:rPr>
                        <a:t>Se privilegiarán aquellos proyectos que tengan mayor presencia de mujeres en sus equipos de trabajo (50%+1).</a:t>
                      </a:r>
                      <a:endParaRPr lang="es-CL" sz="1800" b="1" kern="1200" dirty="0">
                        <a:solidFill>
                          <a:schemeClr val="dk1"/>
                        </a:solidFill>
                        <a:effectLst/>
                        <a:latin typeface="+mn-lt"/>
                        <a:ea typeface="+mn-ea"/>
                        <a:cs typeface="+mn-cs"/>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bl>
          </a:graphicData>
        </a:graphic>
      </p:graphicFrame>
    </p:spTree>
    <p:extLst>
      <p:ext uri="{BB962C8B-B14F-4D97-AF65-F5344CB8AC3E}">
        <p14:creationId xmlns:p14="http://schemas.microsoft.com/office/powerpoint/2010/main" val="3385131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Creación en Artesanía</a:t>
            </a:r>
            <a:endParaRPr sz="1100" kern="0" dirty="0">
              <a:solidFill>
                <a:srgbClr val="000000"/>
              </a:solidFill>
              <a:latin typeface="Arial"/>
              <a:ea typeface="Arial"/>
              <a:cs typeface="Arial"/>
              <a:sym typeface="Arial"/>
            </a:endParaRPr>
          </a:p>
        </p:txBody>
      </p:sp>
      <p:graphicFrame>
        <p:nvGraphicFramePr>
          <p:cNvPr id="2" name="Diagrama 1">
            <a:extLst>
              <a:ext uri="{FF2B5EF4-FFF2-40B4-BE49-F238E27FC236}">
                <a16:creationId xmlns:a16="http://schemas.microsoft.com/office/drawing/2014/main" id="{F23319B4-55A7-1A4E-9EEE-C9BC1489F07C}"/>
              </a:ext>
            </a:extLst>
          </p:cNvPr>
          <p:cNvGraphicFramePr/>
          <p:nvPr>
            <p:extLst>
              <p:ext uri="{D42A27DB-BD31-4B8C-83A1-F6EECF244321}">
                <p14:modId xmlns:p14="http://schemas.microsoft.com/office/powerpoint/2010/main" val="592605705"/>
              </p:ext>
            </p:extLst>
          </p:nvPr>
        </p:nvGraphicFramePr>
        <p:xfrm>
          <a:off x="185197" y="644464"/>
          <a:ext cx="8709423" cy="263906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4" name="Diagrama 13">
            <a:extLst>
              <a:ext uri="{FF2B5EF4-FFF2-40B4-BE49-F238E27FC236}">
                <a16:creationId xmlns:a16="http://schemas.microsoft.com/office/drawing/2014/main" id="{F9883B31-4C40-2842-99F1-1F351229F2CC}"/>
              </a:ext>
            </a:extLst>
          </p:cNvPr>
          <p:cNvGraphicFramePr/>
          <p:nvPr>
            <p:extLst>
              <p:ext uri="{D42A27DB-BD31-4B8C-83A1-F6EECF244321}">
                <p14:modId xmlns:p14="http://schemas.microsoft.com/office/powerpoint/2010/main" val="3624099879"/>
              </p:ext>
            </p:extLst>
          </p:nvPr>
        </p:nvGraphicFramePr>
        <p:xfrm>
          <a:off x="185196" y="3073658"/>
          <a:ext cx="8709423" cy="326274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328258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98075" y="267464"/>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Creación Artística</a:t>
            </a:r>
            <a:endParaRPr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ext uri="{D42A27DB-BD31-4B8C-83A1-F6EECF244321}">
                <p14:modId xmlns:p14="http://schemas.microsoft.com/office/powerpoint/2010/main" val="1637084046"/>
              </p:ext>
            </p:extLst>
          </p:nvPr>
        </p:nvGraphicFramePr>
        <p:xfrm>
          <a:off x="198075" y="721216"/>
          <a:ext cx="8479043" cy="5122123"/>
        </p:xfrm>
        <a:graphic>
          <a:graphicData uri="http://schemas.openxmlformats.org/drawingml/2006/table">
            <a:tbl>
              <a:tblPr firstRow="1" bandRow="1">
                <a:tableStyleId>{5C22544A-7EE6-4342-B048-85BDC9FD1C3A}</a:tableStyleId>
              </a:tblPr>
              <a:tblGrid>
                <a:gridCol w="8479043">
                  <a:extLst>
                    <a:ext uri="{9D8B030D-6E8A-4147-A177-3AD203B41FA5}">
                      <a16:colId xmlns:a16="http://schemas.microsoft.com/office/drawing/2014/main" val="1668414723"/>
                    </a:ext>
                  </a:extLst>
                </a:gridCol>
              </a:tblGrid>
              <a:tr h="367243">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OBJETO DE LA CONVOCATORIA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2807144">
                <a:tc>
                  <a:txBody>
                    <a:bodyPr/>
                    <a:lstStyle/>
                    <a:p>
                      <a:pPr algn="just"/>
                      <a:r>
                        <a:rPr lang="es-CL" sz="1800" kern="1200" dirty="0">
                          <a:solidFill>
                            <a:schemeClr val="dk1"/>
                          </a:solidFill>
                          <a:effectLst/>
                          <a:latin typeface="+mn-lt"/>
                          <a:ea typeface="+mn-ea"/>
                          <a:cs typeface="+mn-cs"/>
                        </a:rPr>
                        <a:t>Esta línea tiene como objetivo entregar financiamiento total o parcial para proyectos  de creación y producción o sólo producción de obras, de artes visuales, fotografía, nuevos medios, arquitectura y diseño, que contribuyan al desarrollo del o los ámbitos disciplinarios en que se inscriben. </a:t>
                      </a:r>
                    </a:p>
                    <a:p>
                      <a:pPr algn="just"/>
                      <a:r>
                        <a:rPr lang="es-CL" sz="1800" kern="1200" dirty="0">
                          <a:solidFill>
                            <a:schemeClr val="dk1"/>
                          </a:solidFill>
                          <a:effectLst/>
                          <a:latin typeface="+mn-lt"/>
                          <a:ea typeface="+mn-ea"/>
                          <a:cs typeface="+mn-cs"/>
                        </a:rPr>
                        <a:t>Para el ámbito del Diseño se considera la creación de productos, bienes y servicios de significación cultural relacionados al diseño en donde exista generación de valor desde el ámbito disciplinario.</a:t>
                      </a:r>
                    </a:p>
                    <a:p>
                      <a:pPr algn="just"/>
                      <a:r>
                        <a:rPr lang="es-CL" sz="1800" kern="1200" dirty="0">
                          <a:solidFill>
                            <a:schemeClr val="dk1"/>
                          </a:solidFill>
                          <a:effectLst/>
                          <a:latin typeface="+mn-lt"/>
                          <a:ea typeface="+mn-ea"/>
                          <a:cs typeface="+mn-cs"/>
                        </a:rPr>
                        <a:t>Para el ámbito de la Arquitectura se considera creación vinculada a la Arquitectura, arquitectura del paisaje o urbanismo, incluyendo intervenciones en el espacio público, así como instalaciones o performances que presenten contenidos relacionados a la arquitectura, urbanismo o arquitectura del paisaje</a:t>
                      </a:r>
                    </a:p>
                    <a:p>
                      <a:pPr algn="just"/>
                      <a:r>
                        <a:rPr lang="es-ES" sz="1800" b="1" kern="1200" dirty="0">
                          <a:solidFill>
                            <a:schemeClr val="dk1"/>
                          </a:solidFill>
                          <a:effectLst/>
                          <a:latin typeface="+mn-lt"/>
                          <a:ea typeface="+mn-ea"/>
                          <a:cs typeface="+mn-cs"/>
                        </a:rPr>
                        <a:t>Se privilegian proyectos que fomenten la profesionalización del ecosistema cultural local de la región donde se postula (por ejemplo: equipo del trabajo con artistas locales, contratación de agentes locales para el desarrollo del proyecto, exhibición en espacios locales, trabajo en red, entre otros).</a:t>
                      </a:r>
                      <a:endParaRPr lang="es-CL" sz="1800" b="1" kern="1200" dirty="0">
                        <a:solidFill>
                          <a:schemeClr val="dk1"/>
                        </a:solidFill>
                        <a:effectLst/>
                        <a:latin typeface="+mn-lt"/>
                        <a:ea typeface="+mn-ea"/>
                        <a:cs typeface="+mn-cs"/>
                      </a:endParaRPr>
                    </a:p>
                    <a:p>
                      <a:pPr algn="just"/>
                      <a:r>
                        <a:rPr lang="es-ES" sz="1800" b="1" kern="1200" dirty="0">
                          <a:solidFill>
                            <a:schemeClr val="dk1"/>
                          </a:solidFill>
                          <a:effectLst/>
                          <a:latin typeface="+mn-lt"/>
                          <a:ea typeface="+mn-ea"/>
                          <a:cs typeface="+mn-cs"/>
                        </a:rPr>
                        <a:t>Se privilegiarán aquellos proyectos que tengan mayor presencia de mujeres en sus equipos de trabajo (50%+1).</a:t>
                      </a:r>
                      <a:endParaRPr lang="es-CL" sz="1800" b="1" kern="1200" dirty="0">
                        <a:solidFill>
                          <a:schemeClr val="dk1"/>
                        </a:solidFill>
                        <a:effectLst/>
                        <a:latin typeface="+mn-lt"/>
                        <a:ea typeface="+mn-ea"/>
                        <a:cs typeface="+mn-cs"/>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bl>
          </a:graphicData>
        </a:graphic>
      </p:graphicFrame>
    </p:spTree>
    <p:extLst>
      <p:ext uri="{BB962C8B-B14F-4D97-AF65-F5344CB8AC3E}">
        <p14:creationId xmlns:p14="http://schemas.microsoft.com/office/powerpoint/2010/main" val="611826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Creación Artística</a:t>
            </a:r>
            <a:endParaRPr sz="1100" kern="0" dirty="0">
              <a:solidFill>
                <a:srgbClr val="000000"/>
              </a:solidFill>
              <a:latin typeface="Arial"/>
              <a:ea typeface="Arial"/>
              <a:cs typeface="Arial"/>
              <a:sym typeface="Arial"/>
            </a:endParaRPr>
          </a:p>
        </p:txBody>
      </p:sp>
      <p:graphicFrame>
        <p:nvGraphicFramePr>
          <p:cNvPr id="2" name="Diagrama 1">
            <a:extLst>
              <a:ext uri="{FF2B5EF4-FFF2-40B4-BE49-F238E27FC236}">
                <a16:creationId xmlns:a16="http://schemas.microsoft.com/office/drawing/2014/main" id="{F23319B4-55A7-1A4E-9EEE-C9BC1489F07C}"/>
              </a:ext>
            </a:extLst>
          </p:cNvPr>
          <p:cNvGraphicFramePr/>
          <p:nvPr>
            <p:extLst>
              <p:ext uri="{D42A27DB-BD31-4B8C-83A1-F6EECF244321}">
                <p14:modId xmlns:p14="http://schemas.microsoft.com/office/powerpoint/2010/main" val="4214786930"/>
              </p:ext>
            </p:extLst>
          </p:nvPr>
        </p:nvGraphicFramePr>
        <p:xfrm>
          <a:off x="185197" y="644464"/>
          <a:ext cx="8709423" cy="263906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4" name="Diagrama 13">
            <a:extLst>
              <a:ext uri="{FF2B5EF4-FFF2-40B4-BE49-F238E27FC236}">
                <a16:creationId xmlns:a16="http://schemas.microsoft.com/office/drawing/2014/main" id="{F9883B31-4C40-2842-99F1-1F351229F2CC}"/>
              </a:ext>
            </a:extLst>
          </p:cNvPr>
          <p:cNvGraphicFramePr/>
          <p:nvPr>
            <p:extLst/>
          </p:nvPr>
        </p:nvGraphicFramePr>
        <p:xfrm>
          <a:off x="185196" y="3073658"/>
          <a:ext cx="8709423" cy="326274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410369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68"/>
        <p:cNvGrpSpPr/>
        <p:nvPr/>
      </p:nvGrpSpPr>
      <p:grpSpPr>
        <a:xfrm>
          <a:off x="0" y="0"/>
          <a:ext cx="0" cy="0"/>
          <a:chOff x="0" y="0"/>
          <a:chExt cx="0" cy="0"/>
        </a:xfrm>
      </p:grpSpPr>
      <p:pic>
        <p:nvPicPr>
          <p:cNvPr id="1369" name="Google Shape;1369;p3"/>
          <p:cNvPicPr preferRelativeResize="0"/>
          <p:nvPr/>
        </p:nvPicPr>
        <p:blipFill rotWithShape="1">
          <a:blip r:embed="rId3">
            <a:alphaModFix/>
          </a:blip>
          <a:srcRect/>
          <a:stretch/>
        </p:blipFill>
        <p:spPr>
          <a:xfrm>
            <a:off x="183600" y="6382800"/>
            <a:ext cx="8784000" cy="322129"/>
          </a:xfrm>
          <a:prstGeom prst="rect">
            <a:avLst/>
          </a:prstGeom>
          <a:noFill/>
          <a:ln>
            <a:noFill/>
          </a:ln>
        </p:spPr>
      </p:pic>
      <p:sp>
        <p:nvSpPr>
          <p:cNvPr id="1370" name="Google Shape;1370;p3"/>
          <p:cNvSpPr txBox="1"/>
          <p:nvPr/>
        </p:nvSpPr>
        <p:spPr>
          <a:xfrm>
            <a:off x="3308558" y="1029338"/>
            <a:ext cx="2434802" cy="300052"/>
          </a:xfrm>
          <a:prstGeom prst="rect">
            <a:avLst/>
          </a:prstGeom>
          <a:noFill/>
          <a:ln>
            <a:noFill/>
          </a:ln>
        </p:spPr>
        <p:txBody>
          <a:bodyPr spcFirstLastPara="1" wrap="square" lIns="68569" tIns="34275" rIns="68569" bIns="34275" anchor="t" anchorCtr="0">
            <a:spAutoFit/>
          </a:bodyPr>
          <a:lstStyle/>
          <a:p>
            <a:pPr algn="ctr">
              <a:buClr>
                <a:srgbClr val="000000"/>
              </a:buClr>
              <a:buSzPts val="2000"/>
            </a:pPr>
            <a:r>
              <a:rPr lang="es-CL" sz="1500" b="1" kern="0">
                <a:solidFill>
                  <a:srgbClr val="FFFFFF"/>
                </a:solidFill>
                <a:latin typeface="Verdana"/>
                <a:ea typeface="Verdana"/>
                <a:cs typeface="Verdana"/>
                <a:sym typeface="Verdana"/>
              </a:rPr>
              <a:t>LINEAMIENTOS 2021</a:t>
            </a:r>
            <a:endParaRPr sz="1050" kern="0" dirty="0">
              <a:solidFill>
                <a:srgbClr val="000000"/>
              </a:solidFill>
              <a:ea typeface="Arial"/>
              <a:cs typeface="Arial"/>
              <a:sym typeface="Arial"/>
            </a:endParaRPr>
          </a:p>
        </p:txBody>
      </p:sp>
      <p:sp>
        <p:nvSpPr>
          <p:cNvPr id="1371" name="Google Shape;1371;p3"/>
          <p:cNvSpPr txBox="1"/>
          <p:nvPr/>
        </p:nvSpPr>
        <p:spPr>
          <a:xfrm>
            <a:off x="1411222" y="1134582"/>
            <a:ext cx="5712525" cy="623217"/>
          </a:xfrm>
          <a:prstGeom prst="rect">
            <a:avLst/>
          </a:prstGeom>
          <a:noFill/>
          <a:ln>
            <a:noFill/>
          </a:ln>
        </p:spPr>
        <p:txBody>
          <a:bodyPr spcFirstLastPara="1" wrap="square" lIns="68569" tIns="34275" rIns="68569" bIns="34275" anchor="t" anchorCtr="0">
            <a:spAutoFit/>
          </a:bodyPr>
          <a:lstStyle/>
          <a:p>
            <a:pPr>
              <a:buClr>
                <a:srgbClr val="000000"/>
              </a:buClr>
              <a:buSzPts val="2400"/>
            </a:pPr>
            <a:r>
              <a:rPr lang="es-CL" b="1" kern="0" dirty="0">
                <a:solidFill>
                  <a:srgbClr val="0070C0"/>
                </a:solidFill>
                <a:latin typeface="Verdana"/>
                <a:ea typeface="Verdana"/>
                <a:cs typeface="Verdana"/>
                <a:sym typeface="Verdana"/>
              </a:rPr>
              <a:t>Simplificación de bases y formularios únicos de postulación</a:t>
            </a:r>
            <a:endParaRPr sz="1050" kern="0" dirty="0">
              <a:solidFill>
                <a:srgbClr val="000000"/>
              </a:solidFill>
              <a:ea typeface="Arial"/>
              <a:cs typeface="Arial"/>
              <a:sym typeface="Arial"/>
            </a:endParaRPr>
          </a:p>
        </p:txBody>
      </p:sp>
      <p:pic>
        <p:nvPicPr>
          <p:cNvPr id="1372" name="Google Shape;1372;p3"/>
          <p:cNvPicPr preferRelativeResize="0"/>
          <p:nvPr/>
        </p:nvPicPr>
        <p:blipFill rotWithShape="1">
          <a:blip r:embed="rId4">
            <a:alphaModFix/>
          </a:blip>
          <a:srcRect/>
          <a:stretch/>
        </p:blipFill>
        <p:spPr>
          <a:xfrm>
            <a:off x="7755617" y="6574334"/>
            <a:ext cx="924845" cy="113190"/>
          </a:xfrm>
          <a:prstGeom prst="rect">
            <a:avLst/>
          </a:prstGeom>
          <a:noFill/>
          <a:ln>
            <a:noFill/>
          </a:ln>
        </p:spPr>
      </p:pic>
      <p:sp>
        <p:nvSpPr>
          <p:cNvPr id="1373" name="Google Shape;1373;p3"/>
          <p:cNvSpPr/>
          <p:nvPr/>
        </p:nvSpPr>
        <p:spPr>
          <a:xfrm>
            <a:off x="272947" y="6428463"/>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kern="0" dirty="0">
                <a:solidFill>
                  <a:srgbClr val="FFFFFF"/>
                </a:solidFill>
                <a:latin typeface="Verdana"/>
                <a:ea typeface="Verdana"/>
                <a:cs typeface="Verdana"/>
                <a:sym typeface="Verdana"/>
              </a:rPr>
              <a:t>LINEAMIENTOS CONVOCATORIA 2021</a:t>
            </a:r>
            <a:endParaRPr sz="1050" kern="0" dirty="0">
              <a:solidFill>
                <a:srgbClr val="FFFFFF"/>
              </a:solidFill>
              <a:latin typeface="Verdana"/>
              <a:ea typeface="Verdana"/>
              <a:cs typeface="Verdana"/>
              <a:sym typeface="Verdana"/>
            </a:endParaRPr>
          </a:p>
        </p:txBody>
      </p:sp>
      <p:sp>
        <p:nvSpPr>
          <p:cNvPr id="1374" name="Google Shape;1374;p3"/>
          <p:cNvSpPr/>
          <p:nvPr/>
        </p:nvSpPr>
        <p:spPr>
          <a:xfrm>
            <a:off x="1638431" y="2091263"/>
            <a:ext cx="5595300" cy="2817450"/>
          </a:xfrm>
          <a:prstGeom prst="homePlate">
            <a:avLst>
              <a:gd name="adj" fmla="val 50000"/>
            </a:avLst>
          </a:prstGeom>
          <a:solidFill>
            <a:srgbClr val="DAE5F1"/>
          </a:solidFill>
          <a:ln>
            <a:noFill/>
          </a:ln>
        </p:spPr>
        <p:txBody>
          <a:bodyPr spcFirstLastPara="1" wrap="square" lIns="68569" tIns="34275" rIns="68569" bIns="34275" anchor="ctr" anchorCtr="0">
            <a:noAutofit/>
          </a:bodyPr>
          <a:lstStyle/>
          <a:p>
            <a:pPr>
              <a:lnSpc>
                <a:spcPct val="90000"/>
              </a:lnSpc>
              <a:buClr>
                <a:srgbClr val="000000"/>
              </a:buClr>
              <a:buSzPts val="1400"/>
            </a:pPr>
            <a:endParaRPr sz="1050" b="1" kern="0" dirty="0">
              <a:solidFill>
                <a:srgbClr val="0070C0"/>
              </a:solidFill>
              <a:latin typeface="Verdana"/>
              <a:ea typeface="Verdana"/>
              <a:cs typeface="Verdana"/>
              <a:sym typeface="Verdana"/>
            </a:endParaRPr>
          </a:p>
          <a:p>
            <a:pPr>
              <a:lnSpc>
                <a:spcPct val="90000"/>
              </a:lnSpc>
              <a:buClr>
                <a:srgbClr val="000000"/>
              </a:buClr>
              <a:buSzPts val="1400"/>
            </a:pPr>
            <a:endParaRPr sz="1425" b="1" kern="0" dirty="0">
              <a:solidFill>
                <a:srgbClr val="0070C0"/>
              </a:solidFill>
              <a:latin typeface="Verdana"/>
              <a:ea typeface="Verdana"/>
              <a:cs typeface="Verdana"/>
              <a:sym typeface="Verdana"/>
            </a:endParaRPr>
          </a:p>
          <a:p>
            <a:pPr>
              <a:lnSpc>
                <a:spcPct val="90000"/>
              </a:lnSpc>
              <a:buClr>
                <a:srgbClr val="000000"/>
              </a:buClr>
              <a:buSzPts val="1400"/>
            </a:pPr>
            <a:endParaRPr sz="1425" b="1" kern="0" dirty="0">
              <a:solidFill>
                <a:srgbClr val="0070C0"/>
              </a:solidFill>
              <a:latin typeface="Verdana"/>
              <a:ea typeface="Verdana"/>
              <a:cs typeface="Verdana"/>
              <a:sym typeface="Verdana"/>
            </a:endParaRPr>
          </a:p>
          <a:p>
            <a:pPr marL="342900" indent="-247650">
              <a:lnSpc>
                <a:spcPct val="90000"/>
              </a:lnSpc>
              <a:spcBef>
                <a:spcPts val="289"/>
              </a:spcBef>
              <a:buClr>
                <a:srgbClr val="3F3F3F"/>
              </a:buClr>
              <a:buSzPts val="1600"/>
              <a:buFont typeface="Verdana"/>
              <a:buChar char="●"/>
            </a:pPr>
            <a:r>
              <a:rPr lang="es-CL" sz="1200" kern="0" dirty="0">
                <a:solidFill>
                  <a:srgbClr val="000000"/>
                </a:solidFill>
                <a:latin typeface="Verdana"/>
                <a:ea typeface="Verdana"/>
                <a:cs typeface="Verdana"/>
                <a:sym typeface="Verdana"/>
              </a:rPr>
              <a:t>Separación de bases técnicas y administrativas.</a:t>
            </a:r>
            <a:endParaRPr sz="1425" b="1" kern="0" dirty="0">
              <a:solidFill>
                <a:srgbClr val="000000"/>
              </a:solidFill>
              <a:latin typeface="Verdana"/>
              <a:ea typeface="Verdana"/>
              <a:cs typeface="Verdana"/>
              <a:sym typeface="Verdana"/>
            </a:endParaRPr>
          </a:p>
          <a:p>
            <a:pPr marL="342900">
              <a:lnSpc>
                <a:spcPct val="90000"/>
              </a:lnSpc>
              <a:buClr>
                <a:srgbClr val="000000"/>
              </a:buClr>
              <a:buSzPts val="1900"/>
            </a:pPr>
            <a:endParaRPr sz="1425" b="1" kern="0" dirty="0">
              <a:solidFill>
                <a:srgbClr val="000000"/>
              </a:solidFill>
              <a:latin typeface="Verdana"/>
              <a:ea typeface="Verdana"/>
              <a:cs typeface="Verdana"/>
              <a:sym typeface="Verdana"/>
            </a:endParaRPr>
          </a:p>
          <a:p>
            <a:pPr marL="342900" indent="-247650">
              <a:lnSpc>
                <a:spcPct val="90000"/>
              </a:lnSpc>
              <a:buClr>
                <a:srgbClr val="3F3F3F"/>
              </a:buClr>
              <a:buSzPts val="1600"/>
              <a:buFont typeface="Verdana"/>
              <a:buChar char="●"/>
            </a:pPr>
            <a:r>
              <a:rPr lang="es-CL" sz="1200" kern="0" dirty="0">
                <a:solidFill>
                  <a:srgbClr val="000000"/>
                </a:solidFill>
                <a:latin typeface="Verdana"/>
                <a:ea typeface="Verdana"/>
                <a:cs typeface="Verdana"/>
                <a:sym typeface="Verdana"/>
              </a:rPr>
              <a:t>Lenguaje sencillo y amigable, con más recomendaciones para guiar la postulación.</a:t>
            </a:r>
            <a:endParaRPr sz="1425" kern="0" dirty="0">
              <a:solidFill>
                <a:srgbClr val="000000"/>
              </a:solidFill>
              <a:ea typeface="Arial"/>
              <a:cs typeface="Arial"/>
              <a:sym typeface="Arial"/>
            </a:endParaRPr>
          </a:p>
          <a:p>
            <a:pPr marL="342900">
              <a:lnSpc>
                <a:spcPct val="90000"/>
              </a:lnSpc>
              <a:buClr>
                <a:srgbClr val="000000"/>
              </a:buClr>
              <a:buSzPts val="1600"/>
            </a:pPr>
            <a:endParaRPr sz="1200" kern="0" dirty="0">
              <a:solidFill>
                <a:srgbClr val="000000"/>
              </a:solidFill>
              <a:latin typeface="Verdana"/>
              <a:ea typeface="Verdana"/>
              <a:cs typeface="Verdana"/>
              <a:sym typeface="Verdana"/>
            </a:endParaRPr>
          </a:p>
          <a:p>
            <a:pPr marL="342900" indent="-247650">
              <a:lnSpc>
                <a:spcPct val="90000"/>
              </a:lnSpc>
              <a:buClr>
                <a:srgbClr val="3F3F3F"/>
              </a:buClr>
              <a:buSzPts val="1600"/>
              <a:buFont typeface="Verdana"/>
              <a:buChar char="●"/>
            </a:pPr>
            <a:r>
              <a:rPr lang="es-CL" sz="1200" kern="0" dirty="0">
                <a:solidFill>
                  <a:srgbClr val="000000"/>
                </a:solidFill>
                <a:latin typeface="Verdana"/>
                <a:ea typeface="Verdana"/>
                <a:cs typeface="Verdana"/>
                <a:sym typeface="Verdana"/>
              </a:rPr>
              <a:t>Incorporación de lenguaje inclusivo.</a:t>
            </a:r>
            <a:endParaRPr sz="1200" kern="0" dirty="0">
              <a:solidFill>
                <a:srgbClr val="000000"/>
              </a:solidFill>
              <a:latin typeface="Verdana"/>
              <a:ea typeface="Verdana"/>
              <a:cs typeface="Verdana"/>
              <a:sym typeface="Verdana"/>
            </a:endParaRPr>
          </a:p>
          <a:p>
            <a:pPr marL="342900">
              <a:lnSpc>
                <a:spcPct val="90000"/>
              </a:lnSpc>
              <a:buClr>
                <a:srgbClr val="000000"/>
              </a:buClr>
              <a:buSzPts val="1600"/>
            </a:pPr>
            <a:endParaRPr sz="1200" kern="0" dirty="0">
              <a:solidFill>
                <a:srgbClr val="000000"/>
              </a:solidFill>
              <a:latin typeface="Verdana"/>
              <a:ea typeface="Verdana"/>
              <a:cs typeface="Verdana"/>
              <a:sym typeface="Verdana"/>
            </a:endParaRPr>
          </a:p>
          <a:p>
            <a:pPr marL="342900" indent="-247650">
              <a:lnSpc>
                <a:spcPct val="90000"/>
              </a:lnSpc>
              <a:spcBef>
                <a:spcPts val="289"/>
              </a:spcBef>
              <a:buClr>
                <a:srgbClr val="3F3F3F"/>
              </a:buClr>
              <a:buSzPts val="1600"/>
              <a:buFont typeface="Verdana"/>
              <a:buChar char="●"/>
            </a:pPr>
            <a:r>
              <a:rPr lang="es-CL" sz="1200" kern="0" dirty="0">
                <a:solidFill>
                  <a:srgbClr val="000000"/>
                </a:solidFill>
                <a:latin typeface="Verdana"/>
                <a:ea typeface="Verdana"/>
                <a:cs typeface="Verdana"/>
                <a:sym typeface="Verdana"/>
              </a:rPr>
              <a:t>Reducción de criterios de evaluación, simplificación modalidades y eliminación de antecedentes adicionales.</a:t>
            </a:r>
          </a:p>
          <a:p>
            <a:pPr marL="342900" indent="-247650">
              <a:lnSpc>
                <a:spcPct val="90000"/>
              </a:lnSpc>
              <a:spcBef>
                <a:spcPts val="289"/>
              </a:spcBef>
              <a:buClr>
                <a:srgbClr val="3F3F3F"/>
              </a:buClr>
              <a:buSzPts val="1600"/>
              <a:buFont typeface="Verdana"/>
              <a:buChar char="●"/>
            </a:pPr>
            <a:endParaRPr lang="es-CL" sz="1200" kern="0" dirty="0">
              <a:solidFill>
                <a:srgbClr val="000000"/>
              </a:solidFill>
              <a:latin typeface="Verdana"/>
              <a:ea typeface="Verdana"/>
              <a:cs typeface="Verdana"/>
              <a:sym typeface="Verdana"/>
            </a:endParaRPr>
          </a:p>
          <a:p>
            <a:pPr marL="342900" indent="-247650">
              <a:lnSpc>
                <a:spcPct val="90000"/>
              </a:lnSpc>
              <a:spcBef>
                <a:spcPts val="289"/>
              </a:spcBef>
              <a:buClr>
                <a:srgbClr val="3F3F3F"/>
              </a:buClr>
              <a:buSzPts val="1600"/>
              <a:buFont typeface="Verdana"/>
              <a:buChar char="●"/>
            </a:pPr>
            <a:r>
              <a:rPr lang="es-CL" sz="1200" kern="0" dirty="0">
                <a:solidFill>
                  <a:srgbClr val="000000"/>
                </a:solidFill>
                <a:latin typeface="Verdana"/>
                <a:ea typeface="Verdana"/>
                <a:cs typeface="Verdana"/>
                <a:sym typeface="Verdana"/>
              </a:rPr>
              <a:t>Campos de formulación reducidos  más específicos dependiendo la línea y/o modalidad.</a:t>
            </a:r>
            <a:endParaRPr sz="1200" kern="0" dirty="0">
              <a:solidFill>
                <a:srgbClr val="000000"/>
              </a:solidFill>
              <a:latin typeface="Verdana"/>
              <a:ea typeface="Verdana"/>
              <a:cs typeface="Verdana"/>
              <a:sym typeface="Verdana"/>
            </a:endParaRPr>
          </a:p>
          <a:p>
            <a:pPr>
              <a:lnSpc>
                <a:spcPct val="90000"/>
              </a:lnSpc>
              <a:spcBef>
                <a:spcPts val="289"/>
              </a:spcBef>
              <a:buClr>
                <a:srgbClr val="000000"/>
              </a:buClr>
              <a:buSzPts val="1600"/>
            </a:pPr>
            <a:endParaRPr sz="1200" kern="0" dirty="0">
              <a:solidFill>
                <a:srgbClr val="3F3F3F"/>
              </a:solidFill>
              <a:latin typeface="Verdana"/>
              <a:ea typeface="Verdana"/>
              <a:cs typeface="Verdana"/>
              <a:sym typeface="Verdana"/>
            </a:endParaRPr>
          </a:p>
          <a:p>
            <a:pPr>
              <a:lnSpc>
                <a:spcPct val="90000"/>
              </a:lnSpc>
              <a:spcBef>
                <a:spcPts val="289"/>
              </a:spcBef>
              <a:buClr>
                <a:srgbClr val="000000"/>
              </a:buClr>
              <a:buSzPts val="1600"/>
            </a:pPr>
            <a:endParaRPr sz="1200" kern="0" dirty="0">
              <a:solidFill>
                <a:srgbClr val="3F3F3F"/>
              </a:solidFill>
              <a:latin typeface="Verdana"/>
              <a:ea typeface="Verdana"/>
              <a:cs typeface="Verdana"/>
              <a:sym typeface="Verdana"/>
            </a:endParaRPr>
          </a:p>
          <a:p>
            <a:pPr>
              <a:lnSpc>
                <a:spcPct val="90000"/>
              </a:lnSpc>
              <a:spcBef>
                <a:spcPts val="289"/>
              </a:spcBef>
              <a:buClr>
                <a:srgbClr val="000000"/>
              </a:buClr>
              <a:buSzPts val="1600"/>
            </a:pPr>
            <a:endParaRPr sz="1200" kern="0" dirty="0">
              <a:solidFill>
                <a:srgbClr val="3F3F3F"/>
              </a:solidFill>
              <a:latin typeface="Verdana"/>
              <a:ea typeface="Verdana"/>
              <a:cs typeface="Verdana"/>
              <a:sym typeface="Verdana"/>
            </a:endParaRPr>
          </a:p>
          <a:p>
            <a:pPr marL="342900">
              <a:lnSpc>
                <a:spcPct val="90000"/>
              </a:lnSpc>
              <a:spcBef>
                <a:spcPts val="289"/>
              </a:spcBef>
              <a:buClr>
                <a:srgbClr val="000000"/>
              </a:buClr>
              <a:buSzPts val="1100"/>
            </a:pPr>
            <a:endParaRPr sz="825" kern="0" dirty="0">
              <a:solidFill>
                <a:srgbClr val="3F3F3F"/>
              </a:solidFill>
              <a:latin typeface="Verdana"/>
              <a:ea typeface="Verdana"/>
              <a:cs typeface="Verdana"/>
              <a:sym typeface="Verdana"/>
            </a:endParaRPr>
          </a:p>
          <a:p>
            <a:pPr marL="342900">
              <a:lnSpc>
                <a:spcPct val="90000"/>
              </a:lnSpc>
              <a:spcBef>
                <a:spcPts val="289"/>
              </a:spcBef>
              <a:buClr>
                <a:srgbClr val="000000"/>
              </a:buClr>
              <a:buSzPts val="1100"/>
            </a:pPr>
            <a:endParaRPr sz="825" kern="0" dirty="0">
              <a:solidFill>
                <a:srgbClr val="3F3F3F"/>
              </a:solidFill>
              <a:latin typeface="Verdana"/>
              <a:ea typeface="Verdana"/>
              <a:cs typeface="Verdana"/>
              <a:sym typeface="Verdana"/>
            </a:endParaRPr>
          </a:p>
        </p:txBody>
      </p:sp>
    </p:spTree>
    <p:extLst>
      <p:ext uri="{BB962C8B-B14F-4D97-AF65-F5344CB8AC3E}">
        <p14:creationId xmlns:p14="http://schemas.microsoft.com/office/powerpoint/2010/main" val="3216549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98075" y="267464"/>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Cultura de Pueblos Originarios</a:t>
            </a:r>
            <a:endParaRPr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ext uri="{D42A27DB-BD31-4B8C-83A1-F6EECF244321}">
                <p14:modId xmlns:p14="http://schemas.microsoft.com/office/powerpoint/2010/main" val="1824032713"/>
              </p:ext>
            </p:extLst>
          </p:nvPr>
        </p:nvGraphicFramePr>
        <p:xfrm>
          <a:off x="198075" y="721216"/>
          <a:ext cx="8479043" cy="5335483"/>
        </p:xfrm>
        <a:graphic>
          <a:graphicData uri="http://schemas.openxmlformats.org/drawingml/2006/table">
            <a:tbl>
              <a:tblPr firstRow="1" bandRow="1">
                <a:tableStyleId>{5C22544A-7EE6-4342-B048-85BDC9FD1C3A}</a:tableStyleId>
              </a:tblPr>
              <a:tblGrid>
                <a:gridCol w="8479043">
                  <a:extLst>
                    <a:ext uri="{9D8B030D-6E8A-4147-A177-3AD203B41FA5}">
                      <a16:colId xmlns:a16="http://schemas.microsoft.com/office/drawing/2014/main" val="1668414723"/>
                    </a:ext>
                  </a:extLst>
                </a:gridCol>
              </a:tblGrid>
              <a:tr h="367243">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OBJETO DE LA CONVOCATORIA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2807144">
                <a:tc>
                  <a:txBody>
                    <a:bodyPr/>
                    <a:lstStyle/>
                    <a:p>
                      <a:pPr algn="just"/>
                      <a:r>
                        <a:rPr lang="es-CL" sz="1600" kern="1200" dirty="0">
                          <a:solidFill>
                            <a:schemeClr val="dk1"/>
                          </a:solidFill>
                          <a:effectLst/>
                          <a:latin typeface="+mn-lt"/>
                          <a:ea typeface="+mn-ea"/>
                          <a:cs typeface="+mn-cs"/>
                        </a:rPr>
                        <a:t>Esta línea tiene como objetivo entregar financiamiento total o parcial para proyectos de creación y producción o sólo producción, difusión y actividades formativas, que aporten a la salvaguardia, puesta en valor, promoción, fomento de las culturas en expresiones tradicionales y contemporáneas de los pueblos originarios presentes en Chile. Sólo pueden postular personas, comunidades y asociaciones indígenas de los pueblos reconocidos por la Ley N° 19.253. </a:t>
                      </a:r>
                    </a:p>
                    <a:p>
                      <a:pPr algn="just"/>
                      <a:r>
                        <a:rPr lang="es-CL" sz="1600" kern="1200" dirty="0">
                          <a:solidFill>
                            <a:schemeClr val="dk1"/>
                          </a:solidFill>
                          <a:effectLst/>
                          <a:latin typeface="+mn-lt"/>
                          <a:ea typeface="+mn-ea"/>
                          <a:cs typeface="+mn-cs"/>
                        </a:rPr>
                        <a:t>La creación y producción o sólo producción de expresiones artísticas tradicional (utiliza materiales y soportes tradicionales; emplea técnicas transmitidas intergeneracionalmente; su objetivo no es la innovación) y contemporánea (tiene referencia en expresiones tradicionales indígenas, ya sea en el soporte y/o materialidad, así como en el contenido. Puede incluir utilización de materiales, soporte, técnicas y medios no tradicionales y/o tradicionales; y su propósito es recrear el imaginario tradicional indígena).</a:t>
                      </a:r>
                    </a:p>
                    <a:p>
                      <a:pPr algn="just"/>
                      <a:r>
                        <a:rPr lang="es-CL" sz="1600" kern="1200" dirty="0">
                          <a:solidFill>
                            <a:schemeClr val="dk1"/>
                          </a:solidFill>
                          <a:effectLst/>
                          <a:latin typeface="+mn-lt"/>
                          <a:ea typeface="+mn-ea"/>
                          <a:cs typeface="+mn-cs"/>
                        </a:rPr>
                        <a:t>La difusión podrá incluir visibilización pública del ámbito cultural. </a:t>
                      </a:r>
                      <a:r>
                        <a:rPr lang="x-none" sz="1600" kern="1200" dirty="0">
                          <a:solidFill>
                            <a:schemeClr val="dk1"/>
                          </a:solidFill>
                          <a:effectLst/>
                          <a:latin typeface="+mn-lt"/>
                          <a:ea typeface="+mn-ea"/>
                          <a:cs typeface="+mn-cs"/>
                        </a:rPr>
                        <a:t>Considera </a:t>
                      </a:r>
                      <a:r>
                        <a:rPr lang="es-ES" sz="1600" kern="1200" dirty="0">
                          <a:solidFill>
                            <a:schemeClr val="dk1"/>
                          </a:solidFill>
                          <a:effectLst/>
                          <a:latin typeface="+mn-lt"/>
                          <a:ea typeface="+mn-ea"/>
                          <a:cs typeface="+mn-cs"/>
                        </a:rPr>
                        <a:t>iniciativas de desarrollo de contenidos digitales </a:t>
                      </a:r>
                      <a:r>
                        <a:rPr lang="es-ES_tradnl" sz="1600" kern="1200" dirty="0">
                          <a:solidFill>
                            <a:schemeClr val="dk1"/>
                          </a:solidFill>
                          <a:effectLst/>
                          <a:latin typeface="+mn-lt"/>
                          <a:ea typeface="+mn-ea"/>
                          <a:cs typeface="+mn-cs"/>
                        </a:rPr>
                        <a:t>como por ejemplo plataformas de difusión y comercialización además de </a:t>
                      </a:r>
                      <a:r>
                        <a:rPr lang="es-CL" sz="1600" kern="1200" dirty="0">
                          <a:solidFill>
                            <a:schemeClr val="dk1"/>
                          </a:solidFill>
                          <a:effectLst/>
                          <a:latin typeface="+mn-lt"/>
                          <a:ea typeface="+mn-ea"/>
                          <a:cs typeface="+mn-cs"/>
                        </a:rPr>
                        <a:t>desarrollo de prensa, libros y revistas especializadas, televisión, piezas audiovisuales, radio, web, catálogos, registros fotográficos, publicaciones impresas, entre otros, acompañados de un plan de difusión, que sean relevantes para el desarrollo de la disciplina en la región.</a:t>
                      </a:r>
                    </a:p>
                    <a:p>
                      <a:pPr algn="just"/>
                      <a:r>
                        <a:rPr lang="es-CL" sz="1600" kern="1200" dirty="0">
                          <a:solidFill>
                            <a:schemeClr val="dk1"/>
                          </a:solidFill>
                          <a:effectLst/>
                          <a:latin typeface="+mn-lt"/>
                          <a:ea typeface="+mn-ea"/>
                          <a:cs typeface="+mn-cs"/>
                        </a:rPr>
                        <a:t>Las actividades formativas y de transferencia de conocimiento deben realizarse en Chile entre artistas, cultores, gestores e investigadores (seminarios, conferencias, talleres, clases magistrales, residencias), y aportar al desarrollo de los ámbitos artístico-culturales que financia el fondo.</a:t>
                      </a:r>
                    </a:p>
                    <a:p>
                      <a:pPr algn="just"/>
                      <a:r>
                        <a:rPr lang="es-ES" sz="1600" b="1" kern="1200" dirty="0">
                          <a:solidFill>
                            <a:schemeClr val="dk1"/>
                          </a:solidFill>
                          <a:effectLst/>
                          <a:latin typeface="+mn-lt"/>
                          <a:ea typeface="+mn-ea"/>
                          <a:cs typeface="+mn-cs"/>
                        </a:rPr>
                        <a:t>Los proyecto de investigación, deben ser postulados al Fondo del Patrimonio.</a:t>
                      </a:r>
                      <a:endParaRPr lang="es-CL" sz="1600" b="1" kern="1200" dirty="0">
                        <a:solidFill>
                          <a:schemeClr val="dk1"/>
                        </a:solidFill>
                        <a:effectLst/>
                        <a:latin typeface="+mn-lt"/>
                        <a:ea typeface="+mn-ea"/>
                        <a:cs typeface="+mn-cs"/>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bl>
          </a:graphicData>
        </a:graphic>
      </p:graphicFrame>
    </p:spTree>
    <p:extLst>
      <p:ext uri="{BB962C8B-B14F-4D97-AF65-F5344CB8AC3E}">
        <p14:creationId xmlns:p14="http://schemas.microsoft.com/office/powerpoint/2010/main" val="2885428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Culturas de los Pueblos Originarios</a:t>
            </a:r>
            <a:endParaRPr sz="1100" kern="0" dirty="0">
              <a:solidFill>
                <a:srgbClr val="000000"/>
              </a:solidFill>
              <a:latin typeface="Arial"/>
              <a:ea typeface="Arial"/>
              <a:cs typeface="Arial"/>
              <a:sym typeface="Arial"/>
            </a:endParaRPr>
          </a:p>
        </p:txBody>
      </p:sp>
      <p:graphicFrame>
        <p:nvGraphicFramePr>
          <p:cNvPr id="2" name="Diagrama 1">
            <a:extLst>
              <a:ext uri="{FF2B5EF4-FFF2-40B4-BE49-F238E27FC236}">
                <a16:creationId xmlns:a16="http://schemas.microsoft.com/office/drawing/2014/main" id="{F23319B4-55A7-1A4E-9EEE-C9BC1489F07C}"/>
              </a:ext>
            </a:extLst>
          </p:cNvPr>
          <p:cNvGraphicFramePr/>
          <p:nvPr>
            <p:extLst>
              <p:ext uri="{D42A27DB-BD31-4B8C-83A1-F6EECF244321}">
                <p14:modId xmlns:p14="http://schemas.microsoft.com/office/powerpoint/2010/main" val="3572400728"/>
              </p:ext>
            </p:extLst>
          </p:nvPr>
        </p:nvGraphicFramePr>
        <p:xfrm>
          <a:off x="185197" y="644464"/>
          <a:ext cx="8709423" cy="263906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4" name="Diagrama 13">
            <a:extLst>
              <a:ext uri="{FF2B5EF4-FFF2-40B4-BE49-F238E27FC236}">
                <a16:creationId xmlns:a16="http://schemas.microsoft.com/office/drawing/2014/main" id="{F9883B31-4C40-2842-99F1-1F351229F2CC}"/>
              </a:ext>
            </a:extLst>
          </p:cNvPr>
          <p:cNvGraphicFramePr/>
          <p:nvPr>
            <p:extLst>
              <p:ext uri="{D42A27DB-BD31-4B8C-83A1-F6EECF244321}">
                <p14:modId xmlns:p14="http://schemas.microsoft.com/office/powerpoint/2010/main" val="544156784"/>
              </p:ext>
            </p:extLst>
          </p:nvPr>
        </p:nvGraphicFramePr>
        <p:xfrm>
          <a:off x="185196" y="3073658"/>
          <a:ext cx="8709423" cy="326274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763280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98075" y="267464"/>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Infraestructura Cultural</a:t>
            </a:r>
            <a:endParaRPr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ext uri="{D42A27DB-BD31-4B8C-83A1-F6EECF244321}">
                <p14:modId xmlns:p14="http://schemas.microsoft.com/office/powerpoint/2010/main" val="895071349"/>
              </p:ext>
            </p:extLst>
          </p:nvPr>
        </p:nvGraphicFramePr>
        <p:xfrm>
          <a:off x="232011" y="721216"/>
          <a:ext cx="8445106" cy="5579323"/>
        </p:xfrm>
        <a:graphic>
          <a:graphicData uri="http://schemas.openxmlformats.org/drawingml/2006/table">
            <a:tbl>
              <a:tblPr firstRow="1" bandRow="1">
                <a:tableStyleId>{5C22544A-7EE6-4342-B048-85BDC9FD1C3A}</a:tableStyleId>
              </a:tblPr>
              <a:tblGrid>
                <a:gridCol w="8445106">
                  <a:extLst>
                    <a:ext uri="{9D8B030D-6E8A-4147-A177-3AD203B41FA5}">
                      <a16:colId xmlns:a16="http://schemas.microsoft.com/office/drawing/2014/main" val="1668414723"/>
                    </a:ext>
                  </a:extLst>
                </a:gridCol>
              </a:tblGrid>
              <a:tr h="367243">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OBJETO DE LA CONVOCATORIA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2807144">
                <a:tc>
                  <a:txBody>
                    <a:bodyPr/>
                    <a:lstStyle/>
                    <a:p>
                      <a:r>
                        <a:rPr lang="es-CL" sz="1600" kern="1200" dirty="0">
                          <a:solidFill>
                            <a:schemeClr val="dk1"/>
                          </a:solidFill>
                          <a:effectLst/>
                          <a:latin typeface="+mn-lt"/>
                          <a:ea typeface="+mn-ea"/>
                          <a:cs typeface="+mn-cs"/>
                        </a:rPr>
                        <a:t>Esta convocatoria tiene por objetivo el financiamiento total o parcial para proyectos que contribuyan al mejoramiento físico, mediante la adquisición de equipamiento necesario para la reapertura de espacios (termómetros, mascarillas, productos </a:t>
                      </a:r>
                      <a:r>
                        <a:rPr lang="es-CL" sz="1600" kern="1200" dirty="0" err="1">
                          <a:solidFill>
                            <a:schemeClr val="dk1"/>
                          </a:solidFill>
                          <a:effectLst/>
                          <a:latin typeface="+mn-lt"/>
                          <a:ea typeface="+mn-ea"/>
                          <a:cs typeface="+mn-cs"/>
                        </a:rPr>
                        <a:t>sanitizantes</a:t>
                      </a:r>
                      <a:r>
                        <a:rPr lang="es-CL" sz="1600" kern="1200" dirty="0">
                          <a:solidFill>
                            <a:schemeClr val="dk1"/>
                          </a:solidFill>
                          <a:effectLst/>
                          <a:latin typeface="+mn-lt"/>
                          <a:ea typeface="+mn-ea"/>
                          <a:cs typeface="+mn-cs"/>
                        </a:rPr>
                        <a:t>, etc.) y para la regularización del inmueble en lo que se refiera a adecuaciones necesarias para el correcto funcionamiento del mismo, que tengan relación directa con las prácticas que se implementarán o que se desarrollan actualmente en el espacio o recinto. Se considera lo siguiente:  </a:t>
                      </a:r>
                    </a:p>
                    <a:p>
                      <a:pPr lvl="0"/>
                      <a:r>
                        <a:rPr lang="es-CL" sz="1600" kern="1200" dirty="0">
                          <a:solidFill>
                            <a:schemeClr val="dk1"/>
                          </a:solidFill>
                          <a:effectLst/>
                          <a:latin typeface="+mn-lt"/>
                          <a:ea typeface="+mn-ea"/>
                          <a:cs typeface="+mn-cs"/>
                        </a:rPr>
                        <a:t>Adecuaciones o regularización de las instalaciones básicas, eléctricas sanitarias y de gas, incluyendo los proyectos y obras necesarias. </a:t>
                      </a:r>
                    </a:p>
                    <a:p>
                      <a:pPr lvl="0"/>
                      <a:r>
                        <a:rPr lang="es-CL" sz="1600" kern="1200" dirty="0">
                          <a:solidFill>
                            <a:schemeClr val="dk1"/>
                          </a:solidFill>
                          <a:effectLst/>
                          <a:latin typeface="+mn-lt"/>
                          <a:ea typeface="+mn-ea"/>
                          <a:cs typeface="+mn-cs"/>
                        </a:rPr>
                        <a:t>Regularización municipal del inmueble de acuerdo a las exigencias normativas, de seguridad y accesibilidad, se incluye los proyectos y obras para regularización. </a:t>
                      </a:r>
                    </a:p>
                    <a:p>
                      <a:pPr lvl="0"/>
                      <a:r>
                        <a:rPr lang="es-CL" sz="1600" kern="1200" dirty="0">
                          <a:solidFill>
                            <a:schemeClr val="dk1"/>
                          </a:solidFill>
                          <a:effectLst/>
                          <a:latin typeface="+mn-lt"/>
                          <a:ea typeface="+mn-ea"/>
                          <a:cs typeface="+mn-cs"/>
                        </a:rPr>
                        <a:t>Remodelaciones, los proyectos y obras que se requieran para modificación interior o exterior de una construcción para adecuarla a nuevas condiciones de uso mediante transformación, sustracción o adición de elementos constructivos o estructurales.</a:t>
                      </a:r>
                    </a:p>
                    <a:p>
                      <a:pPr lvl="0"/>
                      <a:r>
                        <a:rPr lang="es-CL" sz="1600" kern="1200" dirty="0">
                          <a:solidFill>
                            <a:schemeClr val="dk1"/>
                          </a:solidFill>
                          <a:effectLst/>
                          <a:latin typeface="+mn-lt"/>
                          <a:ea typeface="+mn-ea"/>
                          <a:cs typeface="+mn-cs"/>
                        </a:rPr>
                        <a:t>Reparaciones, que implica proyectos y obras necesarias para la renovación de cualquier parte de una obra que comprenda un elemento importante para dejarla en condiciones iguales o mejores que las primitivas.</a:t>
                      </a:r>
                    </a:p>
                    <a:p>
                      <a:pPr lvl="0"/>
                      <a:r>
                        <a:rPr lang="es-CL" sz="1600" kern="1200" dirty="0">
                          <a:solidFill>
                            <a:schemeClr val="dk1"/>
                          </a:solidFill>
                          <a:effectLst/>
                          <a:latin typeface="+mn-lt"/>
                          <a:ea typeface="+mn-ea"/>
                          <a:cs typeface="+mn-cs"/>
                        </a:rPr>
                        <a:t>Sólo podrán postular espacios culturales que cuenten con menos de 5 años continuos de funcionamiento, en los ámbitos que financia el Fondo.</a:t>
                      </a:r>
                    </a:p>
                    <a:p>
                      <a:pPr algn="just"/>
                      <a:r>
                        <a:rPr lang="es-CL" sz="1600" kern="1200" dirty="0">
                          <a:solidFill>
                            <a:schemeClr val="dk1"/>
                          </a:solidFill>
                          <a:effectLst/>
                          <a:latin typeface="+mn-lt"/>
                          <a:ea typeface="+mn-ea"/>
                          <a:cs typeface="+mn-cs"/>
                        </a:rPr>
                        <a:t>Los proyectos que involucren equipamiento, infraestructura o habilitación deberán fundamentarse en base a la ley 20.422 (igualdad de oportunidades e inclusión social de las personas con discapacidad, principalmente en torno a los conceptos de diseño y accesibilidad universal.)</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bl>
          </a:graphicData>
        </a:graphic>
      </p:graphicFrame>
    </p:spTree>
    <p:extLst>
      <p:ext uri="{BB962C8B-B14F-4D97-AF65-F5344CB8AC3E}">
        <p14:creationId xmlns:p14="http://schemas.microsoft.com/office/powerpoint/2010/main" val="47465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Infraestructura Cultural</a:t>
            </a:r>
            <a:endParaRPr sz="1100" kern="0" dirty="0">
              <a:solidFill>
                <a:srgbClr val="000000"/>
              </a:solidFill>
              <a:latin typeface="Arial"/>
              <a:ea typeface="Arial"/>
              <a:cs typeface="Arial"/>
              <a:sym typeface="Arial"/>
            </a:endParaRPr>
          </a:p>
        </p:txBody>
      </p:sp>
      <p:graphicFrame>
        <p:nvGraphicFramePr>
          <p:cNvPr id="2" name="Diagrama 1">
            <a:extLst>
              <a:ext uri="{FF2B5EF4-FFF2-40B4-BE49-F238E27FC236}">
                <a16:creationId xmlns:a16="http://schemas.microsoft.com/office/drawing/2014/main" id="{F23319B4-55A7-1A4E-9EEE-C9BC1489F07C}"/>
              </a:ext>
            </a:extLst>
          </p:cNvPr>
          <p:cNvGraphicFramePr/>
          <p:nvPr>
            <p:extLst>
              <p:ext uri="{D42A27DB-BD31-4B8C-83A1-F6EECF244321}">
                <p14:modId xmlns:p14="http://schemas.microsoft.com/office/powerpoint/2010/main" val="4031321364"/>
              </p:ext>
            </p:extLst>
          </p:nvPr>
        </p:nvGraphicFramePr>
        <p:xfrm>
          <a:off x="185197" y="644464"/>
          <a:ext cx="8709423" cy="263906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4" name="Diagrama 13">
            <a:extLst>
              <a:ext uri="{FF2B5EF4-FFF2-40B4-BE49-F238E27FC236}">
                <a16:creationId xmlns:a16="http://schemas.microsoft.com/office/drawing/2014/main" id="{F9883B31-4C40-2842-99F1-1F351229F2CC}"/>
              </a:ext>
            </a:extLst>
          </p:cNvPr>
          <p:cNvGraphicFramePr/>
          <p:nvPr>
            <p:extLst>
              <p:ext uri="{D42A27DB-BD31-4B8C-83A1-F6EECF244321}">
                <p14:modId xmlns:p14="http://schemas.microsoft.com/office/powerpoint/2010/main" val="588781911"/>
              </p:ext>
            </p:extLst>
          </p:nvPr>
        </p:nvGraphicFramePr>
        <p:xfrm>
          <a:off x="185196" y="3073658"/>
          <a:ext cx="8709423" cy="326274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1089826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98075" y="267464"/>
            <a:ext cx="8784000" cy="546273"/>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Culturas Regionales</a:t>
            </a:r>
          </a:p>
          <a:p>
            <a:pPr algn="ctr">
              <a:buClr>
                <a:srgbClr val="000000"/>
              </a:buClr>
              <a:buSzPts val="2400"/>
            </a:pPr>
            <a:endParaRPr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ext uri="{D42A27DB-BD31-4B8C-83A1-F6EECF244321}">
                <p14:modId xmlns:p14="http://schemas.microsoft.com/office/powerpoint/2010/main" val="1218149788"/>
              </p:ext>
            </p:extLst>
          </p:nvPr>
        </p:nvGraphicFramePr>
        <p:xfrm>
          <a:off x="337673" y="652494"/>
          <a:ext cx="8479043" cy="1379047"/>
        </p:xfrm>
        <a:graphic>
          <a:graphicData uri="http://schemas.openxmlformats.org/drawingml/2006/table">
            <a:tbl>
              <a:tblPr firstRow="1" bandRow="1">
                <a:tableStyleId>{5C22544A-7EE6-4342-B048-85BDC9FD1C3A}</a:tableStyleId>
              </a:tblPr>
              <a:tblGrid>
                <a:gridCol w="8479043">
                  <a:extLst>
                    <a:ext uri="{9D8B030D-6E8A-4147-A177-3AD203B41FA5}">
                      <a16:colId xmlns:a16="http://schemas.microsoft.com/office/drawing/2014/main" val="1668414723"/>
                    </a:ext>
                  </a:extLst>
                </a:gridCol>
              </a:tblGrid>
              <a:tr h="144525">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OBJETO DE LA CONVOCATORIA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1104727">
                <a:tc>
                  <a:txBody>
                    <a:bodyPr/>
                    <a:lstStyle/>
                    <a:p>
                      <a:r>
                        <a:rPr lang="es-CL" sz="1800" kern="1200" dirty="0">
                          <a:solidFill>
                            <a:schemeClr val="dk1"/>
                          </a:solidFill>
                          <a:effectLst/>
                          <a:latin typeface="+mn-lt"/>
                          <a:ea typeface="+mn-ea"/>
                          <a:cs typeface="+mn-cs"/>
                        </a:rPr>
                        <a:t>Esta línea tiene como objetivo entregar financiamiento total o parcial para proyectos que fomenten aspectos culturales específicos de regiones del país.</a:t>
                      </a:r>
                    </a:p>
                    <a:p>
                      <a:r>
                        <a:rPr lang="es-ES" sz="1800" kern="1200" dirty="0">
                          <a:solidFill>
                            <a:schemeClr val="dk1"/>
                          </a:solidFill>
                          <a:effectLst/>
                          <a:latin typeface="+mn-lt"/>
                          <a:ea typeface="+mn-ea"/>
                          <a:cs typeface="+mn-cs"/>
                        </a:rPr>
                        <a:t>Cuenta con 16 modalidades</a:t>
                      </a:r>
                      <a:r>
                        <a:rPr lang="es-ES" sz="1800" kern="1200" baseline="0" dirty="0">
                          <a:solidFill>
                            <a:schemeClr val="dk1"/>
                          </a:solidFill>
                          <a:effectLst/>
                          <a:latin typeface="+mn-lt"/>
                          <a:ea typeface="+mn-ea"/>
                          <a:cs typeface="+mn-cs"/>
                        </a:rPr>
                        <a:t> correspondientes a cada una de las regiones</a:t>
                      </a:r>
                      <a:endParaRPr lang="es-CL" sz="1800" kern="1200" dirty="0">
                        <a:solidFill>
                          <a:schemeClr val="dk1"/>
                        </a:solidFill>
                        <a:effectLst/>
                        <a:latin typeface="+mn-lt"/>
                        <a:ea typeface="+mn-ea"/>
                        <a:cs typeface="+mn-cs"/>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bl>
          </a:graphicData>
        </a:graphic>
      </p:graphicFrame>
      <p:grpSp>
        <p:nvGrpSpPr>
          <p:cNvPr id="14" name="Grupo 13"/>
          <p:cNvGrpSpPr/>
          <p:nvPr/>
        </p:nvGrpSpPr>
        <p:grpSpPr>
          <a:xfrm>
            <a:off x="2421199" y="2416571"/>
            <a:ext cx="4069784" cy="742342"/>
            <a:chOff x="42" y="201895"/>
            <a:chExt cx="4069784" cy="742342"/>
          </a:xfrm>
        </p:grpSpPr>
        <p:sp>
          <p:nvSpPr>
            <p:cNvPr id="15" name="Rectángulo 14"/>
            <p:cNvSpPr/>
            <p:nvPr/>
          </p:nvSpPr>
          <p:spPr>
            <a:xfrm>
              <a:off x="42" y="201895"/>
              <a:ext cx="4069784" cy="742342"/>
            </a:xfrm>
            <a:prstGeom prst="rect">
              <a:avLst/>
            </a:prstGeom>
            <a:solidFill>
              <a:srgbClr val="7392D2"/>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Rectángulo 15"/>
            <p:cNvSpPr/>
            <p:nvPr/>
          </p:nvSpPr>
          <p:spPr>
            <a:xfrm>
              <a:off x="42" y="201895"/>
              <a:ext cx="4069784" cy="7423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s-ES" sz="1200" b="1" kern="1200" dirty="0">
                  <a:latin typeface="Verdana" panose="020B0604030504040204" pitchFamily="34" charset="0"/>
                  <a:ea typeface="Verdana" panose="020B0604030504040204" pitchFamily="34" charset="0"/>
                  <a:cs typeface="Verdana" panose="020B0604030504040204" pitchFamily="34" charset="0"/>
                </a:rPr>
                <a:t>Monto total de la Línea</a:t>
              </a:r>
            </a:p>
          </p:txBody>
        </p:sp>
      </p:grpSp>
      <p:grpSp>
        <p:nvGrpSpPr>
          <p:cNvPr id="17" name="Grupo 16"/>
          <p:cNvGrpSpPr/>
          <p:nvPr/>
        </p:nvGrpSpPr>
        <p:grpSpPr>
          <a:xfrm>
            <a:off x="2421199" y="3202411"/>
            <a:ext cx="4069784" cy="1668960"/>
            <a:chOff x="42" y="768209"/>
            <a:chExt cx="4069784" cy="1668960"/>
          </a:xfrm>
        </p:grpSpPr>
        <p:sp>
          <p:nvSpPr>
            <p:cNvPr id="18" name="Rectángulo 17"/>
            <p:cNvSpPr/>
            <p:nvPr/>
          </p:nvSpPr>
          <p:spPr>
            <a:xfrm>
              <a:off x="42" y="768209"/>
              <a:ext cx="4069784" cy="1668960"/>
            </a:xfrm>
            <a:prstGeom prst="rect">
              <a:avLst/>
            </a:prstGeom>
            <a:solidFill>
              <a:srgbClr val="7CC9B5"/>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9" name="Rectángulo 18"/>
            <p:cNvSpPr/>
            <p:nvPr/>
          </p:nvSpPr>
          <p:spPr>
            <a:xfrm>
              <a:off x="42" y="768209"/>
              <a:ext cx="4069784" cy="16689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s-ES" sz="1600" kern="1200" dirty="0">
                <a:latin typeface="Verdana" panose="020B0604030504040204" pitchFamily="34" charset="0"/>
                <a:ea typeface="Verdana" panose="020B0604030504040204" pitchFamily="34" charset="0"/>
                <a:cs typeface="Verdana" panose="020B0604030504040204" pitchFamily="34" charset="0"/>
              </a:endParaRPr>
            </a:p>
            <a:p>
              <a:pPr marL="171450" lvl="1" indent="-171450" defTabSz="711200">
                <a:lnSpc>
                  <a:spcPct val="90000"/>
                </a:lnSpc>
                <a:spcBef>
                  <a:spcPct val="0"/>
                </a:spcBef>
                <a:spcAft>
                  <a:spcPct val="15000"/>
                </a:spcAft>
                <a:buChar char="••"/>
              </a:pPr>
              <a:r>
                <a:rPr lang="es-CL" sz="1600" dirty="0">
                  <a:latin typeface="Verdana" panose="020B0604030504040204" pitchFamily="34" charset="0"/>
                  <a:ea typeface="Verdana" panose="020B0604030504040204" pitchFamily="34" charset="0"/>
                  <a:cs typeface="Verdana" panose="020B0604030504040204" pitchFamily="34" charset="0"/>
                </a:rPr>
                <a:t>$311.233.334 distribuidos en las 16 modalidades. </a:t>
              </a:r>
              <a:endParaRPr lang="es-ES" sz="1600" dirty="0">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1283093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5"/>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Modalidades Regionales</a:t>
            </a:r>
            <a:endParaRPr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ext uri="{D42A27DB-BD31-4B8C-83A1-F6EECF244321}">
                <p14:modId xmlns:p14="http://schemas.microsoft.com/office/powerpoint/2010/main" val="428405413"/>
              </p:ext>
            </p:extLst>
          </p:nvPr>
        </p:nvGraphicFramePr>
        <p:xfrm>
          <a:off x="185195" y="690124"/>
          <a:ext cx="8783997" cy="5491480"/>
        </p:xfrm>
        <a:graphic>
          <a:graphicData uri="http://schemas.openxmlformats.org/drawingml/2006/table">
            <a:tbl>
              <a:tblPr firstRow="1" bandRow="1">
                <a:tableStyleId>{5C22544A-7EE6-4342-B048-85BDC9FD1C3A}</a:tableStyleId>
              </a:tblPr>
              <a:tblGrid>
                <a:gridCol w="1238491">
                  <a:extLst>
                    <a:ext uri="{9D8B030D-6E8A-4147-A177-3AD203B41FA5}">
                      <a16:colId xmlns:a16="http://schemas.microsoft.com/office/drawing/2014/main" val="1668414723"/>
                    </a:ext>
                  </a:extLst>
                </a:gridCol>
                <a:gridCol w="3634451">
                  <a:extLst>
                    <a:ext uri="{9D8B030D-6E8A-4147-A177-3AD203B41FA5}">
                      <a16:colId xmlns:a16="http://schemas.microsoft.com/office/drawing/2014/main" val="297515009"/>
                    </a:ext>
                  </a:extLst>
                </a:gridCol>
                <a:gridCol w="1192192">
                  <a:extLst>
                    <a:ext uri="{9D8B030D-6E8A-4147-A177-3AD203B41FA5}">
                      <a16:colId xmlns:a16="http://schemas.microsoft.com/office/drawing/2014/main" val="1583628389"/>
                    </a:ext>
                  </a:extLst>
                </a:gridCol>
                <a:gridCol w="1608881">
                  <a:extLst>
                    <a:ext uri="{9D8B030D-6E8A-4147-A177-3AD203B41FA5}">
                      <a16:colId xmlns:a16="http://schemas.microsoft.com/office/drawing/2014/main" val="184576948"/>
                    </a:ext>
                  </a:extLst>
                </a:gridCol>
                <a:gridCol w="1109982">
                  <a:extLst>
                    <a:ext uri="{9D8B030D-6E8A-4147-A177-3AD203B41FA5}">
                      <a16:colId xmlns:a16="http://schemas.microsoft.com/office/drawing/2014/main" val="2718706177"/>
                    </a:ext>
                  </a:extLst>
                </a:gridCol>
              </a:tblGrid>
              <a:tr h="370840">
                <a:tc>
                  <a:txBody>
                    <a:bodyPr/>
                    <a:lstStyle/>
                    <a:p>
                      <a:pPr algn="ctr"/>
                      <a:r>
                        <a:rPr lang="es-ES_tradnl" sz="1000" dirty="0">
                          <a:latin typeface="Verdana" panose="020B0604030504040204" pitchFamily="34" charset="0"/>
                          <a:ea typeface="Verdana" panose="020B0604030504040204" pitchFamily="34" charset="0"/>
                          <a:cs typeface="Verdana" panose="020B0604030504040204" pitchFamily="34" charset="0"/>
                        </a:rPr>
                        <a:t>REGIÓN</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tc>
                  <a:txBody>
                    <a:bodyPr/>
                    <a:lstStyle/>
                    <a:p>
                      <a:pPr algn="ctr"/>
                      <a:r>
                        <a:rPr lang="es-ES_tradnl" sz="1000" dirty="0">
                          <a:latin typeface="Verdana" panose="020B0604030504040204" pitchFamily="34" charset="0"/>
                          <a:ea typeface="Verdana" panose="020B0604030504040204" pitchFamily="34" charset="0"/>
                          <a:cs typeface="Verdana" panose="020B0604030504040204" pitchFamily="34" charset="0"/>
                        </a:rPr>
                        <a:t>MODALIDADES</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tc>
                  <a:txBody>
                    <a:bodyPr/>
                    <a:lstStyle/>
                    <a:p>
                      <a:pPr algn="ctr"/>
                      <a:r>
                        <a:rPr lang="es-ES_tradnl" sz="1000" dirty="0">
                          <a:latin typeface="Verdana" panose="020B0604030504040204" pitchFamily="34" charset="0"/>
                          <a:ea typeface="Verdana" panose="020B0604030504040204" pitchFamily="34" charset="0"/>
                          <a:cs typeface="Verdana" panose="020B0604030504040204" pitchFamily="34" charset="0"/>
                        </a:rPr>
                        <a:t>POSTULANTE</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tc>
                  <a:txBody>
                    <a:bodyPr/>
                    <a:lstStyle/>
                    <a:p>
                      <a:pPr algn="ctr"/>
                      <a:r>
                        <a:rPr lang="es-ES_tradnl" sz="1000" dirty="0">
                          <a:latin typeface="Verdana" panose="020B0604030504040204" pitchFamily="34" charset="0"/>
                          <a:ea typeface="Verdana" panose="020B0604030504040204" pitchFamily="34" charset="0"/>
                          <a:cs typeface="Verdana" panose="020B0604030504040204" pitchFamily="34" charset="0"/>
                        </a:rPr>
                        <a:t>GASTOS</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tc>
                  <a:txBody>
                    <a:bodyPr/>
                    <a:lstStyle/>
                    <a:p>
                      <a:pPr algn="ctr"/>
                      <a:r>
                        <a:rPr lang="es-ES_tradnl" sz="1000" dirty="0">
                          <a:latin typeface="Verdana" panose="020B0604030504040204" pitchFamily="34" charset="0"/>
                          <a:ea typeface="Verdana" panose="020B0604030504040204" pitchFamily="34" charset="0"/>
                          <a:cs typeface="Verdana" panose="020B0604030504040204" pitchFamily="34" charset="0"/>
                        </a:rPr>
                        <a:t>MONTO</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0">
                <a:tc>
                  <a:txBody>
                    <a:bodyPr/>
                    <a:lstStyle/>
                    <a:p>
                      <a:pPr algn="l"/>
                      <a:r>
                        <a:rPr lang="es-ES_tradnl" sz="1200" dirty="0">
                          <a:latin typeface="Verdana" panose="020B0604030504040204" pitchFamily="34" charset="0"/>
                          <a:ea typeface="Verdana" panose="020B0604030504040204" pitchFamily="34" charset="0"/>
                          <a:cs typeface="Verdana" panose="020B0604030504040204" pitchFamily="34" charset="0"/>
                        </a:rPr>
                        <a:t>Arica</a:t>
                      </a:r>
                      <a:r>
                        <a:rPr lang="es-ES_tradnl" sz="1200" baseline="0" dirty="0">
                          <a:latin typeface="Verdana" panose="020B0604030504040204" pitchFamily="34" charset="0"/>
                          <a:ea typeface="Verdana" panose="020B0604030504040204" pitchFamily="34" charset="0"/>
                          <a:cs typeface="Verdana" panose="020B0604030504040204" pitchFamily="34" charset="0"/>
                        </a:rPr>
                        <a:t> y Parinacota</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just">
                        <a:spcAft>
                          <a:spcPts val="0"/>
                        </a:spcAft>
                      </a:pPr>
                      <a:r>
                        <a:rPr lang="es-CL" sz="1200" kern="1200" dirty="0">
                          <a:solidFill>
                            <a:schemeClr val="dk1"/>
                          </a:solidFill>
                          <a:latin typeface="Verdana" panose="020B0604030504040204" pitchFamily="34" charset="0"/>
                          <a:ea typeface="Verdana" panose="020B0604030504040204" pitchFamily="34" charset="0"/>
                          <a:cs typeface="Verdana" panose="020B0604030504040204" pitchFamily="34" charset="0"/>
                        </a:rPr>
                        <a:t>Salvaguardia Cultural del Pueblo Tribal Afrodescendiente</a:t>
                      </a:r>
                    </a:p>
                  </a:txBody>
                  <a:tcPr marL="72000" marR="72000" marT="72000" marB="72000">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PJ</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Honorarios –</a:t>
                      </a:r>
                      <a:r>
                        <a:rPr lang="es-ES_tradnl" sz="1200" baseline="0" dirty="0">
                          <a:latin typeface="Verdana" panose="020B0604030504040204" pitchFamily="34" charset="0"/>
                          <a:ea typeface="Verdana" panose="020B0604030504040204" pitchFamily="34" charset="0"/>
                          <a:cs typeface="Verdana" panose="020B0604030504040204" pitchFamily="34" charset="0"/>
                        </a:rPr>
                        <a:t> Operación Inversión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$10.000.000</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2112584830"/>
                  </a:ext>
                </a:extLst>
              </a:tr>
              <a:tr h="0">
                <a:tc>
                  <a:txBody>
                    <a:bodyPr/>
                    <a:lstStyle/>
                    <a:p>
                      <a:pPr algn="l"/>
                      <a:r>
                        <a:rPr lang="es-ES_tradnl" sz="1200" dirty="0">
                          <a:latin typeface="Verdana" panose="020B0604030504040204" pitchFamily="34" charset="0"/>
                          <a:ea typeface="Verdana" panose="020B0604030504040204" pitchFamily="34" charset="0"/>
                          <a:cs typeface="Verdana" panose="020B0604030504040204" pitchFamily="34" charset="0"/>
                        </a:rPr>
                        <a:t>Tarapacá</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just">
                        <a:spcAft>
                          <a:spcPts val="0"/>
                        </a:spcAft>
                      </a:pPr>
                      <a:r>
                        <a:rPr lang="es-CL" sz="1200" kern="1200" dirty="0">
                          <a:solidFill>
                            <a:schemeClr val="dk1"/>
                          </a:solidFill>
                          <a:latin typeface="Verdana" panose="020B0604030504040204" pitchFamily="34" charset="0"/>
                          <a:ea typeface="Verdana" panose="020B0604030504040204" pitchFamily="34" charset="0"/>
                          <a:cs typeface="Verdana" panose="020B0604030504040204" pitchFamily="34" charset="0"/>
                        </a:rPr>
                        <a:t>Apoyo a las Danzas Tradicionales </a:t>
                      </a:r>
                    </a:p>
                  </a:txBody>
                  <a:tcPr marL="72000" marR="72000" marT="72000" marB="7200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PN - PJ</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Honorarios –</a:t>
                      </a:r>
                      <a:r>
                        <a:rPr lang="es-ES_tradnl" sz="1200" baseline="0" dirty="0">
                          <a:latin typeface="Verdana" panose="020B0604030504040204" pitchFamily="34" charset="0"/>
                          <a:ea typeface="Verdana" panose="020B0604030504040204" pitchFamily="34" charset="0"/>
                          <a:cs typeface="Verdana" panose="020B0604030504040204" pitchFamily="34" charset="0"/>
                        </a:rPr>
                        <a:t> Operación Inversión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$7.000.000</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l"/>
                      <a:r>
                        <a:rPr lang="es-ES_tradnl" sz="1200" dirty="0">
                          <a:latin typeface="Verdana" panose="020B0604030504040204" pitchFamily="34" charset="0"/>
                          <a:ea typeface="Verdana" panose="020B0604030504040204" pitchFamily="34" charset="0"/>
                          <a:cs typeface="Verdana" panose="020B0604030504040204" pitchFamily="34" charset="0"/>
                        </a:rPr>
                        <a:t>Antofagasta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just">
                        <a:spcAft>
                          <a:spcPts val="0"/>
                        </a:spcAft>
                      </a:pPr>
                      <a:r>
                        <a:rPr lang="es-CL" sz="1200" kern="1200" dirty="0">
                          <a:solidFill>
                            <a:schemeClr val="dk1"/>
                          </a:solidFill>
                          <a:latin typeface="Verdana" panose="020B0604030504040204" pitchFamily="34" charset="0"/>
                          <a:ea typeface="Verdana" panose="020B0604030504040204" pitchFamily="34" charset="0"/>
                          <a:cs typeface="Verdana" panose="020B0604030504040204" pitchFamily="34" charset="0"/>
                        </a:rPr>
                        <a:t>Identidad Regional </a:t>
                      </a:r>
                    </a:p>
                  </a:txBody>
                  <a:tcPr marL="72000" marR="72000" marT="72000" marB="7200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PN - PJ</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Honorarios –</a:t>
                      </a:r>
                      <a:r>
                        <a:rPr lang="es-ES_tradnl" sz="1200" baseline="0" dirty="0">
                          <a:latin typeface="Verdana" panose="020B0604030504040204" pitchFamily="34" charset="0"/>
                          <a:ea typeface="Verdana" panose="020B0604030504040204" pitchFamily="34" charset="0"/>
                          <a:cs typeface="Verdana" panose="020B0604030504040204" pitchFamily="34" charset="0"/>
                        </a:rPr>
                        <a:t> Operación Inversión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$7.000.000</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l"/>
                      <a:r>
                        <a:rPr lang="es-ES_tradnl" sz="1200" dirty="0">
                          <a:latin typeface="Verdana" panose="020B0604030504040204" pitchFamily="34" charset="0"/>
                          <a:ea typeface="Verdana" panose="020B0604030504040204" pitchFamily="34" charset="0"/>
                          <a:cs typeface="Verdana" panose="020B0604030504040204" pitchFamily="34" charset="0"/>
                        </a:rPr>
                        <a:t>Atacama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just">
                        <a:spcAft>
                          <a:spcPts val="0"/>
                        </a:spcAft>
                      </a:pPr>
                      <a:r>
                        <a:rPr lang="es-CL" sz="1200" kern="1200" dirty="0">
                          <a:solidFill>
                            <a:schemeClr val="dk1"/>
                          </a:solidFill>
                          <a:latin typeface="Verdana" panose="020B0604030504040204" pitchFamily="34" charset="0"/>
                          <a:ea typeface="Verdana" panose="020B0604030504040204" pitchFamily="34" charset="0"/>
                          <a:cs typeface="Verdana" panose="020B0604030504040204" pitchFamily="34" charset="0"/>
                        </a:rPr>
                        <a:t>Fomento a la memoria e identidad cultural </a:t>
                      </a:r>
                    </a:p>
                  </a:txBody>
                  <a:tcPr marL="72000" marR="72000" marT="72000" marB="7200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PN - PJ</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Honorarios –</a:t>
                      </a:r>
                      <a:r>
                        <a:rPr lang="es-ES_tradnl" sz="1200" baseline="0" dirty="0">
                          <a:latin typeface="Verdana" panose="020B0604030504040204" pitchFamily="34" charset="0"/>
                          <a:ea typeface="Verdana" panose="020B0604030504040204" pitchFamily="34" charset="0"/>
                          <a:cs typeface="Verdana" panose="020B0604030504040204" pitchFamily="34" charset="0"/>
                        </a:rPr>
                        <a:t> Operación Inversión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$5.000.000</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algn="l"/>
                      <a:r>
                        <a:rPr lang="es-ES_tradnl" sz="1200" dirty="0">
                          <a:latin typeface="Verdana" panose="020B0604030504040204" pitchFamily="34" charset="0"/>
                          <a:ea typeface="Verdana" panose="020B0604030504040204" pitchFamily="34" charset="0"/>
                          <a:cs typeface="Verdana" panose="020B0604030504040204" pitchFamily="34" charset="0"/>
                        </a:rPr>
                        <a:t>Coquimbo</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just">
                        <a:spcAft>
                          <a:spcPts val="0"/>
                        </a:spcAft>
                      </a:pPr>
                      <a:r>
                        <a:rPr lang="es-CL" sz="1200" kern="1200" dirty="0">
                          <a:solidFill>
                            <a:schemeClr val="dk1"/>
                          </a:solidFill>
                          <a:latin typeface="Verdana" panose="020B0604030504040204" pitchFamily="34" charset="0"/>
                          <a:ea typeface="Verdana" panose="020B0604030504040204" pitchFamily="34" charset="0"/>
                          <a:cs typeface="Verdana" panose="020B0604030504040204" pitchFamily="34" charset="0"/>
                        </a:rPr>
                        <a:t>Identidad regional y turismo cultural </a:t>
                      </a:r>
                    </a:p>
                  </a:txBody>
                  <a:tcPr marL="72000" marR="72000" marT="72000" marB="7200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PN - PJ</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Honorarios –</a:t>
                      </a:r>
                      <a:r>
                        <a:rPr lang="es-ES_tradnl" sz="1200" baseline="0" dirty="0">
                          <a:latin typeface="Verdana" panose="020B0604030504040204" pitchFamily="34" charset="0"/>
                          <a:ea typeface="Verdana" panose="020B0604030504040204" pitchFamily="34" charset="0"/>
                          <a:cs typeface="Verdana" panose="020B0604030504040204" pitchFamily="34" charset="0"/>
                        </a:rPr>
                        <a:t> Operación Inversión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$4.000.000</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algn="l"/>
                      <a:r>
                        <a:rPr lang="es-ES_tradnl" sz="1200" dirty="0">
                          <a:latin typeface="Verdana" panose="020B0604030504040204" pitchFamily="34" charset="0"/>
                          <a:ea typeface="Verdana" panose="020B0604030504040204" pitchFamily="34" charset="0"/>
                          <a:cs typeface="Verdana" panose="020B0604030504040204" pitchFamily="34" charset="0"/>
                        </a:rPr>
                        <a:t>Valparaíso</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just">
                        <a:spcAft>
                          <a:spcPts val="0"/>
                        </a:spcAft>
                      </a:pPr>
                      <a:r>
                        <a:rPr lang="es-CL" sz="1200" kern="1200" dirty="0">
                          <a:solidFill>
                            <a:schemeClr val="dk1"/>
                          </a:solidFill>
                          <a:latin typeface="Verdana" panose="020B0604030504040204" pitchFamily="34" charset="0"/>
                          <a:ea typeface="Verdana" panose="020B0604030504040204" pitchFamily="34" charset="0"/>
                          <a:cs typeface="Verdana" panose="020B0604030504040204" pitchFamily="34" charset="0"/>
                        </a:rPr>
                        <a:t>Creación artística y economía Creativa en Rapa </a:t>
                      </a:r>
                      <a:r>
                        <a:rPr lang="es-CL" sz="1200" kern="1200" dirty="0" err="1">
                          <a:solidFill>
                            <a:schemeClr val="dk1"/>
                          </a:solidFill>
                          <a:latin typeface="Verdana" panose="020B0604030504040204" pitchFamily="34" charset="0"/>
                          <a:ea typeface="Verdana" panose="020B0604030504040204" pitchFamily="34" charset="0"/>
                          <a:cs typeface="Verdana" panose="020B0604030504040204" pitchFamily="34" charset="0"/>
                        </a:rPr>
                        <a:t>Nui</a:t>
                      </a:r>
                      <a:endParaRPr lang="es-CL" sz="120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marL="72000" marR="72000" marT="72000" marB="7200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PN - PJ</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Honorarios –</a:t>
                      </a:r>
                      <a:r>
                        <a:rPr lang="es-ES_tradnl" sz="1200" baseline="0" dirty="0">
                          <a:latin typeface="Verdana" panose="020B0604030504040204" pitchFamily="34" charset="0"/>
                          <a:ea typeface="Verdana" panose="020B0604030504040204" pitchFamily="34" charset="0"/>
                          <a:cs typeface="Verdana" panose="020B0604030504040204" pitchFamily="34" charset="0"/>
                        </a:rPr>
                        <a:t> Operación Inversión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$5.000.000</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algn="l"/>
                      <a:r>
                        <a:rPr lang="es-ES_tradnl" sz="1200" dirty="0">
                          <a:latin typeface="Verdana" panose="020B0604030504040204" pitchFamily="34" charset="0"/>
                          <a:ea typeface="Verdana" panose="020B0604030504040204" pitchFamily="34" charset="0"/>
                          <a:cs typeface="Verdana" panose="020B0604030504040204" pitchFamily="34" charset="0"/>
                        </a:rPr>
                        <a:t>Metropolitana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just">
                        <a:spcAft>
                          <a:spcPts val="0"/>
                        </a:spcAft>
                      </a:pPr>
                      <a:r>
                        <a:rPr lang="es-CL" sz="1200" kern="1200" dirty="0">
                          <a:solidFill>
                            <a:schemeClr val="dk1"/>
                          </a:solidFill>
                          <a:latin typeface="Verdana" panose="020B0604030504040204" pitchFamily="34" charset="0"/>
                          <a:ea typeface="Verdana" panose="020B0604030504040204" pitchFamily="34" charset="0"/>
                          <a:cs typeface="Verdana" panose="020B0604030504040204" pitchFamily="34" charset="0"/>
                        </a:rPr>
                        <a:t>Turismo Cultural </a:t>
                      </a:r>
                    </a:p>
                  </a:txBody>
                  <a:tcPr marL="72000" marR="72000" marT="72000" marB="7200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PN - PJ</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a:latin typeface="Verdana" panose="020B0604030504040204" pitchFamily="34" charset="0"/>
                          <a:ea typeface="Verdana" panose="020B0604030504040204" pitchFamily="34" charset="0"/>
                          <a:cs typeface="Verdana" panose="020B0604030504040204" pitchFamily="34" charset="0"/>
                        </a:rPr>
                        <a:t>Honorarios –</a:t>
                      </a:r>
                      <a:r>
                        <a:rPr lang="es-ES_tradnl" sz="1200" baseline="0">
                          <a:latin typeface="Verdana" panose="020B0604030504040204" pitchFamily="34" charset="0"/>
                          <a:ea typeface="Verdana" panose="020B0604030504040204" pitchFamily="34" charset="0"/>
                          <a:cs typeface="Verdana" panose="020B0604030504040204" pitchFamily="34" charset="0"/>
                        </a:rPr>
                        <a:t> Operación Inversión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$10.000.000</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algn="l"/>
                      <a:r>
                        <a:rPr lang="es-ES_tradnl" sz="1200" dirty="0">
                          <a:latin typeface="Verdana" panose="020B0604030504040204" pitchFamily="34" charset="0"/>
                          <a:ea typeface="Verdana" panose="020B0604030504040204" pitchFamily="34" charset="0"/>
                          <a:cs typeface="Verdana" panose="020B0604030504040204" pitchFamily="34" charset="0"/>
                        </a:rPr>
                        <a:t>O’Higgins</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l"/>
                      <a:r>
                        <a:rPr lang="es-CL" sz="12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Fomento y Difusión de la Artesanía Tradicional Regional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PN</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Honorarios –</a:t>
                      </a:r>
                      <a:r>
                        <a:rPr lang="es-ES_tradnl" sz="1200" baseline="0" dirty="0">
                          <a:latin typeface="Verdana" panose="020B0604030504040204" pitchFamily="34" charset="0"/>
                          <a:ea typeface="Verdana" panose="020B0604030504040204" pitchFamily="34" charset="0"/>
                          <a:cs typeface="Verdana" panose="020B0604030504040204" pitchFamily="34" charset="0"/>
                        </a:rPr>
                        <a:t> Operación Inversión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$10.000.000</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708311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5"/>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Modalidades Regionales</a:t>
            </a:r>
            <a:endParaRPr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ext uri="{D42A27DB-BD31-4B8C-83A1-F6EECF244321}">
                <p14:modId xmlns:p14="http://schemas.microsoft.com/office/powerpoint/2010/main" val="2616702231"/>
              </p:ext>
            </p:extLst>
          </p:nvPr>
        </p:nvGraphicFramePr>
        <p:xfrm>
          <a:off x="185195" y="690124"/>
          <a:ext cx="8783997" cy="5491480"/>
        </p:xfrm>
        <a:graphic>
          <a:graphicData uri="http://schemas.openxmlformats.org/drawingml/2006/table">
            <a:tbl>
              <a:tblPr firstRow="1" bandRow="1">
                <a:tableStyleId>{5C22544A-7EE6-4342-B048-85BDC9FD1C3A}</a:tableStyleId>
              </a:tblPr>
              <a:tblGrid>
                <a:gridCol w="1238491">
                  <a:extLst>
                    <a:ext uri="{9D8B030D-6E8A-4147-A177-3AD203B41FA5}">
                      <a16:colId xmlns:a16="http://schemas.microsoft.com/office/drawing/2014/main" val="1668414723"/>
                    </a:ext>
                  </a:extLst>
                </a:gridCol>
                <a:gridCol w="3634451">
                  <a:extLst>
                    <a:ext uri="{9D8B030D-6E8A-4147-A177-3AD203B41FA5}">
                      <a16:colId xmlns:a16="http://schemas.microsoft.com/office/drawing/2014/main" val="297515009"/>
                    </a:ext>
                  </a:extLst>
                </a:gridCol>
                <a:gridCol w="1192192">
                  <a:extLst>
                    <a:ext uri="{9D8B030D-6E8A-4147-A177-3AD203B41FA5}">
                      <a16:colId xmlns:a16="http://schemas.microsoft.com/office/drawing/2014/main" val="1583628389"/>
                    </a:ext>
                  </a:extLst>
                </a:gridCol>
                <a:gridCol w="1608881">
                  <a:extLst>
                    <a:ext uri="{9D8B030D-6E8A-4147-A177-3AD203B41FA5}">
                      <a16:colId xmlns:a16="http://schemas.microsoft.com/office/drawing/2014/main" val="184576948"/>
                    </a:ext>
                  </a:extLst>
                </a:gridCol>
                <a:gridCol w="1109982">
                  <a:extLst>
                    <a:ext uri="{9D8B030D-6E8A-4147-A177-3AD203B41FA5}">
                      <a16:colId xmlns:a16="http://schemas.microsoft.com/office/drawing/2014/main" val="2718706177"/>
                    </a:ext>
                  </a:extLst>
                </a:gridCol>
              </a:tblGrid>
              <a:tr h="370840">
                <a:tc>
                  <a:txBody>
                    <a:bodyPr/>
                    <a:lstStyle/>
                    <a:p>
                      <a:pPr algn="ctr"/>
                      <a:r>
                        <a:rPr lang="es-ES_tradnl" sz="1000" dirty="0">
                          <a:latin typeface="Verdana" panose="020B0604030504040204" pitchFamily="34" charset="0"/>
                          <a:ea typeface="Verdana" panose="020B0604030504040204" pitchFamily="34" charset="0"/>
                          <a:cs typeface="Verdana" panose="020B0604030504040204" pitchFamily="34" charset="0"/>
                        </a:rPr>
                        <a:t>REGIÓN</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tc>
                  <a:txBody>
                    <a:bodyPr/>
                    <a:lstStyle/>
                    <a:p>
                      <a:pPr algn="ctr"/>
                      <a:r>
                        <a:rPr lang="es-ES_tradnl" sz="1000" dirty="0">
                          <a:latin typeface="Verdana" panose="020B0604030504040204" pitchFamily="34" charset="0"/>
                          <a:ea typeface="Verdana" panose="020B0604030504040204" pitchFamily="34" charset="0"/>
                          <a:cs typeface="Verdana" panose="020B0604030504040204" pitchFamily="34" charset="0"/>
                        </a:rPr>
                        <a:t>MODALIDADES</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tc>
                  <a:txBody>
                    <a:bodyPr/>
                    <a:lstStyle/>
                    <a:p>
                      <a:pPr algn="ctr"/>
                      <a:r>
                        <a:rPr lang="es-ES_tradnl" sz="1000" dirty="0">
                          <a:latin typeface="Verdana" panose="020B0604030504040204" pitchFamily="34" charset="0"/>
                          <a:ea typeface="Verdana" panose="020B0604030504040204" pitchFamily="34" charset="0"/>
                          <a:cs typeface="Verdana" panose="020B0604030504040204" pitchFamily="34" charset="0"/>
                        </a:rPr>
                        <a:t>POSTULANTE</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tc>
                  <a:txBody>
                    <a:bodyPr/>
                    <a:lstStyle/>
                    <a:p>
                      <a:pPr algn="ctr"/>
                      <a:r>
                        <a:rPr lang="es-ES_tradnl" sz="1000" dirty="0">
                          <a:latin typeface="Verdana" panose="020B0604030504040204" pitchFamily="34" charset="0"/>
                          <a:ea typeface="Verdana" panose="020B0604030504040204" pitchFamily="34" charset="0"/>
                          <a:cs typeface="Verdana" panose="020B0604030504040204" pitchFamily="34" charset="0"/>
                        </a:rPr>
                        <a:t>GASTOS</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tc>
                  <a:txBody>
                    <a:bodyPr/>
                    <a:lstStyle/>
                    <a:p>
                      <a:pPr algn="ctr"/>
                      <a:r>
                        <a:rPr lang="es-ES_tradnl" sz="1000" dirty="0">
                          <a:latin typeface="Verdana" panose="020B0604030504040204" pitchFamily="34" charset="0"/>
                          <a:ea typeface="Verdana" panose="020B0604030504040204" pitchFamily="34" charset="0"/>
                          <a:cs typeface="Verdana" panose="020B0604030504040204" pitchFamily="34" charset="0"/>
                        </a:rPr>
                        <a:t>MONTO</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0">
                <a:tc>
                  <a:txBody>
                    <a:bodyPr/>
                    <a:lstStyle/>
                    <a:p>
                      <a:pPr algn="l"/>
                      <a:r>
                        <a:rPr lang="es-ES_tradnl" sz="1200" dirty="0">
                          <a:latin typeface="Verdana" panose="020B0604030504040204" pitchFamily="34" charset="0"/>
                          <a:ea typeface="Verdana" panose="020B0604030504040204" pitchFamily="34" charset="0"/>
                          <a:cs typeface="Verdana" panose="020B0604030504040204" pitchFamily="34" charset="0"/>
                        </a:rPr>
                        <a:t>Maule</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l"/>
                      <a:r>
                        <a:rPr lang="es-CL" sz="12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Memoria Historia Artística y Cultural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PN - PJ</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a:latin typeface="Verdana" panose="020B0604030504040204" pitchFamily="34" charset="0"/>
                          <a:ea typeface="Verdana" panose="020B0604030504040204" pitchFamily="34" charset="0"/>
                          <a:cs typeface="Verdana" panose="020B0604030504040204" pitchFamily="34" charset="0"/>
                        </a:rPr>
                        <a:t>Honorarios –</a:t>
                      </a:r>
                      <a:r>
                        <a:rPr lang="es-ES_tradnl" sz="1200" baseline="0">
                          <a:latin typeface="Verdana" panose="020B0604030504040204" pitchFamily="34" charset="0"/>
                          <a:ea typeface="Verdana" panose="020B0604030504040204" pitchFamily="34" charset="0"/>
                          <a:cs typeface="Verdana" panose="020B0604030504040204" pitchFamily="34" charset="0"/>
                        </a:rPr>
                        <a:t> Operación Inversión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$12.000.000</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l"/>
                      <a:r>
                        <a:rPr lang="es-ES_tradnl" sz="1200" dirty="0">
                          <a:latin typeface="Verdana" panose="020B0604030504040204" pitchFamily="34" charset="0"/>
                          <a:ea typeface="Verdana" panose="020B0604030504040204" pitchFamily="34" charset="0"/>
                          <a:cs typeface="Verdana" panose="020B0604030504040204" pitchFamily="34" charset="0"/>
                        </a:rPr>
                        <a:t>Ñuble</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l"/>
                      <a:r>
                        <a:rPr lang="es-CL" sz="12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Identidad Regional y Turismo Cultural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PN - PJ</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a:latin typeface="Verdana" panose="020B0604030504040204" pitchFamily="34" charset="0"/>
                          <a:ea typeface="Verdana" panose="020B0604030504040204" pitchFamily="34" charset="0"/>
                          <a:cs typeface="Verdana" panose="020B0604030504040204" pitchFamily="34" charset="0"/>
                        </a:rPr>
                        <a:t>Honorarios –</a:t>
                      </a:r>
                      <a:r>
                        <a:rPr lang="es-ES_tradnl" sz="1200" baseline="0">
                          <a:latin typeface="Verdana" panose="020B0604030504040204" pitchFamily="34" charset="0"/>
                          <a:ea typeface="Verdana" panose="020B0604030504040204" pitchFamily="34" charset="0"/>
                          <a:cs typeface="Verdana" panose="020B0604030504040204" pitchFamily="34" charset="0"/>
                        </a:rPr>
                        <a:t> Operación Inversión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$12.000.000</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l"/>
                      <a:r>
                        <a:rPr lang="es-ES_tradnl" sz="1200" dirty="0">
                          <a:latin typeface="Verdana" panose="020B0604030504040204" pitchFamily="34" charset="0"/>
                          <a:ea typeface="Verdana" panose="020B0604030504040204" pitchFamily="34" charset="0"/>
                          <a:cs typeface="Verdana" panose="020B0604030504040204" pitchFamily="34" charset="0"/>
                        </a:rPr>
                        <a:t>Biobío</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l"/>
                      <a:r>
                        <a:rPr lang="es-CL" sz="12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Participación, consumo cultural y economía creativa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PN . PJ</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a:latin typeface="Verdana" panose="020B0604030504040204" pitchFamily="34" charset="0"/>
                          <a:ea typeface="Verdana" panose="020B0604030504040204" pitchFamily="34" charset="0"/>
                          <a:cs typeface="Verdana" panose="020B0604030504040204" pitchFamily="34" charset="0"/>
                        </a:rPr>
                        <a:t>Honorarios –</a:t>
                      </a:r>
                      <a:r>
                        <a:rPr lang="es-ES_tradnl" sz="1200" baseline="0">
                          <a:latin typeface="Verdana" panose="020B0604030504040204" pitchFamily="34" charset="0"/>
                          <a:ea typeface="Verdana" panose="020B0604030504040204" pitchFamily="34" charset="0"/>
                          <a:cs typeface="Verdana" panose="020B0604030504040204" pitchFamily="34" charset="0"/>
                        </a:rPr>
                        <a:t> Operación Inversión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$10.000.000</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l"/>
                      <a:r>
                        <a:rPr lang="es-ES_tradnl" sz="1200" dirty="0">
                          <a:latin typeface="Verdana" panose="020B0604030504040204" pitchFamily="34" charset="0"/>
                          <a:ea typeface="Verdana" panose="020B0604030504040204" pitchFamily="34" charset="0"/>
                          <a:cs typeface="Verdana" panose="020B0604030504040204" pitchFamily="34" charset="0"/>
                        </a:rPr>
                        <a:t>La Araucanía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l"/>
                      <a:r>
                        <a:rPr lang="es-CL" sz="12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Integración Social Artístico y Cultural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PN - PJ</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Honorarios –</a:t>
                      </a:r>
                      <a:r>
                        <a:rPr lang="es-ES_tradnl" sz="1200" baseline="0" dirty="0">
                          <a:latin typeface="Verdana" panose="020B0604030504040204" pitchFamily="34" charset="0"/>
                          <a:ea typeface="Verdana" panose="020B0604030504040204" pitchFamily="34" charset="0"/>
                          <a:cs typeface="Verdana" panose="020B0604030504040204" pitchFamily="34" charset="0"/>
                        </a:rPr>
                        <a:t> Operación Inversión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$10.000.000</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algn="l"/>
                      <a:r>
                        <a:rPr lang="es-ES_tradnl" sz="1200" dirty="0">
                          <a:latin typeface="Verdana" panose="020B0604030504040204" pitchFamily="34" charset="0"/>
                          <a:ea typeface="Verdana" panose="020B0604030504040204" pitchFamily="34" charset="0"/>
                          <a:cs typeface="Verdana" panose="020B0604030504040204" pitchFamily="34" charset="0"/>
                        </a:rPr>
                        <a:t>Los Ríos</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200" kern="1200" dirty="0">
                          <a:solidFill>
                            <a:schemeClr val="dk1"/>
                          </a:solidFill>
                          <a:latin typeface="Verdana" panose="020B0604030504040204" pitchFamily="34" charset="0"/>
                          <a:ea typeface="Verdana" panose="020B0604030504040204" pitchFamily="34" charset="0"/>
                          <a:cs typeface="Verdana" panose="020B0604030504040204" pitchFamily="34" charset="0"/>
                        </a:rPr>
                        <a:t>Turismo Cultural </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PN - PJ</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Honorarios –</a:t>
                      </a:r>
                      <a:r>
                        <a:rPr lang="es-ES_tradnl" sz="1200" baseline="0" dirty="0">
                          <a:latin typeface="Verdana" panose="020B0604030504040204" pitchFamily="34" charset="0"/>
                          <a:ea typeface="Verdana" panose="020B0604030504040204" pitchFamily="34" charset="0"/>
                          <a:cs typeface="Verdana" panose="020B0604030504040204" pitchFamily="34" charset="0"/>
                        </a:rPr>
                        <a:t> Operación Inversión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$12.000.000</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algn="l"/>
                      <a:r>
                        <a:rPr lang="es-ES_tradnl" sz="1200" dirty="0">
                          <a:latin typeface="Verdana" panose="020B0604030504040204" pitchFamily="34" charset="0"/>
                          <a:ea typeface="Verdana" panose="020B0604030504040204" pitchFamily="34" charset="0"/>
                          <a:cs typeface="Verdana" panose="020B0604030504040204" pitchFamily="34" charset="0"/>
                        </a:rPr>
                        <a:t>Los Lagos</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l"/>
                      <a:r>
                        <a:rPr lang="es-CL" sz="12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Investigación de lo femenino en la identidad de la Región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PN - PJ</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Honorarios –</a:t>
                      </a:r>
                      <a:r>
                        <a:rPr lang="es-ES_tradnl" sz="1200" baseline="0" dirty="0">
                          <a:latin typeface="Verdana" panose="020B0604030504040204" pitchFamily="34" charset="0"/>
                          <a:ea typeface="Verdana" panose="020B0604030504040204" pitchFamily="34" charset="0"/>
                          <a:cs typeface="Verdana" panose="020B0604030504040204" pitchFamily="34" charset="0"/>
                        </a:rPr>
                        <a:t> Operación Inversión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$10.000.000</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algn="l"/>
                      <a:r>
                        <a:rPr lang="es-ES_tradnl" sz="1200" dirty="0">
                          <a:latin typeface="Verdana" panose="020B0604030504040204" pitchFamily="34" charset="0"/>
                          <a:ea typeface="Verdana" panose="020B0604030504040204" pitchFamily="34" charset="0"/>
                          <a:cs typeface="Verdana" panose="020B0604030504040204" pitchFamily="34" charset="0"/>
                        </a:rPr>
                        <a:t>Aysén</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l"/>
                      <a:r>
                        <a:rPr lang="es-CL" sz="12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Fomento del Turismo Cultural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PN - PJ</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Honorarios –</a:t>
                      </a:r>
                      <a:r>
                        <a:rPr lang="es-ES_tradnl" sz="1200" baseline="0" dirty="0">
                          <a:latin typeface="Verdana" panose="020B0604030504040204" pitchFamily="34" charset="0"/>
                          <a:ea typeface="Verdana" panose="020B0604030504040204" pitchFamily="34" charset="0"/>
                          <a:cs typeface="Verdana" panose="020B0604030504040204" pitchFamily="34" charset="0"/>
                        </a:rPr>
                        <a:t> Operación Inversión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$7.000.000</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algn="l"/>
                      <a:r>
                        <a:rPr lang="es-ES_tradnl" sz="1200" dirty="0">
                          <a:latin typeface="Verdana" panose="020B0604030504040204" pitchFamily="34" charset="0"/>
                          <a:ea typeface="Verdana" panose="020B0604030504040204" pitchFamily="34" charset="0"/>
                          <a:cs typeface="Verdana" panose="020B0604030504040204" pitchFamily="34" charset="0"/>
                        </a:rPr>
                        <a:t>Magallanes</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2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Magallanes, una mirada a nuestra identidad</a:t>
                      </a:r>
                      <a:endParaRPr lang="es-CL" sz="1200" b="0" i="0" u="none" strike="noStrike"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PN - PJ</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Honorarios –</a:t>
                      </a:r>
                      <a:r>
                        <a:rPr lang="es-ES_tradnl" sz="1200" baseline="0" dirty="0">
                          <a:latin typeface="Verdana" panose="020B0604030504040204" pitchFamily="34" charset="0"/>
                          <a:ea typeface="Verdana" panose="020B0604030504040204" pitchFamily="34" charset="0"/>
                          <a:cs typeface="Verdana" panose="020B0604030504040204" pitchFamily="34" charset="0"/>
                        </a:rPr>
                        <a:t> Operación Inversión </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$15.000.000</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554911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Modalidades</a:t>
            </a:r>
            <a:endParaRPr lang="es-CL"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nvPr>
        </p:nvGraphicFramePr>
        <p:xfrm>
          <a:off x="185197" y="690124"/>
          <a:ext cx="8611073" cy="5462680"/>
        </p:xfrm>
        <a:graphic>
          <a:graphicData uri="http://schemas.openxmlformats.org/drawingml/2006/table">
            <a:tbl>
              <a:tblPr firstRow="1" bandRow="1">
                <a:tableStyleId>{5C22544A-7EE6-4342-B048-85BDC9FD1C3A}</a:tableStyleId>
              </a:tblPr>
              <a:tblGrid>
                <a:gridCol w="2029969">
                  <a:extLst>
                    <a:ext uri="{9D8B030D-6E8A-4147-A177-3AD203B41FA5}">
                      <a16:colId xmlns:a16="http://schemas.microsoft.com/office/drawing/2014/main" val="297515009"/>
                    </a:ext>
                  </a:extLst>
                </a:gridCol>
                <a:gridCol w="6581104">
                  <a:extLst>
                    <a:ext uri="{9D8B030D-6E8A-4147-A177-3AD203B41FA5}">
                      <a16:colId xmlns:a16="http://schemas.microsoft.com/office/drawing/2014/main" val="2671396056"/>
                    </a:ext>
                  </a:extLst>
                </a:gridCol>
              </a:tblGrid>
              <a:tr h="431328">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MODALIDAD</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DESCRIPCIÓN DE LA MODALIDAD</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153986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L" sz="1400" b="0" i="0" u="none" strike="noStrike" kern="1200" dirty="0">
                          <a:solidFill>
                            <a:schemeClr val="tx1"/>
                          </a:solidFill>
                          <a:effectLst/>
                          <a:latin typeface="+mn-lt"/>
                          <a:ea typeface="+mn-ea"/>
                          <a:cs typeface="+mn-cs"/>
                        </a:rPr>
                        <a:t>Salvaguardia Cultural del Pueblo Tribal Afrodescendiente de Arica y Parinacota</a:t>
                      </a:r>
                    </a:p>
                  </a:txBody>
                  <a:tcPr marL="5264" marR="5264" marT="5264" marB="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L" sz="1400" b="0" kern="1200" dirty="0">
                          <a:solidFill>
                            <a:schemeClr val="tx1"/>
                          </a:solidFill>
                          <a:effectLst/>
                          <a:latin typeface="+mn-lt"/>
                          <a:ea typeface="Calibri"/>
                          <a:cs typeface="Calibri"/>
                        </a:rPr>
                        <a:t>Financiamiento total o parcial para proyectos que fomenten la identidad afrodescendiente de la región de Arica y Parinacota a través de proyectos de difusión, investigación, capacitación, promoción y puesta en valor de las diferentes manifestaciones artísticas y culturales que dan cuenta de la cultura afro que caracteriza a este región, tales como encuentros, seminarios, charla, circulación de obra, capacitaciones y actividades de intercambio cultural con participación de artistas locales y de los países vecinos.</a:t>
                      </a:r>
                    </a:p>
                  </a:txBody>
                  <a:tcPr marL="5264" marR="5264" marT="5264" marB="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1"/>
                  </a:ext>
                </a:extLst>
              </a:tr>
              <a:tr h="131499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L" sz="1400" b="0" i="0" u="none" strike="noStrike" kern="1200" dirty="0">
                          <a:solidFill>
                            <a:schemeClr val="tx1"/>
                          </a:solidFill>
                          <a:effectLst/>
                          <a:latin typeface="+mn-lt"/>
                          <a:ea typeface="+mn-ea"/>
                          <a:cs typeface="+mn-cs"/>
                        </a:rPr>
                        <a:t>Apoyo a las Danzas Tradicionales de Tarapacá </a:t>
                      </a:r>
                    </a:p>
                  </a:txBody>
                  <a:tcPr marL="5264" marR="5264" marT="5264" marB="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L" sz="1400" b="0" kern="1200" dirty="0">
                          <a:solidFill>
                            <a:schemeClr val="tx1"/>
                          </a:solidFill>
                          <a:effectLst/>
                          <a:latin typeface="+mn-lt"/>
                          <a:ea typeface="Calibri"/>
                          <a:cs typeface="Calibri"/>
                        </a:rPr>
                        <a:t>Entrega financiamiento total o parcial para proyectos </a:t>
                      </a:r>
                      <a:r>
                        <a:rPr lang="es-ES" sz="1400" b="0" kern="1200" dirty="0">
                          <a:solidFill>
                            <a:schemeClr val="tx1"/>
                          </a:solidFill>
                          <a:effectLst/>
                          <a:latin typeface="+mn-lt"/>
                          <a:ea typeface="Calibri"/>
                          <a:cs typeface="Calibri"/>
                        </a:rPr>
                        <a:t>que contribuyan al desarrollo de actos festivos y/o rituales de amplia trayectoria y reconocimiento comunitario que se desarrollan en la región de Tarapacá a través de iniciativas de adquisición, difusión, y/o ejecución de etapas necesarias para el desarrollo de la actividad festiva, promoviendo el trabajo colectivo. Los rituales y actos festivos constituyen costumbres que estructuran la vida de comunidades y grupos, siendo compartidos y estimados por muchos de sus miembros. Su importancia estriba en que reafirman la identidad de quienes los practican en cuanto grupo o sociedad.</a:t>
                      </a:r>
                      <a:endParaRPr lang="es-CL" sz="1400" b="0" kern="1200" dirty="0">
                        <a:solidFill>
                          <a:schemeClr val="tx1"/>
                        </a:solidFill>
                        <a:effectLst/>
                        <a:latin typeface="+mn-lt"/>
                        <a:ea typeface="Calibri"/>
                        <a:cs typeface="Calibri"/>
                      </a:endParaRPr>
                    </a:p>
                  </a:txBody>
                  <a:tcPr marL="5264" marR="5264" marT="5264" marB="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r h="1779347">
                <a:tc>
                  <a:txBody>
                    <a:bodyPr/>
                    <a:lstStyle/>
                    <a:p>
                      <a:pPr algn="ctr" fontAlgn="base">
                        <a:spcBef>
                          <a:spcPct val="0"/>
                        </a:spcBef>
                        <a:spcAft>
                          <a:spcPct val="0"/>
                        </a:spcAft>
                      </a:pPr>
                      <a:r>
                        <a:rPr lang="es-CL" sz="1400" b="0" i="0" u="none" strike="noStrike" kern="1200" dirty="0">
                          <a:solidFill>
                            <a:schemeClr val="tx1"/>
                          </a:solidFill>
                          <a:effectLst/>
                          <a:latin typeface="+mn-lt"/>
                          <a:ea typeface="+mn-ea"/>
                          <a:cs typeface="+mn-cs"/>
                        </a:rPr>
                        <a:t>Identidad Regional de Antofagasta</a:t>
                      </a:r>
                    </a:p>
                  </a:txBody>
                  <a:tcPr marL="5264" marR="5264" marT="5264" marB="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85725" indent="0" algn="just" fontAlgn="ctr"/>
                      <a:r>
                        <a:rPr lang="es-CL" sz="1400" b="0" kern="1200" dirty="0">
                          <a:solidFill>
                            <a:schemeClr val="tx1"/>
                          </a:solidFill>
                          <a:effectLst/>
                          <a:latin typeface="+mn-lt"/>
                          <a:ea typeface="Calibri"/>
                          <a:cs typeface="Calibri"/>
                        </a:rPr>
                        <a:t>Entrega financiamiento total o parcial para proyectos que consideren la creación y/o difusión de productos que involucren a la identidad regional (elementos culturales, geográficos y/o sociales), y su relación con los territorios, identificando los diferentes procesos que hacen única a la región, fortaleciendo y promocionando el desarrollo cultural local, a través de la difusión de obras artísticas y/o culturales de las distintas disciplinas en el territorio y la generación de proyectos creativos que releven aspectos identitarios de los microterritorios de la región de Antofagasta.</a:t>
                      </a:r>
                    </a:p>
                  </a:txBody>
                  <a:tcPr marL="5264" marR="5264" marT="5264" marB="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92788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Modalidades</a:t>
            </a:r>
            <a:endParaRPr lang="es-CL"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nvPr>
        </p:nvGraphicFramePr>
        <p:xfrm>
          <a:off x="185197" y="690124"/>
          <a:ext cx="8611073" cy="5579779"/>
        </p:xfrm>
        <a:graphic>
          <a:graphicData uri="http://schemas.openxmlformats.org/drawingml/2006/table">
            <a:tbl>
              <a:tblPr firstRow="1" bandRow="1">
                <a:tableStyleId>{5C22544A-7EE6-4342-B048-85BDC9FD1C3A}</a:tableStyleId>
              </a:tblPr>
              <a:tblGrid>
                <a:gridCol w="2029969">
                  <a:extLst>
                    <a:ext uri="{9D8B030D-6E8A-4147-A177-3AD203B41FA5}">
                      <a16:colId xmlns:a16="http://schemas.microsoft.com/office/drawing/2014/main" val="297515009"/>
                    </a:ext>
                  </a:extLst>
                </a:gridCol>
                <a:gridCol w="6581104">
                  <a:extLst>
                    <a:ext uri="{9D8B030D-6E8A-4147-A177-3AD203B41FA5}">
                      <a16:colId xmlns:a16="http://schemas.microsoft.com/office/drawing/2014/main" val="2671396056"/>
                    </a:ext>
                  </a:extLst>
                </a:gridCol>
              </a:tblGrid>
              <a:tr h="431328">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MODALIDAD</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DESCRIPCIÓN DE LA MODALIDAD</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1314993">
                <a:tc>
                  <a:txBody>
                    <a:bodyPr/>
                    <a:lstStyle/>
                    <a:p>
                      <a:pPr marL="0" algn="ctr" defTabSz="914400" rtl="0" eaLnBrk="1" fontAlgn="ctr" latinLnBrk="0" hangingPunct="1"/>
                      <a:r>
                        <a:rPr lang="es-CL" sz="1400" b="0" kern="1200" dirty="0">
                          <a:solidFill>
                            <a:schemeClr val="tx1"/>
                          </a:solidFill>
                          <a:effectLst/>
                          <a:latin typeface="+mn-lt"/>
                          <a:ea typeface="+mn-ea"/>
                          <a:cs typeface="+mn-cs"/>
                        </a:rPr>
                        <a:t>Fomento a la memoria e identidad cultural de Atacama</a:t>
                      </a:r>
                      <a:endParaRPr lang="es-CL" sz="1400" b="0" i="0" u="none" strike="noStrike" kern="1200" dirty="0">
                        <a:solidFill>
                          <a:schemeClr val="tx1"/>
                        </a:solidFill>
                        <a:effectLst/>
                        <a:latin typeface="+mn-lt"/>
                        <a:ea typeface="+mn-ea"/>
                        <a:cs typeface="+mn-cs"/>
                      </a:endParaRPr>
                    </a:p>
                  </a:txBody>
                  <a:tcPr marL="5264" marR="5264" marT="5264" marB="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L" sz="1400" b="0" kern="1200" dirty="0">
                          <a:solidFill>
                            <a:schemeClr val="tx1"/>
                          </a:solidFill>
                          <a:effectLst/>
                          <a:latin typeface="+mn-lt"/>
                          <a:ea typeface="Calibri"/>
                          <a:cs typeface="Calibri"/>
                        </a:rPr>
                        <a:t>Entrega financiamiento total o parcial para proyectos </a:t>
                      </a:r>
                      <a:r>
                        <a:rPr lang="es-ES" sz="1400" b="0" kern="1200" dirty="0">
                          <a:solidFill>
                            <a:schemeClr val="tx1"/>
                          </a:solidFill>
                          <a:effectLst/>
                          <a:latin typeface="+mn-lt"/>
                          <a:ea typeface="+mn-ea"/>
                          <a:cs typeface="+mn-cs"/>
                        </a:rPr>
                        <a:t>que fomenten la m</a:t>
                      </a:r>
                      <a:r>
                        <a:rPr lang="es-CL" sz="1400" b="0" kern="1200" dirty="0">
                          <a:solidFill>
                            <a:schemeClr val="tx1"/>
                          </a:solidFill>
                          <a:effectLst/>
                          <a:latin typeface="+mn-lt"/>
                          <a:ea typeface="+mn-ea"/>
                          <a:cs typeface="+mn-cs"/>
                        </a:rPr>
                        <a:t>emoria y arte identitario de Atacama: iniciativas de creación inspiradas en la historia y aspectos propios de la identidad regional y/o local tales como Rosario Orrego, el desierto, paisaje costero, cosecha de los valles, patrimonio astronómico, ruta de cetáceos y de todos aquellos elementos que caracterizan la diversidad identitaria regional tanto en lo urbano como rural. Se financiarán obras, propuestas artísticas que potencien a la región como territorio creativo desde su propia herencia histórico-cultural y que estimulen el reencuentro arte-ciudadanía.</a:t>
                      </a:r>
                    </a:p>
                  </a:txBody>
                  <a:tcPr marL="72000" marR="5264" marT="5264" marB="7200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1"/>
                  </a:ext>
                </a:extLst>
              </a:tr>
              <a:tr h="1314993">
                <a:tc>
                  <a:txBody>
                    <a:bodyPr/>
                    <a:lstStyle/>
                    <a:p>
                      <a:pPr marL="0" algn="ctr" defTabSz="914400" rtl="0" eaLnBrk="1" fontAlgn="ctr" latinLnBrk="0" hangingPunct="1">
                        <a:spcAft>
                          <a:spcPts val="0"/>
                        </a:spcAft>
                      </a:pPr>
                      <a:r>
                        <a:rPr lang="es-CL" sz="1400" b="0" kern="1200" dirty="0">
                          <a:solidFill>
                            <a:schemeClr val="tx1"/>
                          </a:solidFill>
                          <a:effectLst/>
                          <a:latin typeface="+mn-lt"/>
                          <a:ea typeface="+mn-ea"/>
                          <a:cs typeface="+mn-cs"/>
                        </a:rPr>
                        <a:t>Identidad regional y turismo cultural de la Región de Coquimbo</a:t>
                      </a:r>
                    </a:p>
                  </a:txBody>
                  <a:tcPr marL="5264" marR="5264" marT="5264" marB="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algn="just" defTabSz="914400" rtl="0" eaLnBrk="1" latinLnBrk="0" hangingPunct="1">
                        <a:spcAft>
                          <a:spcPts val="0"/>
                        </a:spcAft>
                      </a:pPr>
                      <a:r>
                        <a:rPr lang="es-CL" sz="1400" b="0" kern="1200" dirty="0">
                          <a:solidFill>
                            <a:schemeClr val="tx1"/>
                          </a:solidFill>
                          <a:effectLst/>
                          <a:latin typeface="+mn-lt"/>
                          <a:ea typeface="Calibri"/>
                          <a:cs typeface="Calibri"/>
                        </a:rPr>
                        <a:t>Entrega financiamiento total o parcial para proyectos </a:t>
                      </a:r>
                      <a:r>
                        <a:rPr lang="es-CL" sz="1400" b="0" kern="1200" dirty="0">
                          <a:solidFill>
                            <a:schemeClr val="tx1"/>
                          </a:solidFill>
                          <a:effectLst/>
                          <a:latin typeface="+mn-lt"/>
                          <a:ea typeface="+mn-ea"/>
                          <a:cs typeface="+mn-cs"/>
                        </a:rPr>
                        <a:t>que fomenten la Identidad regional y turismo cultural de la Región de Coquimbo, a través de iniciativas de puesta en valor de productos y servicios asociados al turismo cultural, con énfasis en su matriz campesina, rural, y de los diversos activos del patrimonio cultural presentes en el territorio y que contribuyan al reconocimiento de la región como destino turístico. Esta línea no financiará propuestas que busquen alcanzar obras de creación artística como producto final.</a:t>
                      </a:r>
                    </a:p>
                  </a:txBody>
                  <a:tcP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r h="1779347">
                <a:tc>
                  <a:txBody>
                    <a:bodyPr/>
                    <a:lstStyle/>
                    <a:p>
                      <a:pPr marL="0" algn="ctr" defTabSz="914400" rtl="0" eaLnBrk="1" fontAlgn="ctr" latinLnBrk="0" hangingPunct="1">
                        <a:spcAft>
                          <a:spcPts val="0"/>
                        </a:spcAft>
                      </a:pPr>
                      <a:r>
                        <a:rPr lang="es-CL" sz="1400" b="0" kern="1200" dirty="0">
                          <a:solidFill>
                            <a:schemeClr val="tx1"/>
                          </a:solidFill>
                          <a:effectLst/>
                          <a:latin typeface="+mn-lt"/>
                          <a:ea typeface="+mn-ea"/>
                          <a:cs typeface="+mn-cs"/>
                        </a:rPr>
                        <a:t>Creación artística y economía Creativa en Rapa Nui, Valparaíso</a:t>
                      </a:r>
                    </a:p>
                  </a:txBody>
                  <a:tcPr marL="5264" marR="5264" marT="5264" marB="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L" sz="1400" b="0" kern="1200" dirty="0">
                          <a:solidFill>
                            <a:schemeClr val="tx1"/>
                          </a:solidFill>
                          <a:effectLst/>
                          <a:latin typeface="+mn-lt"/>
                          <a:ea typeface="Calibri"/>
                          <a:cs typeface="Calibri"/>
                        </a:rPr>
                        <a:t>Entrega financiamiento total o parcial para proyectos </a:t>
                      </a:r>
                      <a:r>
                        <a:rPr lang="es-CL" sz="1400" b="0" kern="1200" dirty="0">
                          <a:solidFill>
                            <a:schemeClr val="tx1"/>
                          </a:solidFill>
                          <a:effectLst/>
                          <a:latin typeface="+mn-lt"/>
                          <a:ea typeface="+mn-ea"/>
                          <a:cs typeface="+mn-cs"/>
                        </a:rPr>
                        <a:t>que presenten una matriz productiva, que aborde elementos artísticos, que pueden ser un bien creativo o un servicio, que genere un aporte a la economía local y que puedes ser producido individualmente, o como producciones artísticas industriales de forma seriada, (artes visuales (galerías),  artesanía, diseño,  rutas culturales, rutas creativas, etc.    </a:t>
                      </a:r>
                    </a:p>
                  </a:txBody>
                  <a:tcP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35007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Modalidades</a:t>
            </a:r>
            <a:endParaRPr lang="es-CL"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nvPr>
        </p:nvGraphicFramePr>
        <p:xfrm>
          <a:off x="185197" y="690124"/>
          <a:ext cx="8611073" cy="5323988"/>
        </p:xfrm>
        <a:graphic>
          <a:graphicData uri="http://schemas.openxmlformats.org/drawingml/2006/table">
            <a:tbl>
              <a:tblPr firstRow="1" bandRow="1">
                <a:tableStyleId>{5C22544A-7EE6-4342-B048-85BDC9FD1C3A}</a:tableStyleId>
              </a:tblPr>
              <a:tblGrid>
                <a:gridCol w="2029969">
                  <a:extLst>
                    <a:ext uri="{9D8B030D-6E8A-4147-A177-3AD203B41FA5}">
                      <a16:colId xmlns:a16="http://schemas.microsoft.com/office/drawing/2014/main" val="297515009"/>
                    </a:ext>
                  </a:extLst>
                </a:gridCol>
                <a:gridCol w="6581104">
                  <a:extLst>
                    <a:ext uri="{9D8B030D-6E8A-4147-A177-3AD203B41FA5}">
                      <a16:colId xmlns:a16="http://schemas.microsoft.com/office/drawing/2014/main" val="2671396056"/>
                    </a:ext>
                  </a:extLst>
                </a:gridCol>
              </a:tblGrid>
              <a:tr h="431328">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MODALIDAD</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DESCRIPCIÓN DE LA MODALIDAD</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1314993">
                <a:tc>
                  <a:txBody>
                    <a:bodyPr/>
                    <a:lstStyle/>
                    <a:p>
                      <a:pPr algn="ctr" fontAlgn="ctr"/>
                      <a:r>
                        <a:rPr lang="es-CL" sz="1400" b="0" kern="1200" dirty="0">
                          <a:solidFill>
                            <a:schemeClr val="tx1"/>
                          </a:solidFill>
                          <a:effectLst/>
                          <a:latin typeface="+mn-lt"/>
                          <a:ea typeface="+mn-ea"/>
                          <a:cs typeface="+mn-cs"/>
                        </a:rPr>
                        <a:t>Turismo Cultural Región Metropolitana</a:t>
                      </a:r>
                      <a:endParaRPr lang="es-CL" sz="1400" b="0" i="0" u="none" strike="noStrike" dirty="0">
                        <a:solidFill>
                          <a:srgbClr val="FF0000"/>
                        </a:solidFill>
                        <a:effectLst/>
                        <a:latin typeface="+mn-lt"/>
                      </a:endParaRP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just"/>
                      <a:r>
                        <a:rPr lang="es-CL" sz="1400" b="0" kern="1200" dirty="0">
                          <a:solidFill>
                            <a:schemeClr val="tx1"/>
                          </a:solidFill>
                          <a:effectLst/>
                          <a:latin typeface="+mn-lt"/>
                          <a:ea typeface="Calibri"/>
                          <a:cs typeface="Calibri"/>
                        </a:rPr>
                        <a:t>Entrega financiamiento total o parcial para proyectos </a:t>
                      </a:r>
                      <a:r>
                        <a:rPr lang="es-CL" sz="1400" b="0" kern="1200" dirty="0">
                          <a:solidFill>
                            <a:schemeClr val="tx1"/>
                          </a:solidFill>
                          <a:effectLst/>
                          <a:latin typeface="+mn-lt"/>
                          <a:ea typeface="+mn-ea"/>
                          <a:cs typeface="+mn-cs"/>
                        </a:rPr>
                        <a:t>de creación y puesta en valor de productos o servicios de turismo cultural, que releven polos de desarrollo turístico identitarios y comunales, que aporten al fortalecimiento de la identidad, que potencien a la región como un territorio creativo, entendiendo como patrimonio cultural, la herencia propia del pasado de una comunidad, mantenida hasta la actualidad y transmitida a las generaciones presentes y futuras. Fomentar y fortalecer circuitos turísticos relevantes en el ámbito identitario, que promuevan la participación ciudadana.</a:t>
                      </a:r>
                      <a:endParaRPr lang="es-CL" sz="1400" b="0" i="0" u="none" strike="noStrike" kern="1200" baseline="0" dirty="0">
                        <a:solidFill>
                          <a:schemeClr val="tx1"/>
                        </a:solidFill>
                        <a:effectLst/>
                        <a:latin typeface="+mn-lt"/>
                        <a:ea typeface="+mn-ea"/>
                        <a:cs typeface="+mn-cs"/>
                      </a:endParaRP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1"/>
                  </a:ext>
                </a:extLst>
              </a:tr>
              <a:tr h="1314993">
                <a:tc>
                  <a:txBody>
                    <a:bodyPr/>
                    <a:lstStyle/>
                    <a:p>
                      <a:pPr marL="0" algn="ctr" defTabSz="914400" rtl="0" eaLnBrk="1" fontAlgn="ctr" latinLnBrk="0" hangingPunct="1"/>
                      <a:r>
                        <a:rPr lang="es-CL" sz="1400" b="0" kern="1200" dirty="0">
                          <a:solidFill>
                            <a:schemeClr val="tx1"/>
                          </a:solidFill>
                          <a:effectLst/>
                          <a:latin typeface="+mn-lt"/>
                          <a:ea typeface="+mn-ea"/>
                          <a:cs typeface="+mn-cs"/>
                        </a:rPr>
                        <a:t>Fomento y Difusión de la Artesanía Tradicional Regional de O’Higgins</a:t>
                      </a: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algn="just" defTabSz="914400" rtl="0" eaLnBrk="1" latinLnBrk="0" hangingPunct="1">
                        <a:spcAft>
                          <a:spcPts val="0"/>
                        </a:spcAft>
                      </a:pPr>
                      <a:r>
                        <a:rPr lang="es-CL" sz="1400" b="0" kern="1200" dirty="0">
                          <a:solidFill>
                            <a:schemeClr val="tx1"/>
                          </a:solidFill>
                          <a:effectLst/>
                          <a:latin typeface="+mn-lt"/>
                          <a:ea typeface="Calibri"/>
                          <a:cs typeface="Calibri"/>
                        </a:rPr>
                        <a:t>Entrega financiamiento total o parcial para proyectos </a:t>
                      </a:r>
                      <a:r>
                        <a:rPr lang="es-CL" sz="1400" b="0" kern="1200" dirty="0">
                          <a:solidFill>
                            <a:schemeClr val="tx1"/>
                          </a:solidFill>
                          <a:effectLst/>
                          <a:latin typeface="+mn-lt"/>
                          <a:ea typeface="+mn-ea"/>
                          <a:cs typeface="+mn-cs"/>
                        </a:rPr>
                        <a:t>que contemplen la creación y posterior difusión de piezas de artesanía tradicionales de la región de O´Higgins.</a:t>
                      </a:r>
                    </a:p>
                  </a:txBody>
                  <a:tcP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r h="1779347">
                <a:tc>
                  <a:txBody>
                    <a:bodyPr/>
                    <a:lstStyle/>
                    <a:p>
                      <a:pPr marL="0" algn="just" defTabSz="914400" rtl="0" eaLnBrk="1" fontAlgn="ctr" latinLnBrk="0" hangingPunct="1">
                        <a:spcAft>
                          <a:spcPts val="0"/>
                        </a:spcAft>
                      </a:pPr>
                      <a:r>
                        <a:rPr lang="es-CL" sz="1400" b="0" kern="1200" dirty="0">
                          <a:solidFill>
                            <a:schemeClr val="tx1"/>
                          </a:solidFill>
                          <a:effectLst/>
                          <a:latin typeface="+mn-lt"/>
                          <a:ea typeface="+mn-ea"/>
                          <a:cs typeface="+mn-cs"/>
                        </a:rPr>
                        <a:t>Memoria Historia Artística y Cultural de la Región del Maule</a:t>
                      </a: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L" sz="1400" b="0" kern="1200" dirty="0">
                          <a:solidFill>
                            <a:schemeClr val="tx1"/>
                          </a:solidFill>
                          <a:effectLst/>
                          <a:latin typeface="+mn-lt"/>
                          <a:ea typeface="Calibri"/>
                          <a:cs typeface="Calibri"/>
                        </a:rPr>
                        <a:t>Entrega financiamiento total o parcial para proyectos que fortalezcan</a:t>
                      </a:r>
                      <a:r>
                        <a:rPr lang="es-CL" sz="1400" b="0" kern="1200" dirty="0">
                          <a:solidFill>
                            <a:schemeClr val="tx1"/>
                          </a:solidFill>
                          <a:effectLst/>
                          <a:latin typeface="+mn-lt"/>
                          <a:ea typeface="+mn-ea"/>
                          <a:cs typeface="+mn-cs"/>
                        </a:rPr>
                        <a:t> la memoria histórica de los habitantes de la región del Maule, sobre el legado de sus artistas y cultores relevantes, con trayectoria regional, nacional e internacional, a través del financiamiento total o parcial de proyectos que investiguen, estudien, recopilen, sistematicen y/o analicen su(s) biografías(s), trayectoria(s) y su(s) respectiva(s) obra(s), considerando la difusión de esta información obtenida.</a:t>
                      </a: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5279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82"/>
        <p:cNvGrpSpPr/>
        <p:nvPr/>
      </p:nvGrpSpPr>
      <p:grpSpPr>
        <a:xfrm>
          <a:off x="0" y="0"/>
          <a:ext cx="0" cy="0"/>
          <a:chOff x="0" y="0"/>
          <a:chExt cx="0" cy="0"/>
        </a:xfrm>
      </p:grpSpPr>
      <p:pic>
        <p:nvPicPr>
          <p:cNvPr id="1484" name="Google Shape;1484;g824cbb78a0_1_157"/>
          <p:cNvPicPr preferRelativeResize="0"/>
          <p:nvPr/>
        </p:nvPicPr>
        <p:blipFill rotWithShape="1">
          <a:blip r:embed="rId3">
            <a:alphaModFix/>
          </a:blip>
          <a:srcRect/>
          <a:stretch/>
        </p:blipFill>
        <p:spPr>
          <a:xfrm>
            <a:off x="183600" y="6382800"/>
            <a:ext cx="8784000" cy="322129"/>
          </a:xfrm>
          <a:prstGeom prst="rect">
            <a:avLst/>
          </a:prstGeom>
          <a:noFill/>
          <a:ln>
            <a:noFill/>
          </a:ln>
        </p:spPr>
      </p:pic>
      <p:sp>
        <p:nvSpPr>
          <p:cNvPr id="1485" name="Google Shape;1485;g824cbb78a0_1_157"/>
          <p:cNvSpPr txBox="1"/>
          <p:nvPr/>
        </p:nvSpPr>
        <p:spPr>
          <a:xfrm>
            <a:off x="3308558" y="1029338"/>
            <a:ext cx="2434725" cy="300150"/>
          </a:xfrm>
          <a:prstGeom prst="rect">
            <a:avLst/>
          </a:prstGeom>
          <a:noFill/>
          <a:ln>
            <a:noFill/>
          </a:ln>
        </p:spPr>
        <p:txBody>
          <a:bodyPr spcFirstLastPara="1" wrap="square" lIns="68569" tIns="34275" rIns="68569" bIns="34275" anchor="t" anchorCtr="0">
            <a:noAutofit/>
          </a:bodyPr>
          <a:lstStyle/>
          <a:p>
            <a:pPr algn="ctr">
              <a:buClr>
                <a:srgbClr val="000000"/>
              </a:buClr>
              <a:buSzPts val="2000"/>
            </a:pPr>
            <a:r>
              <a:rPr lang="es-ES_tradnl" sz="1500" b="1" kern="0">
                <a:solidFill>
                  <a:srgbClr val="FFFFFF"/>
                </a:solidFill>
                <a:latin typeface="Verdana"/>
                <a:ea typeface="Verdana"/>
                <a:cs typeface="Verdana"/>
                <a:sym typeface="Verdana"/>
              </a:rPr>
              <a:t>LINEAMIENTOS 2021</a:t>
            </a:r>
            <a:endParaRPr lang="es-ES_tradnl" sz="1050" kern="0">
              <a:solidFill>
                <a:srgbClr val="000000"/>
              </a:solidFill>
              <a:ea typeface="Arial"/>
              <a:cs typeface="Arial"/>
              <a:sym typeface="Arial"/>
            </a:endParaRPr>
          </a:p>
        </p:txBody>
      </p:sp>
      <p:pic>
        <p:nvPicPr>
          <p:cNvPr id="1486" name="Google Shape;1486;g824cbb78a0_1_157"/>
          <p:cNvPicPr preferRelativeResize="0"/>
          <p:nvPr/>
        </p:nvPicPr>
        <p:blipFill rotWithShape="1">
          <a:blip r:embed="rId4">
            <a:alphaModFix/>
          </a:blip>
          <a:srcRect/>
          <a:stretch/>
        </p:blipFill>
        <p:spPr>
          <a:xfrm>
            <a:off x="7755617" y="6591739"/>
            <a:ext cx="924845" cy="113190"/>
          </a:xfrm>
          <a:prstGeom prst="rect">
            <a:avLst/>
          </a:prstGeom>
          <a:noFill/>
          <a:ln>
            <a:noFill/>
          </a:ln>
        </p:spPr>
      </p:pic>
      <p:sp>
        <p:nvSpPr>
          <p:cNvPr id="1488" name="Google Shape;1488;g824cbb78a0_1_157"/>
          <p:cNvSpPr/>
          <p:nvPr/>
        </p:nvSpPr>
        <p:spPr>
          <a:xfrm>
            <a:off x="3032790" y="4852424"/>
            <a:ext cx="3429000" cy="161550"/>
          </a:xfrm>
          <a:prstGeom prst="rect">
            <a:avLst/>
          </a:prstGeom>
          <a:noFill/>
          <a:ln>
            <a:noFill/>
          </a:ln>
        </p:spPr>
        <p:txBody>
          <a:bodyPr spcFirstLastPara="1" wrap="square" lIns="68569" tIns="34275" rIns="68569" bIns="34275" anchor="t" anchorCtr="0">
            <a:noAutofit/>
          </a:bodyPr>
          <a:lstStyle/>
          <a:p>
            <a:pPr>
              <a:buClr>
                <a:srgbClr val="000000"/>
              </a:buClr>
              <a:buSzPts val="800"/>
            </a:pPr>
            <a:endParaRPr lang="es-ES_tradnl" sz="600" kern="0">
              <a:solidFill>
                <a:srgbClr val="3F3F3F"/>
              </a:solidFill>
              <a:latin typeface="Verdana"/>
              <a:ea typeface="Verdana"/>
              <a:cs typeface="Verdana"/>
              <a:sym typeface="Verdana"/>
            </a:endParaRPr>
          </a:p>
        </p:txBody>
      </p:sp>
      <p:sp>
        <p:nvSpPr>
          <p:cNvPr id="1489" name="Google Shape;1489;g824cbb78a0_1_157"/>
          <p:cNvSpPr txBox="1"/>
          <p:nvPr/>
        </p:nvSpPr>
        <p:spPr>
          <a:xfrm>
            <a:off x="1874419" y="1709813"/>
            <a:ext cx="5678325" cy="350100"/>
          </a:xfrm>
          <a:prstGeom prst="rect">
            <a:avLst/>
          </a:prstGeom>
          <a:noFill/>
          <a:ln>
            <a:noFill/>
          </a:ln>
        </p:spPr>
        <p:txBody>
          <a:bodyPr spcFirstLastPara="1" wrap="square" lIns="68569" tIns="34275" rIns="68569" bIns="34275" anchor="t" anchorCtr="0">
            <a:noAutofit/>
          </a:bodyPr>
          <a:lstStyle/>
          <a:p>
            <a:pPr>
              <a:buClr>
                <a:srgbClr val="000000"/>
              </a:buClr>
              <a:buSzPts val="2400"/>
            </a:pPr>
            <a:r>
              <a:rPr lang="es-ES_tradnl" b="1" kern="0" dirty="0">
                <a:solidFill>
                  <a:srgbClr val="0070C0"/>
                </a:solidFill>
                <a:latin typeface="Verdana"/>
                <a:ea typeface="Verdana"/>
                <a:cs typeface="Verdana"/>
                <a:sym typeface="Verdana"/>
              </a:rPr>
              <a:t>Brechas de Género y Enfoque de Inclusión</a:t>
            </a:r>
            <a:endParaRPr lang="es-ES_tradnl" sz="1050" kern="0" dirty="0">
              <a:solidFill>
                <a:srgbClr val="000000"/>
              </a:solidFill>
              <a:ea typeface="Arial"/>
              <a:cs typeface="Arial"/>
              <a:sym typeface="Arial"/>
            </a:endParaRPr>
          </a:p>
        </p:txBody>
      </p:sp>
      <p:sp>
        <p:nvSpPr>
          <p:cNvPr id="1490" name="Google Shape;1490;g824cbb78a0_1_157"/>
          <p:cNvSpPr txBox="1"/>
          <p:nvPr/>
        </p:nvSpPr>
        <p:spPr>
          <a:xfrm>
            <a:off x="2099925" y="1412156"/>
            <a:ext cx="1709100" cy="300150"/>
          </a:xfrm>
          <a:prstGeom prst="rect">
            <a:avLst/>
          </a:prstGeom>
          <a:noFill/>
          <a:ln>
            <a:noFill/>
          </a:ln>
        </p:spPr>
        <p:txBody>
          <a:bodyPr spcFirstLastPara="1" wrap="square" lIns="68569" tIns="34275" rIns="68569" bIns="34275" anchor="t" anchorCtr="0">
            <a:noAutofit/>
          </a:bodyPr>
          <a:lstStyle/>
          <a:p>
            <a:pPr>
              <a:buClr>
                <a:srgbClr val="000000"/>
              </a:buClr>
              <a:buSzPts val="2000"/>
            </a:pPr>
            <a:r>
              <a:rPr lang="es-ES_tradnl" sz="1500" b="1" kern="0">
                <a:solidFill>
                  <a:srgbClr val="8E7CC3"/>
                </a:solidFill>
                <a:latin typeface="Verdana"/>
                <a:ea typeface="Verdana"/>
                <a:cs typeface="Verdana"/>
                <a:sym typeface="Verdana"/>
              </a:rPr>
              <a:t>PROPUESTAS</a:t>
            </a:r>
            <a:endParaRPr lang="es-ES_tradnl" sz="1050" kern="0">
              <a:solidFill>
                <a:srgbClr val="8E7CC3"/>
              </a:solidFill>
              <a:ea typeface="Arial"/>
              <a:cs typeface="Arial"/>
              <a:sym typeface="Arial"/>
            </a:endParaRPr>
          </a:p>
        </p:txBody>
      </p:sp>
      <p:sp>
        <p:nvSpPr>
          <p:cNvPr id="1491" name="Google Shape;1491;g824cbb78a0_1_157"/>
          <p:cNvSpPr/>
          <p:nvPr/>
        </p:nvSpPr>
        <p:spPr>
          <a:xfrm>
            <a:off x="272947" y="6428439"/>
            <a:ext cx="4711725" cy="230850"/>
          </a:xfrm>
          <a:prstGeom prst="rect">
            <a:avLst/>
          </a:prstGeom>
          <a:noFill/>
          <a:ln>
            <a:noFill/>
          </a:ln>
        </p:spPr>
        <p:txBody>
          <a:bodyPr spcFirstLastPara="1" wrap="square" lIns="68569" tIns="34275" rIns="68569" bIns="34275" anchor="t" anchorCtr="0">
            <a:noAutofit/>
          </a:bodyPr>
          <a:lstStyle/>
          <a:p>
            <a:pPr>
              <a:buClr>
                <a:srgbClr val="000000"/>
              </a:buClr>
              <a:buSzPts val="1400"/>
            </a:pPr>
            <a:r>
              <a:rPr lang="es-ES_tradnl" sz="1050" kern="0" dirty="0">
                <a:solidFill>
                  <a:srgbClr val="FFFFFF"/>
                </a:solidFill>
                <a:latin typeface="Verdana"/>
                <a:ea typeface="Verdana"/>
                <a:cs typeface="Verdana"/>
                <a:sym typeface="Verdana"/>
              </a:rPr>
              <a:t>LINEAMIENTOS CONVOCATORIA 2021</a:t>
            </a:r>
          </a:p>
        </p:txBody>
      </p:sp>
      <p:sp>
        <p:nvSpPr>
          <p:cNvPr id="1492" name="Google Shape;1492;g824cbb78a0_1_157"/>
          <p:cNvSpPr/>
          <p:nvPr/>
        </p:nvSpPr>
        <p:spPr>
          <a:xfrm>
            <a:off x="1874419" y="2305547"/>
            <a:ext cx="5127806" cy="727253"/>
          </a:xfrm>
          <a:prstGeom prst="homePlate">
            <a:avLst>
              <a:gd name="adj" fmla="val 50000"/>
            </a:avLst>
          </a:prstGeom>
          <a:solidFill>
            <a:srgbClr val="DAE5F1"/>
          </a:solidFill>
          <a:ln>
            <a:noFill/>
          </a:ln>
        </p:spPr>
        <p:txBody>
          <a:bodyPr spcFirstLastPara="1" wrap="square" lIns="68569" tIns="34275" rIns="68569" bIns="34275" anchor="ctr" anchorCtr="0">
            <a:noAutofit/>
          </a:bodyPr>
          <a:lstStyle/>
          <a:p>
            <a:pPr algn="ctr">
              <a:buClr>
                <a:srgbClr val="000000"/>
              </a:buClr>
              <a:buSzPts val="1400"/>
            </a:pPr>
            <a:r>
              <a:rPr lang="es-ES_tradnl" sz="1050" kern="0">
                <a:solidFill>
                  <a:srgbClr val="DAE5F1"/>
                </a:solidFill>
                <a:ea typeface="Arial"/>
                <a:cs typeface="Arial"/>
                <a:sym typeface="Arial"/>
              </a:rPr>
              <a:t>sss</a:t>
            </a:r>
          </a:p>
        </p:txBody>
      </p:sp>
      <p:sp>
        <p:nvSpPr>
          <p:cNvPr id="1493" name="Google Shape;1493;g824cbb78a0_1_157"/>
          <p:cNvSpPr/>
          <p:nvPr/>
        </p:nvSpPr>
        <p:spPr>
          <a:xfrm>
            <a:off x="1874418" y="3284273"/>
            <a:ext cx="5127806" cy="671795"/>
          </a:xfrm>
          <a:prstGeom prst="homePlate">
            <a:avLst>
              <a:gd name="adj" fmla="val 50000"/>
            </a:avLst>
          </a:prstGeom>
          <a:solidFill>
            <a:srgbClr val="DAE5F1"/>
          </a:solidFill>
          <a:ln>
            <a:noFill/>
          </a:ln>
        </p:spPr>
        <p:txBody>
          <a:bodyPr spcFirstLastPara="1" wrap="square" lIns="68569" tIns="34275" rIns="68569" bIns="34275" anchor="ctr" anchorCtr="0">
            <a:noAutofit/>
          </a:bodyPr>
          <a:lstStyle/>
          <a:p>
            <a:pPr algn="ctr">
              <a:buClr>
                <a:srgbClr val="000000"/>
              </a:buClr>
              <a:buSzPts val="1400"/>
            </a:pPr>
            <a:endParaRPr lang="es-ES_tradnl" sz="1050" kern="0">
              <a:solidFill>
                <a:srgbClr val="DAE5F1"/>
              </a:solidFill>
              <a:ea typeface="Arial"/>
              <a:cs typeface="Arial"/>
              <a:sym typeface="Arial"/>
            </a:endParaRPr>
          </a:p>
        </p:txBody>
      </p:sp>
      <p:sp>
        <p:nvSpPr>
          <p:cNvPr id="1494" name="Google Shape;1494;g824cbb78a0_1_157"/>
          <p:cNvSpPr txBox="1"/>
          <p:nvPr/>
        </p:nvSpPr>
        <p:spPr>
          <a:xfrm>
            <a:off x="1952626" y="2326592"/>
            <a:ext cx="4418569" cy="688829"/>
          </a:xfrm>
          <a:prstGeom prst="rect">
            <a:avLst/>
          </a:prstGeom>
          <a:noFill/>
          <a:ln>
            <a:noFill/>
          </a:ln>
        </p:spPr>
        <p:txBody>
          <a:bodyPr spcFirstLastPara="1" wrap="square" lIns="68569" tIns="34275" rIns="68569" bIns="34275" anchor="ctr" anchorCtr="0">
            <a:noAutofit/>
          </a:bodyPr>
          <a:lstStyle/>
          <a:p>
            <a:pPr algn="just">
              <a:buClr>
                <a:srgbClr val="000000"/>
              </a:buClr>
              <a:buSzPts val="1400"/>
            </a:pPr>
            <a:endParaRPr lang="es-ES_tradnl" sz="1050" kern="0" dirty="0">
              <a:solidFill>
                <a:srgbClr val="000000"/>
              </a:solidFill>
              <a:ea typeface="Arial"/>
              <a:cs typeface="Arial"/>
              <a:sym typeface="Arial"/>
            </a:endParaRPr>
          </a:p>
          <a:p>
            <a:pPr defTabSz="342900">
              <a:defRPr/>
            </a:pPr>
            <a:r>
              <a:rPr lang="es-ES_tradnl" sz="1050" b="1" dirty="0">
                <a:solidFill>
                  <a:srgbClr val="000000"/>
                </a:solidFill>
              </a:rPr>
              <a:t>Se privilegian aquellos proyectos que incluyan mayor presencia de mujeres en sus equipos de trabajo en las siguientes líneas de Fondart Regional: Creación en Artesanía, Cultura Tradicional y Creación Artística (el anterior a través de un criterio de selección)</a:t>
            </a:r>
            <a:endParaRPr lang="es-ES_tradnl" sz="1050" b="1" kern="0" dirty="0">
              <a:solidFill>
                <a:srgbClr val="000000"/>
              </a:solidFill>
              <a:ea typeface="Arial"/>
              <a:cs typeface="Arial"/>
              <a:sym typeface="Arial"/>
            </a:endParaRPr>
          </a:p>
          <a:p>
            <a:pPr algn="just">
              <a:buClr>
                <a:srgbClr val="000000"/>
              </a:buClr>
              <a:buSzPts val="1400"/>
            </a:pPr>
            <a:endParaRPr lang="es-ES_tradnl" sz="1050" kern="0" dirty="0">
              <a:solidFill>
                <a:srgbClr val="000000"/>
              </a:solidFill>
              <a:ea typeface="Arial"/>
              <a:cs typeface="Arial"/>
              <a:sym typeface="Arial"/>
            </a:endParaRPr>
          </a:p>
        </p:txBody>
      </p:sp>
      <p:sp>
        <p:nvSpPr>
          <p:cNvPr id="1495" name="Google Shape;1495;g824cbb78a0_1_157"/>
          <p:cNvSpPr txBox="1"/>
          <p:nvPr/>
        </p:nvSpPr>
        <p:spPr>
          <a:xfrm>
            <a:off x="2070559" y="3262679"/>
            <a:ext cx="4391231" cy="723727"/>
          </a:xfrm>
          <a:prstGeom prst="rect">
            <a:avLst/>
          </a:prstGeom>
          <a:noFill/>
          <a:ln>
            <a:noFill/>
          </a:ln>
        </p:spPr>
        <p:txBody>
          <a:bodyPr spcFirstLastPara="1" wrap="square" lIns="68569" tIns="34275" rIns="68569" bIns="34275" anchor="ctr" anchorCtr="0">
            <a:noAutofit/>
          </a:bodyPr>
          <a:lstStyle/>
          <a:p>
            <a:pPr algn="just">
              <a:buClr>
                <a:srgbClr val="000000"/>
              </a:buClr>
              <a:buSzPts val="1400"/>
            </a:pPr>
            <a:r>
              <a:rPr lang="es-ES_tradnl" sz="1050" b="1" kern="0" dirty="0">
                <a:solidFill>
                  <a:srgbClr val="000000"/>
                </a:solidFill>
                <a:ea typeface="Arial"/>
                <a:cs typeface="Arial"/>
                <a:sym typeface="Arial"/>
              </a:rPr>
              <a:t>Enfoque de inclusión por medio de líneas como Pueblos Originarios y Cultura Migrantes en Fondart Regional, esta última privilegiando proyectos que incluyan personas u organizaciones de extranjeros residentes en Chile (en criterio de evaluación). </a:t>
            </a:r>
          </a:p>
        </p:txBody>
      </p:sp>
      <p:sp>
        <p:nvSpPr>
          <p:cNvPr id="17" name="Google Shape;1496;g824cbb78a0_1_157">
            <a:extLst>
              <a:ext uri="{FF2B5EF4-FFF2-40B4-BE49-F238E27FC236}">
                <a16:creationId xmlns:a16="http://schemas.microsoft.com/office/drawing/2014/main" id="{52BFDAFE-1298-804D-98FA-4D1F57F8E4C7}"/>
              </a:ext>
            </a:extLst>
          </p:cNvPr>
          <p:cNvSpPr/>
          <p:nvPr/>
        </p:nvSpPr>
        <p:spPr>
          <a:xfrm>
            <a:off x="1830891" y="4093681"/>
            <a:ext cx="5127806" cy="637291"/>
          </a:xfrm>
          <a:prstGeom prst="homePlate">
            <a:avLst>
              <a:gd name="adj" fmla="val 50000"/>
            </a:avLst>
          </a:prstGeom>
          <a:solidFill>
            <a:srgbClr val="DAE5F1"/>
          </a:solidFill>
          <a:ln>
            <a:noFill/>
          </a:ln>
        </p:spPr>
        <p:txBody>
          <a:bodyPr spcFirstLastPara="1" wrap="square" lIns="68569" tIns="34275" rIns="68569" bIns="34275" anchor="ctr" anchorCtr="0">
            <a:noAutofit/>
          </a:bodyPr>
          <a:lstStyle/>
          <a:p>
            <a:pPr algn="ctr">
              <a:buClr>
                <a:srgbClr val="000000"/>
              </a:buClr>
              <a:buSzPts val="1400"/>
            </a:pPr>
            <a:endParaRPr lang="es-ES_tradnl" sz="1050" kern="0">
              <a:solidFill>
                <a:srgbClr val="DAE5F1"/>
              </a:solidFill>
              <a:ea typeface="Arial"/>
              <a:cs typeface="Arial"/>
              <a:sym typeface="Arial"/>
            </a:endParaRPr>
          </a:p>
        </p:txBody>
      </p:sp>
      <p:sp>
        <p:nvSpPr>
          <p:cNvPr id="18" name="Google Shape;1497;g824cbb78a0_1_157">
            <a:extLst>
              <a:ext uri="{FF2B5EF4-FFF2-40B4-BE49-F238E27FC236}">
                <a16:creationId xmlns:a16="http://schemas.microsoft.com/office/drawing/2014/main" id="{4898E7F0-0A43-494F-B9F7-BCF918FD0314}"/>
              </a:ext>
            </a:extLst>
          </p:cNvPr>
          <p:cNvSpPr txBox="1"/>
          <p:nvPr/>
        </p:nvSpPr>
        <p:spPr>
          <a:xfrm>
            <a:off x="2033817" y="4110711"/>
            <a:ext cx="4050450" cy="640403"/>
          </a:xfrm>
          <a:prstGeom prst="rect">
            <a:avLst/>
          </a:prstGeom>
          <a:noFill/>
          <a:ln>
            <a:noFill/>
          </a:ln>
        </p:spPr>
        <p:txBody>
          <a:bodyPr spcFirstLastPara="1" wrap="square" lIns="68569" tIns="34275" rIns="68569" bIns="34275" anchor="ctr" anchorCtr="0">
            <a:noAutofit/>
          </a:bodyPr>
          <a:lstStyle/>
          <a:p>
            <a:pPr algn="just">
              <a:buClr>
                <a:srgbClr val="000000"/>
              </a:buClr>
              <a:buSzPts val="1400"/>
            </a:pPr>
            <a:r>
              <a:rPr lang="es-ES_tradnl" sz="1050" b="1" kern="0" dirty="0">
                <a:solidFill>
                  <a:srgbClr val="000000"/>
                </a:solidFill>
                <a:ea typeface="Arial"/>
                <a:cs typeface="Arial"/>
                <a:sym typeface="Arial"/>
              </a:rPr>
              <a:t>Se privilegian aquellos proyectos dirigidos a personas en situación de discapacidad y/o adultos mayores en la Línea de Actividades Formativas de Fondart Regional.</a:t>
            </a:r>
          </a:p>
        </p:txBody>
      </p:sp>
    </p:spTree>
    <p:extLst>
      <p:ext uri="{BB962C8B-B14F-4D97-AF65-F5344CB8AC3E}">
        <p14:creationId xmlns:p14="http://schemas.microsoft.com/office/powerpoint/2010/main" val="5938643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Modalidades</a:t>
            </a:r>
            <a:endParaRPr lang="es-CL"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nvPr>
        </p:nvGraphicFramePr>
        <p:xfrm>
          <a:off x="185197" y="690124"/>
          <a:ext cx="8611073" cy="4897268"/>
        </p:xfrm>
        <a:graphic>
          <a:graphicData uri="http://schemas.openxmlformats.org/drawingml/2006/table">
            <a:tbl>
              <a:tblPr firstRow="1" bandRow="1">
                <a:tableStyleId>{5C22544A-7EE6-4342-B048-85BDC9FD1C3A}</a:tableStyleId>
              </a:tblPr>
              <a:tblGrid>
                <a:gridCol w="2029969">
                  <a:extLst>
                    <a:ext uri="{9D8B030D-6E8A-4147-A177-3AD203B41FA5}">
                      <a16:colId xmlns:a16="http://schemas.microsoft.com/office/drawing/2014/main" val="297515009"/>
                    </a:ext>
                  </a:extLst>
                </a:gridCol>
                <a:gridCol w="6581104">
                  <a:extLst>
                    <a:ext uri="{9D8B030D-6E8A-4147-A177-3AD203B41FA5}">
                      <a16:colId xmlns:a16="http://schemas.microsoft.com/office/drawing/2014/main" val="2671396056"/>
                    </a:ext>
                  </a:extLst>
                </a:gridCol>
              </a:tblGrid>
              <a:tr h="431328">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MODALIDAD</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DESCRIPCIÓN DE LA MODALIDAD</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1314993">
                <a:tc>
                  <a:txBody>
                    <a:bodyPr/>
                    <a:lstStyle/>
                    <a:p>
                      <a:pPr algn="ctr" fontAlgn="ctr"/>
                      <a:r>
                        <a:rPr lang="es-CL" sz="1400" b="0" kern="1200" dirty="0">
                          <a:solidFill>
                            <a:schemeClr val="tx1"/>
                          </a:solidFill>
                          <a:effectLst/>
                          <a:latin typeface="+mn-lt"/>
                          <a:ea typeface="+mn-ea"/>
                          <a:cs typeface="+mn-cs"/>
                        </a:rPr>
                        <a:t>Identidad Regional y Turismo Cultural Región de Ñuble</a:t>
                      </a:r>
                      <a:endParaRPr lang="es-CL" sz="1400" b="0" i="0" u="none" strike="noStrike" dirty="0">
                        <a:solidFill>
                          <a:schemeClr val="tx1"/>
                        </a:solidFill>
                        <a:effectLst/>
                        <a:latin typeface="+mn-lt"/>
                      </a:endParaRP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just"/>
                      <a:r>
                        <a:rPr lang="es-CL" sz="1400" b="0" kern="1200" dirty="0">
                          <a:solidFill>
                            <a:schemeClr val="tx1"/>
                          </a:solidFill>
                          <a:effectLst/>
                          <a:latin typeface="+mn-lt"/>
                          <a:ea typeface="Calibri"/>
                          <a:cs typeface="Calibri"/>
                        </a:rPr>
                        <a:t>Entrega financiamiento total o parcial para proyectos </a:t>
                      </a:r>
                      <a:r>
                        <a:rPr lang="es-ES" sz="1400" b="0" kern="1200" dirty="0">
                          <a:solidFill>
                            <a:schemeClr val="tx1"/>
                          </a:solidFill>
                          <a:effectLst/>
                          <a:latin typeface="+mn-lt"/>
                          <a:ea typeface="+mn-ea"/>
                          <a:cs typeface="+mn-cs"/>
                        </a:rPr>
                        <a:t>que fomenten la identidad de Ñuble, a través de iniciativas de creación y puesta en valor de productos y servicios de turismo cultural, con énfasis en su matriz campesina y rural.</a:t>
                      </a:r>
                      <a:endParaRPr lang="es-CL" sz="1400" b="0" i="0" u="none" strike="noStrike" kern="1200" baseline="0" dirty="0">
                        <a:solidFill>
                          <a:schemeClr val="tx1"/>
                        </a:solidFill>
                        <a:effectLst/>
                        <a:latin typeface="+mn-lt"/>
                        <a:ea typeface="+mn-ea"/>
                        <a:cs typeface="+mn-cs"/>
                      </a:endParaRP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1"/>
                  </a:ext>
                </a:extLst>
              </a:tr>
              <a:tr h="1314993">
                <a:tc>
                  <a:txBody>
                    <a:bodyPr/>
                    <a:lstStyle/>
                    <a:p>
                      <a:pPr marL="0" algn="ctr" defTabSz="914400" rtl="0" eaLnBrk="1" fontAlgn="ctr" latinLnBrk="0" hangingPunct="1"/>
                      <a:r>
                        <a:rPr lang="es-CL" sz="1400" b="0" kern="1200" dirty="0">
                          <a:solidFill>
                            <a:schemeClr val="tx1"/>
                          </a:solidFill>
                          <a:effectLst/>
                          <a:latin typeface="+mn-lt"/>
                          <a:ea typeface="+mn-ea"/>
                          <a:cs typeface="+mn-cs"/>
                        </a:rPr>
                        <a:t>Participación, consumo cultural y economía creativa Región del Biobío</a:t>
                      </a: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algn="just" defTabSz="914400" rtl="0" eaLnBrk="1" latinLnBrk="0" hangingPunct="1">
                        <a:spcAft>
                          <a:spcPts val="0"/>
                        </a:spcAft>
                      </a:pPr>
                      <a:r>
                        <a:rPr lang="es-CL" sz="1400" b="0" kern="1200" dirty="0">
                          <a:solidFill>
                            <a:schemeClr val="tx1"/>
                          </a:solidFill>
                          <a:effectLst/>
                          <a:latin typeface="+mn-lt"/>
                          <a:ea typeface="Calibri"/>
                          <a:cs typeface="Calibri"/>
                        </a:rPr>
                        <a:t>Entrega financiamiento total o parcial para proyectos </a:t>
                      </a:r>
                      <a:r>
                        <a:rPr lang="es-ES" sz="1400" b="0" kern="1200" dirty="0">
                          <a:solidFill>
                            <a:schemeClr val="tx1"/>
                          </a:solidFill>
                          <a:effectLst/>
                          <a:latin typeface="+mn-lt"/>
                          <a:ea typeface="+mn-ea"/>
                          <a:cs typeface="+mn-cs"/>
                        </a:rPr>
                        <a:t>que propongan y ejecuten estrategias y/o planes que se orienten a potenciar el vínculo entre las artes y las comunidades, difundiendo y valorando el quehacer artístico y la preservación del patrimonio cultural regional, así como también proyectos de investigación, estudios o difusión que promuevan el vínculo entre la actividad artística cultural y la economía creativa.</a:t>
                      </a:r>
                      <a:endParaRPr lang="es-CL" sz="1400" b="0" kern="1200" dirty="0">
                        <a:solidFill>
                          <a:schemeClr val="tx1"/>
                        </a:solidFill>
                        <a:effectLst/>
                        <a:latin typeface="+mn-lt"/>
                        <a:ea typeface="+mn-ea"/>
                        <a:cs typeface="+mn-cs"/>
                      </a:endParaRPr>
                    </a:p>
                  </a:txBody>
                  <a:tcP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r h="1779347">
                <a:tc>
                  <a:txBody>
                    <a:bodyPr/>
                    <a:lstStyle/>
                    <a:p>
                      <a:pPr marL="0" algn="just" defTabSz="914400" rtl="0" eaLnBrk="1" fontAlgn="ctr" latinLnBrk="0" hangingPunct="1">
                        <a:spcAft>
                          <a:spcPts val="0"/>
                        </a:spcAft>
                      </a:pPr>
                      <a:r>
                        <a:rPr lang="es-CL" sz="1400" b="0" kern="1200" dirty="0">
                          <a:solidFill>
                            <a:schemeClr val="tx1"/>
                          </a:solidFill>
                          <a:effectLst/>
                          <a:latin typeface="+mn-lt"/>
                          <a:ea typeface="+mn-ea"/>
                          <a:cs typeface="+mn-cs"/>
                        </a:rPr>
                        <a:t>Integración Social Artístico y Cultural Región de La Araucanía</a:t>
                      </a: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algn="just" defTabSz="914400" rtl="0" eaLnBrk="1" latinLnBrk="0" hangingPunct="1">
                        <a:spcAft>
                          <a:spcPts val="0"/>
                        </a:spcAft>
                      </a:pPr>
                      <a:r>
                        <a:rPr lang="es-CL" sz="1400" b="0" kern="1200" dirty="0">
                          <a:solidFill>
                            <a:schemeClr val="tx1"/>
                          </a:solidFill>
                          <a:effectLst/>
                          <a:latin typeface="+mn-lt"/>
                          <a:ea typeface="Calibri"/>
                          <a:cs typeface="Calibri"/>
                        </a:rPr>
                        <a:t>Entrega financiamiento total o parcial para proyectos</a:t>
                      </a:r>
                      <a:r>
                        <a:rPr lang="es-CL" sz="1400" b="0" kern="1200" baseline="0" dirty="0">
                          <a:solidFill>
                            <a:schemeClr val="tx1"/>
                          </a:solidFill>
                          <a:effectLst/>
                          <a:latin typeface="+mn-lt"/>
                          <a:ea typeface="Calibri"/>
                          <a:cs typeface="Calibri"/>
                        </a:rPr>
                        <a:t> </a:t>
                      </a:r>
                      <a:r>
                        <a:rPr lang="es-CL" sz="1400" b="0" kern="1200" dirty="0">
                          <a:solidFill>
                            <a:schemeClr val="tx1"/>
                          </a:solidFill>
                          <a:effectLst/>
                          <a:latin typeface="+mn-lt"/>
                          <a:ea typeface="+mn-ea"/>
                          <a:cs typeface="+mn-cs"/>
                        </a:rPr>
                        <a:t>de temática social e integración social y comunitaria que potencie la audiencia, facilite el acceso a bienes culturales y/o permita la generación de redes de trabajo asociado a turismo cultural, artesanía, memoria histórica, desarrollo cultural entre otros, y ámbitos artísticos financiados por este fondo, se privilegiaran sectores vulnerables de difícil acceso geográfico o zonas de rezago, además se privilegiaran proyectos cuyos responsables se encuentren residiendo en el territorio donde se ejecutará la iniciativa.</a:t>
                      </a: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631754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Modalidades</a:t>
            </a:r>
            <a:endParaRPr lang="es-CL"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nvPr>
        </p:nvGraphicFramePr>
        <p:xfrm>
          <a:off x="185197" y="690124"/>
          <a:ext cx="8611073" cy="4482832"/>
        </p:xfrm>
        <a:graphic>
          <a:graphicData uri="http://schemas.openxmlformats.org/drawingml/2006/table">
            <a:tbl>
              <a:tblPr firstRow="1" bandRow="1">
                <a:tableStyleId>{5C22544A-7EE6-4342-B048-85BDC9FD1C3A}</a:tableStyleId>
              </a:tblPr>
              <a:tblGrid>
                <a:gridCol w="2029969">
                  <a:extLst>
                    <a:ext uri="{9D8B030D-6E8A-4147-A177-3AD203B41FA5}">
                      <a16:colId xmlns:a16="http://schemas.microsoft.com/office/drawing/2014/main" val="297515009"/>
                    </a:ext>
                  </a:extLst>
                </a:gridCol>
                <a:gridCol w="6581104">
                  <a:extLst>
                    <a:ext uri="{9D8B030D-6E8A-4147-A177-3AD203B41FA5}">
                      <a16:colId xmlns:a16="http://schemas.microsoft.com/office/drawing/2014/main" val="2671396056"/>
                    </a:ext>
                  </a:extLst>
                </a:gridCol>
              </a:tblGrid>
              <a:tr h="431328">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MODALIDAD</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DESCRIPCIÓN DE LA MODALIDAD</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1826464">
                <a:tc>
                  <a:txBody>
                    <a:bodyPr/>
                    <a:lstStyle/>
                    <a:p>
                      <a:pPr algn="ctr" fontAlgn="ctr"/>
                      <a:r>
                        <a:rPr lang="es-CL" sz="1400" b="0" kern="1200" dirty="0">
                          <a:solidFill>
                            <a:schemeClr val="tx1"/>
                          </a:solidFill>
                          <a:effectLst/>
                          <a:latin typeface="+mn-lt"/>
                          <a:ea typeface="+mn-ea"/>
                          <a:cs typeface="+mn-cs"/>
                        </a:rPr>
                        <a:t>Turismo Cultural Los Ríos</a:t>
                      </a:r>
                      <a:endParaRPr lang="es-CL" sz="1400" b="0" i="0" u="none" strike="noStrike" dirty="0">
                        <a:solidFill>
                          <a:srgbClr val="FF0000"/>
                        </a:solidFill>
                        <a:effectLst/>
                        <a:latin typeface="+mn-lt"/>
                      </a:endParaRP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r>
                        <a:rPr lang="es-CL" sz="1400" b="0" kern="1200" dirty="0">
                          <a:solidFill>
                            <a:schemeClr val="tx1"/>
                          </a:solidFill>
                          <a:effectLst/>
                          <a:latin typeface="+mn-lt"/>
                          <a:ea typeface="Calibri"/>
                          <a:cs typeface="Calibri"/>
                        </a:rPr>
                        <a:t>Entrega financiamiento total o parcial para proyectos </a:t>
                      </a:r>
                      <a:r>
                        <a:rPr lang="es-CL" sz="1400" b="0" kern="1200" dirty="0">
                          <a:solidFill>
                            <a:schemeClr val="tx1"/>
                          </a:solidFill>
                          <a:effectLst/>
                          <a:latin typeface="+mn-lt"/>
                          <a:ea typeface="+mn-ea"/>
                          <a:cs typeface="+mn-cs"/>
                        </a:rPr>
                        <a:t>de fomento del turismo cultural regional, en formato presencial como digital, que pongan en valor las diversas identidades locales, a través del turismo cultural presentes en el territorio y que contribuya a posicionar el potencial  cultural, artístico y patrimonial, como un valor agregado a la oferta turística. Sólo se financiarán los siguientes tipos de proyectos: Investigación, Difusión, Rescate, Formación.</a:t>
                      </a:r>
                      <a:endParaRPr lang="es-CL" sz="1400" b="0" i="0" u="none" strike="noStrike" kern="1200" baseline="0" dirty="0">
                        <a:solidFill>
                          <a:schemeClr val="tx1"/>
                        </a:solidFill>
                        <a:effectLst/>
                        <a:latin typeface="+mn-lt"/>
                        <a:ea typeface="+mn-ea"/>
                        <a:cs typeface="+mn-cs"/>
                      </a:endParaRP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1"/>
                  </a:ext>
                </a:extLst>
              </a:tr>
              <a:tr h="1314993">
                <a:tc>
                  <a:txBody>
                    <a:bodyPr/>
                    <a:lstStyle/>
                    <a:p>
                      <a:pPr marL="0" algn="ctr" defTabSz="914400" rtl="0" eaLnBrk="1" fontAlgn="ctr" latinLnBrk="0" hangingPunct="1"/>
                      <a:r>
                        <a:rPr lang="es-CL" sz="1400" b="0" kern="1200" dirty="0">
                          <a:solidFill>
                            <a:schemeClr val="tx1"/>
                          </a:solidFill>
                          <a:effectLst/>
                          <a:latin typeface="+mn-lt"/>
                          <a:ea typeface="+mn-ea"/>
                          <a:cs typeface="+mn-cs"/>
                        </a:rPr>
                        <a:t>Investigación de lo femenino en la identidad de la Región de Los Lagos</a:t>
                      </a: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algn="just" defTabSz="914400" rtl="0" eaLnBrk="1" latinLnBrk="0" hangingPunct="1">
                        <a:spcAft>
                          <a:spcPts val="0"/>
                        </a:spcAft>
                      </a:pPr>
                      <a:r>
                        <a:rPr lang="es-CL" sz="1400" b="0" kern="1200" dirty="0">
                          <a:solidFill>
                            <a:schemeClr val="tx1"/>
                          </a:solidFill>
                          <a:effectLst/>
                          <a:latin typeface="+mn-lt"/>
                          <a:ea typeface="Calibri"/>
                          <a:cs typeface="Calibri"/>
                        </a:rPr>
                        <a:t>Entrega financiamiento total o parcial para proyectos </a:t>
                      </a:r>
                      <a:r>
                        <a:rPr lang="es-CL" sz="1400" b="0" kern="1200" dirty="0">
                          <a:solidFill>
                            <a:schemeClr val="tx1"/>
                          </a:solidFill>
                          <a:effectLst/>
                          <a:latin typeface="+mn-lt"/>
                          <a:ea typeface="+mn-ea"/>
                          <a:cs typeface="+mn-cs"/>
                        </a:rPr>
                        <a:t>de investigación, identificación, registro y documentación de carácter diagnóstico, documental, territorial, tipológico y/o histórico referidos a la temática de lo femenino en la identidad de la región. Debiendo cumplir y explicitando al menos uno de los objetivos estratégicos de la política regional de Los Lagos 2017 - 2022. Esta línea no financiará propuestas que busquen alcanzar obras de creación artística como producto final. Esta modalidad exige: - Autorización de difusión de, al menos, un resumen de la investigación por parte del Ministerio de las Culturas, las Artes y el Patrimonio como aporte a la transferencia de conocimiento. La política regional de Los Lagos 2017 - 2022, podrá descargarse en el siguiente link http://www.cultura.gob.cl/politicas - culturales/los -lagos/</a:t>
                      </a:r>
                    </a:p>
                  </a:txBody>
                  <a:tcP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bl>
          </a:graphicData>
        </a:graphic>
      </p:graphicFrame>
    </p:spTree>
    <p:extLst>
      <p:ext uri="{BB962C8B-B14F-4D97-AF65-F5344CB8AC3E}">
        <p14:creationId xmlns:p14="http://schemas.microsoft.com/office/powerpoint/2010/main" val="4073449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Modalidades</a:t>
            </a:r>
            <a:endParaRPr lang="es-CL"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nvPr>
        </p:nvGraphicFramePr>
        <p:xfrm>
          <a:off x="185197" y="690124"/>
          <a:ext cx="8611073" cy="3971361"/>
        </p:xfrm>
        <a:graphic>
          <a:graphicData uri="http://schemas.openxmlformats.org/drawingml/2006/table">
            <a:tbl>
              <a:tblPr firstRow="1" bandRow="1">
                <a:tableStyleId>{5C22544A-7EE6-4342-B048-85BDC9FD1C3A}</a:tableStyleId>
              </a:tblPr>
              <a:tblGrid>
                <a:gridCol w="2029969">
                  <a:extLst>
                    <a:ext uri="{9D8B030D-6E8A-4147-A177-3AD203B41FA5}">
                      <a16:colId xmlns:a16="http://schemas.microsoft.com/office/drawing/2014/main" val="297515009"/>
                    </a:ext>
                  </a:extLst>
                </a:gridCol>
                <a:gridCol w="6581104">
                  <a:extLst>
                    <a:ext uri="{9D8B030D-6E8A-4147-A177-3AD203B41FA5}">
                      <a16:colId xmlns:a16="http://schemas.microsoft.com/office/drawing/2014/main" val="2671396056"/>
                    </a:ext>
                  </a:extLst>
                </a:gridCol>
              </a:tblGrid>
              <a:tr h="431328">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MODALIDAD</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DESCRIPCIÓN DE LA MODALIDAD</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1314993">
                <a:tc>
                  <a:txBody>
                    <a:bodyPr/>
                    <a:lstStyle/>
                    <a:p>
                      <a:pPr marL="0" algn="just" defTabSz="914400" rtl="0" eaLnBrk="1" fontAlgn="ctr" latinLnBrk="0" hangingPunct="1">
                        <a:spcAft>
                          <a:spcPts val="0"/>
                        </a:spcAft>
                      </a:pPr>
                      <a:r>
                        <a:rPr lang="es-CL" sz="1400" b="0" kern="1200" dirty="0">
                          <a:solidFill>
                            <a:schemeClr val="tx1"/>
                          </a:solidFill>
                          <a:effectLst/>
                          <a:latin typeface="+mn-lt"/>
                          <a:ea typeface="+mn-ea"/>
                          <a:cs typeface="+mn-cs"/>
                        </a:rPr>
                        <a:t>Fomento del Turismo Cultural en la Región Aysén</a:t>
                      </a: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marL="0" algn="just" defTabSz="914400" rtl="0" eaLnBrk="1" latinLnBrk="0" hangingPunct="1">
                        <a:spcAft>
                          <a:spcPts val="0"/>
                        </a:spcAft>
                      </a:pPr>
                      <a:r>
                        <a:rPr lang="es-CL" sz="1400" b="0" kern="1200" dirty="0">
                          <a:solidFill>
                            <a:schemeClr val="tx1"/>
                          </a:solidFill>
                          <a:effectLst/>
                          <a:latin typeface="+mn-lt"/>
                          <a:ea typeface="Calibri"/>
                          <a:cs typeface="Calibri"/>
                        </a:rPr>
                        <a:t>Entrega financiamiento total o parcial para proyectos </a:t>
                      </a:r>
                      <a:r>
                        <a:rPr lang="es-ES" sz="1400" b="0" kern="1200" dirty="0">
                          <a:solidFill>
                            <a:schemeClr val="tx1"/>
                          </a:solidFill>
                          <a:effectLst/>
                          <a:latin typeface="+mn-lt"/>
                          <a:ea typeface="+mn-ea"/>
                          <a:cs typeface="+mn-cs"/>
                        </a:rPr>
                        <a:t>de fomento del turismo cultural regional, que pongan en valor las diversas identidades locales, a través del turismo cultural presentes en el territorio y que contribuya a posicionar el Patrimonio Cultural y Artístico, como un valor agregado a la oferta turística. Sólo se financiarán los siguientes tipos de proyectos:</a:t>
                      </a:r>
                      <a:endParaRPr lang="es-CL" sz="1400" b="0" kern="1200" dirty="0">
                        <a:solidFill>
                          <a:schemeClr val="tx1"/>
                        </a:solidFill>
                        <a:effectLst/>
                        <a:latin typeface="+mn-lt"/>
                        <a:ea typeface="+mn-ea"/>
                        <a:cs typeface="+mn-cs"/>
                      </a:endParaRPr>
                    </a:p>
                    <a:p>
                      <a:pPr marL="0" lvl="0" algn="just" defTabSz="914400" rtl="0" eaLnBrk="1" latinLnBrk="0" hangingPunct="1">
                        <a:spcAft>
                          <a:spcPts val="0"/>
                        </a:spcAft>
                      </a:pPr>
                      <a:r>
                        <a:rPr lang="es-ES" sz="1400" b="0" kern="1200" dirty="0">
                          <a:solidFill>
                            <a:schemeClr val="tx1"/>
                          </a:solidFill>
                          <a:effectLst/>
                          <a:latin typeface="+mn-lt"/>
                          <a:ea typeface="+mn-ea"/>
                          <a:cs typeface="+mn-cs"/>
                        </a:rPr>
                        <a:t>Difusión, materiales de difusión en variados soportes: cartillas, catálogos, guías, cápsulas de difusión audiovisual que retraten las tradiciones de la región; Rescate, ejemplo: rescate tradición oral; y</a:t>
                      </a:r>
                      <a:endParaRPr lang="es-CL" sz="1400" b="0" kern="1200" dirty="0">
                        <a:solidFill>
                          <a:schemeClr val="tx1"/>
                        </a:solidFill>
                        <a:effectLst/>
                        <a:latin typeface="+mn-lt"/>
                        <a:ea typeface="+mn-ea"/>
                        <a:cs typeface="+mn-cs"/>
                      </a:endParaRPr>
                    </a:p>
                    <a:p>
                      <a:pPr marL="0" lvl="0" algn="just" defTabSz="914400" rtl="0" eaLnBrk="1" latinLnBrk="0" hangingPunct="1">
                        <a:spcAft>
                          <a:spcPts val="0"/>
                        </a:spcAft>
                      </a:pPr>
                      <a:r>
                        <a:rPr lang="es-ES" sz="1400" b="0" kern="1200" dirty="0">
                          <a:solidFill>
                            <a:schemeClr val="tx1"/>
                          </a:solidFill>
                          <a:effectLst/>
                          <a:latin typeface="+mn-lt"/>
                          <a:ea typeface="+mn-ea"/>
                          <a:cs typeface="+mn-cs"/>
                        </a:rPr>
                        <a:t>Actividades Formativas, que favorezcan la puesta en valor de productos de turismo cultural.  Ejemplo: talleres de historia regional, guía patrimonial.</a:t>
                      </a:r>
                      <a:endParaRPr lang="es-CL" sz="1400" b="0" kern="1200" dirty="0">
                        <a:solidFill>
                          <a:schemeClr val="tx1"/>
                        </a:solidFill>
                        <a:effectLst/>
                        <a:latin typeface="+mn-lt"/>
                        <a:ea typeface="+mn-ea"/>
                        <a:cs typeface="+mn-cs"/>
                      </a:endParaRP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1"/>
                  </a:ext>
                </a:extLst>
              </a:tr>
              <a:tr h="1314993">
                <a:tc>
                  <a:txBody>
                    <a:bodyPr/>
                    <a:lstStyle/>
                    <a:p>
                      <a:pPr algn="ctr" fontAlgn="ctr"/>
                      <a:r>
                        <a:rPr lang="es-CL" sz="1400" b="0" kern="1200" dirty="0">
                          <a:solidFill>
                            <a:schemeClr val="tx1"/>
                          </a:solidFill>
                          <a:effectLst/>
                          <a:latin typeface="+mn-lt"/>
                          <a:ea typeface="+mn-ea"/>
                          <a:cs typeface="+mn-cs"/>
                        </a:rPr>
                        <a:t>Magallanes, una mirada a nuestra identidad</a:t>
                      </a:r>
                      <a:endParaRPr lang="es-CL" sz="1400" b="0" i="0" u="none" strike="noStrike" dirty="0">
                        <a:solidFill>
                          <a:srgbClr val="FF0000"/>
                        </a:solidFill>
                        <a:effectLst/>
                        <a:latin typeface="+mn-lt"/>
                      </a:endParaRP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tc>
                  <a:txBody>
                    <a:bodyPr/>
                    <a:lstStyle/>
                    <a:p>
                      <a:pPr algn="just"/>
                      <a:r>
                        <a:rPr lang="es-CL" sz="1400" b="0" kern="1200" dirty="0">
                          <a:solidFill>
                            <a:schemeClr val="tx1"/>
                          </a:solidFill>
                          <a:effectLst/>
                          <a:latin typeface="+mn-lt"/>
                          <a:ea typeface="Calibri"/>
                          <a:cs typeface="Calibri"/>
                        </a:rPr>
                        <a:t>Entrega financiamiento total o parcial para proyectos </a:t>
                      </a:r>
                      <a:r>
                        <a:rPr lang="es-CL" sz="1400" b="0" kern="1200" dirty="0">
                          <a:solidFill>
                            <a:schemeClr val="tx1"/>
                          </a:solidFill>
                          <a:effectLst/>
                          <a:latin typeface="+mn-lt"/>
                          <a:ea typeface="+mn-ea"/>
                          <a:cs typeface="+mn-cs"/>
                        </a:rPr>
                        <a:t>que fortalezcan las identidades y patrimonio artístico y cultural, en torno al Estrecho de Magallanes, en las disciplinas artísticas y ámbitos que están en FONDART. Se podrán presentar iniciativas de creación artística y difusión en medios de comunicación tradicionales y/o de innovación.</a:t>
                      </a:r>
                    </a:p>
                  </a:txBody>
                  <a:tcPr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bl>
          </a:graphicData>
        </a:graphic>
      </p:graphicFrame>
    </p:spTree>
    <p:extLst>
      <p:ext uri="{BB962C8B-B14F-4D97-AF65-F5344CB8AC3E}">
        <p14:creationId xmlns:p14="http://schemas.microsoft.com/office/powerpoint/2010/main" val="13489755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98075" y="267464"/>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Importante</a:t>
            </a:r>
            <a:endParaRPr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ext uri="{D42A27DB-BD31-4B8C-83A1-F6EECF244321}">
                <p14:modId xmlns:p14="http://schemas.microsoft.com/office/powerpoint/2010/main" val="705179633"/>
              </p:ext>
            </p:extLst>
          </p:nvPr>
        </p:nvGraphicFramePr>
        <p:xfrm>
          <a:off x="198075" y="721216"/>
          <a:ext cx="8479043" cy="5116363"/>
        </p:xfrm>
        <a:graphic>
          <a:graphicData uri="http://schemas.openxmlformats.org/drawingml/2006/table">
            <a:tbl>
              <a:tblPr firstRow="1" bandRow="1">
                <a:tableStyleId>{5C22544A-7EE6-4342-B048-85BDC9FD1C3A}</a:tableStyleId>
              </a:tblPr>
              <a:tblGrid>
                <a:gridCol w="8479043">
                  <a:extLst>
                    <a:ext uri="{9D8B030D-6E8A-4147-A177-3AD203B41FA5}">
                      <a16:colId xmlns:a16="http://schemas.microsoft.com/office/drawing/2014/main" val="1668414723"/>
                    </a:ext>
                  </a:extLst>
                </a:gridCol>
              </a:tblGrid>
              <a:tr h="367243">
                <a:tc>
                  <a:txBody>
                    <a:bodyPr/>
                    <a:lstStyle/>
                    <a:p>
                      <a:pPr algn="ct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2807144">
                <a:tc>
                  <a:txBody>
                    <a:bodyPr/>
                    <a:lstStyle/>
                    <a:p>
                      <a:pPr marL="342900" indent="-342900" algn="just">
                        <a:buFont typeface="Arial" panose="020B0604020202020204" pitchFamily="34" charset="0"/>
                        <a:buChar char="•"/>
                      </a:pPr>
                      <a:r>
                        <a:rPr lang="es-ES" sz="1800" b="0" kern="1200" baseline="0" dirty="0">
                          <a:solidFill>
                            <a:schemeClr val="dk1"/>
                          </a:solidFill>
                          <a:effectLst/>
                          <a:latin typeface="+mn-lt"/>
                          <a:ea typeface="+mn-ea"/>
                          <a:cs typeface="+mn-cs"/>
                        </a:rPr>
                        <a:t>Lee detenidamente las bases de la línea de tu interés, entérate de los plazos de duración de cada proyecto, de los montos máximos, del tipo de persona que puede postular.</a:t>
                      </a:r>
                    </a:p>
                    <a:p>
                      <a:pPr marL="0" indent="0" algn="just">
                        <a:buFont typeface="Arial" panose="020B0604020202020204" pitchFamily="34" charset="0"/>
                        <a:buNone/>
                      </a:pPr>
                      <a:endParaRPr lang="es-ES" sz="1800" b="0" kern="1200" baseline="0" dirty="0">
                        <a:solidFill>
                          <a:schemeClr val="dk1"/>
                        </a:solidFill>
                        <a:effectLst/>
                        <a:latin typeface="+mn-lt"/>
                        <a:ea typeface="+mn-ea"/>
                        <a:cs typeface="+mn-cs"/>
                      </a:endParaRPr>
                    </a:p>
                    <a:p>
                      <a:pPr marL="342900" indent="-342900" algn="just">
                        <a:buFont typeface="Arial" panose="020B0604020202020204" pitchFamily="34" charset="0"/>
                        <a:buChar char="•"/>
                      </a:pPr>
                      <a:r>
                        <a:rPr lang="es-ES" sz="1800" b="0" kern="1200" baseline="0" dirty="0">
                          <a:solidFill>
                            <a:schemeClr val="dk1"/>
                          </a:solidFill>
                          <a:effectLst/>
                          <a:latin typeface="+mn-lt"/>
                          <a:ea typeface="+mn-ea"/>
                          <a:cs typeface="+mn-cs"/>
                        </a:rPr>
                        <a:t>Revisa los antecedentes condicionales y obligatorios que corresponden a cada línea y/o modalidad.  Los primeros, son </a:t>
                      </a:r>
                      <a:r>
                        <a:rPr lang="es-ES" sz="1800" b="0" kern="1200" dirty="0">
                          <a:solidFill>
                            <a:schemeClr val="dk1"/>
                          </a:solidFill>
                          <a:effectLst/>
                          <a:latin typeface="+mn-lt"/>
                          <a:ea typeface="+mn-ea"/>
                          <a:cs typeface="+mn-cs"/>
                        </a:rPr>
                        <a:t>documentos indispensables para la correcta evaluación y  ejecución de tu proyecto considerando la naturaleza y el contenido de éste, por lo que deberás presentarlos únicamente en la etapa de postulación.  Los segundos</a:t>
                      </a:r>
                      <a:r>
                        <a:rPr lang="es-ES" sz="1800" b="0" kern="1200" baseline="0" dirty="0">
                          <a:solidFill>
                            <a:schemeClr val="dk1"/>
                          </a:solidFill>
                          <a:effectLst/>
                          <a:latin typeface="+mn-lt"/>
                          <a:ea typeface="+mn-ea"/>
                          <a:cs typeface="+mn-cs"/>
                        </a:rPr>
                        <a:t> </a:t>
                      </a:r>
                      <a:r>
                        <a:rPr lang="es-ES" sz="1800" b="0" kern="1200" dirty="0">
                          <a:solidFill>
                            <a:schemeClr val="dk1"/>
                          </a:solidFill>
                          <a:effectLst/>
                          <a:latin typeface="+mn-lt"/>
                          <a:ea typeface="+mn-ea"/>
                          <a:cs typeface="+mn-cs"/>
                        </a:rPr>
                        <a:t>son aquellos documentos indispensables para la evaluación de tu proyecto. Considera que la lista de documentos tiene carácter taxativo, por lo que en caso de faltar cualquiera de ellos, afectará la evaluación de tu proyecto.</a:t>
                      </a:r>
                    </a:p>
                    <a:p>
                      <a:pPr marL="342900" indent="-342900">
                        <a:buFont typeface="Arial" panose="020B0604020202020204" pitchFamily="34" charset="0"/>
                        <a:buChar char="•"/>
                      </a:pPr>
                      <a:endParaRPr lang="es-ES" sz="1800" b="0" kern="1200" dirty="0">
                        <a:solidFill>
                          <a:schemeClr val="dk1"/>
                        </a:solidFill>
                        <a:effectLst/>
                        <a:latin typeface="+mn-lt"/>
                        <a:ea typeface="+mn-ea"/>
                        <a:cs typeface="+mn-cs"/>
                      </a:endParaRPr>
                    </a:p>
                    <a:p>
                      <a:pPr marL="285750" indent="-285750">
                        <a:buFont typeface="Arial" panose="020B0604020202020204" pitchFamily="34" charset="0"/>
                        <a:buChar char="•"/>
                      </a:pPr>
                      <a:r>
                        <a:rPr lang="es-ES" sz="1800" kern="1200" dirty="0">
                          <a:solidFill>
                            <a:schemeClr val="dk1"/>
                          </a:solidFill>
                          <a:effectLst/>
                          <a:latin typeface="+mn-lt"/>
                          <a:ea typeface="+mn-ea"/>
                          <a:cs typeface="+mn-cs"/>
                        </a:rPr>
                        <a:t>Recuerda</a:t>
                      </a:r>
                      <a:r>
                        <a:rPr lang="es-ES" sz="1800" kern="1200" baseline="0" dirty="0">
                          <a:solidFill>
                            <a:schemeClr val="dk1"/>
                          </a:solidFill>
                          <a:effectLst/>
                          <a:latin typeface="+mn-lt"/>
                          <a:ea typeface="+mn-ea"/>
                          <a:cs typeface="+mn-cs"/>
                        </a:rPr>
                        <a:t> que esta convocatoria no permite adjuntar antecedentes voluntarios.</a:t>
                      </a:r>
                      <a:endParaRPr lang="es-CL" sz="1800" kern="1200" dirty="0">
                        <a:solidFill>
                          <a:schemeClr val="dk1"/>
                        </a:solidFill>
                        <a:effectLst/>
                        <a:latin typeface="+mn-lt"/>
                        <a:ea typeface="+mn-ea"/>
                        <a:cs typeface="+mn-cs"/>
                      </a:endParaRPr>
                    </a:p>
                    <a:p>
                      <a:pPr marL="0" indent="0" algn="just">
                        <a:buFont typeface="Arial" panose="020B0604020202020204" pitchFamily="34" charset="0"/>
                        <a:buNone/>
                      </a:pPr>
                      <a:endParaRPr lang="es-ES" sz="1600" b="1" kern="1200" baseline="0" dirty="0">
                        <a:solidFill>
                          <a:schemeClr val="dk1"/>
                        </a:solidFill>
                        <a:effectLst/>
                        <a:latin typeface="+mn-lt"/>
                        <a:ea typeface="+mn-ea"/>
                        <a:cs typeface="+mn-cs"/>
                      </a:endParaRPr>
                    </a:p>
                    <a:p>
                      <a:pPr marL="0" indent="0" algn="just">
                        <a:buFont typeface="Arial" panose="020B0604020202020204" pitchFamily="34" charset="0"/>
                        <a:buNone/>
                      </a:pPr>
                      <a:endParaRPr lang="es-ES" sz="2000" b="1" kern="1200" baseline="0" dirty="0">
                        <a:solidFill>
                          <a:schemeClr val="dk1"/>
                        </a:solidFill>
                        <a:effectLst/>
                        <a:latin typeface="+mn-lt"/>
                        <a:ea typeface="+mn-ea"/>
                        <a:cs typeface="+mn-cs"/>
                      </a:endParaRPr>
                    </a:p>
                    <a:p>
                      <a:pPr marL="0" indent="0" algn="just">
                        <a:buFont typeface="Arial" panose="020B0604020202020204" pitchFamily="34" charset="0"/>
                        <a:buNone/>
                      </a:pPr>
                      <a:endParaRPr lang="es-ES" sz="1800" b="0" kern="1200" baseline="0" dirty="0">
                        <a:solidFill>
                          <a:schemeClr val="dk1"/>
                        </a:solidFill>
                        <a:effectLst/>
                        <a:latin typeface="+mn-lt"/>
                        <a:ea typeface="+mn-ea"/>
                        <a:cs typeface="+mn-cs"/>
                      </a:endParaRPr>
                    </a:p>
                  </a:txBody>
                  <a:tcPr marL="72000" marR="180000" marT="180000" marB="18000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bl>
          </a:graphicData>
        </a:graphic>
      </p:graphicFrame>
    </p:spTree>
    <p:extLst>
      <p:ext uri="{BB962C8B-B14F-4D97-AF65-F5344CB8AC3E}">
        <p14:creationId xmlns:p14="http://schemas.microsoft.com/office/powerpoint/2010/main" val="4292903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98075" y="267464"/>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Importante</a:t>
            </a:r>
            <a:endParaRPr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ext uri="{D42A27DB-BD31-4B8C-83A1-F6EECF244321}">
                <p14:modId xmlns:p14="http://schemas.microsoft.com/office/powerpoint/2010/main" val="418727439"/>
              </p:ext>
            </p:extLst>
          </p:nvPr>
        </p:nvGraphicFramePr>
        <p:xfrm>
          <a:off x="198075" y="721216"/>
          <a:ext cx="8479043" cy="4628683"/>
        </p:xfrm>
        <a:graphic>
          <a:graphicData uri="http://schemas.openxmlformats.org/drawingml/2006/table">
            <a:tbl>
              <a:tblPr firstRow="1" bandRow="1">
                <a:tableStyleId>{5C22544A-7EE6-4342-B048-85BDC9FD1C3A}</a:tableStyleId>
              </a:tblPr>
              <a:tblGrid>
                <a:gridCol w="8479043">
                  <a:extLst>
                    <a:ext uri="{9D8B030D-6E8A-4147-A177-3AD203B41FA5}">
                      <a16:colId xmlns:a16="http://schemas.microsoft.com/office/drawing/2014/main" val="1668414723"/>
                    </a:ext>
                  </a:extLst>
                </a:gridCol>
              </a:tblGrid>
              <a:tr h="367243">
                <a:tc>
                  <a:txBody>
                    <a:bodyPr/>
                    <a:lstStyle/>
                    <a:p>
                      <a:pPr algn="ct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2807144">
                <a:tc>
                  <a:txBody>
                    <a:bodyPr/>
                    <a:lstStyle/>
                    <a:p>
                      <a:pPr marL="0" indent="0" algn="just">
                        <a:buFont typeface="Arial" panose="020B0604020202020204" pitchFamily="34" charset="0"/>
                        <a:buNone/>
                      </a:pPr>
                      <a:endParaRPr lang="es-ES" sz="1600" b="1" kern="1200" baseline="0" dirty="0">
                        <a:solidFill>
                          <a:schemeClr val="dk1"/>
                        </a:solidFill>
                        <a:effectLst/>
                        <a:latin typeface="+mn-lt"/>
                        <a:ea typeface="+mn-ea"/>
                        <a:cs typeface="+mn-cs"/>
                      </a:endParaRPr>
                    </a:p>
                    <a:p>
                      <a:pPr marL="342900" indent="-342900" algn="just">
                        <a:buFont typeface="Arial" panose="020B0604020202020204" pitchFamily="34" charset="0"/>
                        <a:buChar char="•"/>
                      </a:pPr>
                      <a:r>
                        <a:rPr lang="es-ES" sz="1800" b="0" kern="1200" baseline="0" dirty="0">
                          <a:solidFill>
                            <a:schemeClr val="dk1"/>
                          </a:solidFill>
                          <a:effectLst/>
                          <a:latin typeface="+mn-lt"/>
                          <a:ea typeface="+mn-ea"/>
                          <a:cs typeface="+mn-cs"/>
                        </a:rPr>
                        <a:t>Si tienes dudas, te sugerimos revisar las preguntas frecuentes que se encuentran disponibles en el siguiente link:  </a:t>
                      </a:r>
                      <a:r>
                        <a:rPr lang="es-ES" sz="1800" b="0" kern="1200" baseline="0" dirty="0">
                          <a:solidFill>
                            <a:schemeClr val="dk1"/>
                          </a:solidFill>
                          <a:effectLst/>
                          <a:latin typeface="+mn-lt"/>
                          <a:ea typeface="+mn-ea"/>
                          <a:cs typeface="+mn-cs"/>
                          <a:hlinkClick r:id="rId5"/>
                        </a:rPr>
                        <a:t>https://www.fondosdecultura.cl/fondos/fondart-regional/preguntas-fondart-regional/</a:t>
                      </a:r>
                      <a:endParaRPr lang="es-ES" sz="1800" b="0" kern="1200" baseline="0" dirty="0">
                        <a:solidFill>
                          <a:schemeClr val="dk1"/>
                        </a:solidFill>
                        <a:effectLst/>
                        <a:latin typeface="+mn-lt"/>
                        <a:ea typeface="+mn-ea"/>
                        <a:cs typeface="+mn-cs"/>
                      </a:endParaRPr>
                    </a:p>
                    <a:p>
                      <a:pPr marL="342900" indent="-342900" algn="just">
                        <a:buFont typeface="Arial" panose="020B0604020202020204" pitchFamily="34" charset="0"/>
                        <a:buChar char="•"/>
                      </a:pPr>
                      <a:endParaRPr lang="es-ES" sz="1800" b="0" kern="1200" baseline="0" dirty="0">
                        <a:solidFill>
                          <a:schemeClr val="dk1"/>
                        </a:solidFill>
                        <a:effectLst/>
                        <a:latin typeface="+mn-lt"/>
                        <a:ea typeface="+mn-ea"/>
                        <a:cs typeface="+mn-cs"/>
                      </a:endParaRPr>
                    </a:p>
                    <a:p>
                      <a:pPr marL="342900" indent="-342900" algn="just">
                        <a:buFont typeface="Arial" panose="020B0604020202020204" pitchFamily="34" charset="0"/>
                        <a:buChar char="•"/>
                      </a:pPr>
                      <a:r>
                        <a:rPr lang="es-ES" sz="1800" b="0" kern="1200" baseline="0" dirty="0">
                          <a:solidFill>
                            <a:schemeClr val="dk1"/>
                          </a:solidFill>
                          <a:effectLst/>
                          <a:latin typeface="+mn-lt"/>
                          <a:ea typeface="+mn-ea"/>
                          <a:cs typeface="+mn-cs"/>
                        </a:rPr>
                        <a:t>También puedes hacernos llegar tus consultas utilizando el formulario que se encuentra en el siguiente link:  </a:t>
                      </a:r>
                      <a:r>
                        <a:rPr lang="es-ES" sz="1800" b="0" kern="1200" baseline="0" dirty="0">
                          <a:solidFill>
                            <a:schemeClr val="dk1"/>
                          </a:solidFill>
                          <a:effectLst/>
                          <a:latin typeface="+mn-lt"/>
                          <a:ea typeface="+mn-ea"/>
                          <a:cs typeface="+mn-cs"/>
                          <a:hlinkClick r:id="rId6"/>
                        </a:rPr>
                        <a:t>https://siac.cultura.gob.cl/formulariosiac</a:t>
                      </a:r>
                      <a:r>
                        <a:rPr lang="es-ES" sz="1800" b="0" kern="1200" baseline="0" dirty="0">
                          <a:solidFill>
                            <a:schemeClr val="dk1"/>
                          </a:solidFill>
                          <a:effectLst/>
                          <a:latin typeface="+mn-lt"/>
                          <a:ea typeface="+mn-ea"/>
                          <a:cs typeface="+mn-cs"/>
                        </a:rPr>
                        <a:t>.  La respuesta la recibirás en un plazo máximo de 72 horas.</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ES" sz="1800" b="0" kern="1200" baseline="0" dirty="0">
                        <a:solidFill>
                          <a:schemeClr val="dk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800" b="0" kern="1200" baseline="0" dirty="0">
                          <a:solidFill>
                            <a:schemeClr val="dk1"/>
                          </a:solidFill>
                          <a:effectLst/>
                          <a:latin typeface="+mn-lt"/>
                          <a:ea typeface="+mn-ea"/>
                          <a:cs typeface="+mn-cs"/>
                        </a:rPr>
                        <a:t>Envía tu proyecto con anticipación, no dejes tu postulación para los últimos días.</a:t>
                      </a:r>
                    </a:p>
                    <a:p>
                      <a:pPr marL="0" indent="0" algn="just">
                        <a:buFont typeface="Arial" panose="020B0604020202020204" pitchFamily="34" charset="0"/>
                        <a:buNone/>
                      </a:pPr>
                      <a:endParaRPr lang="es-ES" sz="2000" b="1" kern="1200" baseline="0" dirty="0">
                        <a:solidFill>
                          <a:schemeClr val="dk1"/>
                        </a:solidFill>
                        <a:effectLst/>
                        <a:latin typeface="+mn-lt"/>
                        <a:ea typeface="+mn-ea"/>
                        <a:cs typeface="+mn-cs"/>
                      </a:endParaRPr>
                    </a:p>
                    <a:p>
                      <a:pPr marL="0" indent="0" algn="just">
                        <a:buFont typeface="Arial" panose="020B0604020202020204" pitchFamily="34" charset="0"/>
                        <a:buNone/>
                      </a:pPr>
                      <a:r>
                        <a:rPr lang="es-ES" sz="2000" b="1" kern="1200" baseline="0" dirty="0">
                          <a:solidFill>
                            <a:schemeClr val="dk1"/>
                          </a:solidFill>
                          <a:effectLst/>
                          <a:latin typeface="+mn-lt"/>
                          <a:ea typeface="+mn-ea"/>
                          <a:cs typeface="+mn-cs"/>
                        </a:rPr>
                        <a:t>Y por último, ten presente que ninguna capacitación o charla, reemplazará la correcta lectura de las bases.</a:t>
                      </a:r>
                    </a:p>
                    <a:p>
                      <a:pPr marL="0" indent="0" algn="just">
                        <a:buFont typeface="Arial" panose="020B0604020202020204" pitchFamily="34" charset="0"/>
                        <a:buNone/>
                      </a:pPr>
                      <a:endParaRPr lang="es-ES" sz="1800" b="0" kern="1200" baseline="0" dirty="0">
                        <a:solidFill>
                          <a:schemeClr val="dk1"/>
                        </a:solidFill>
                        <a:effectLst/>
                        <a:latin typeface="+mn-lt"/>
                        <a:ea typeface="+mn-ea"/>
                        <a:cs typeface="+mn-cs"/>
                      </a:endParaRPr>
                    </a:p>
                  </a:txBody>
                  <a:tcPr marL="72000" marR="180000" marT="180000" marB="18000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bl>
          </a:graphicData>
        </a:graphic>
      </p:graphicFrame>
    </p:spTree>
    <p:extLst>
      <p:ext uri="{BB962C8B-B14F-4D97-AF65-F5344CB8AC3E}">
        <p14:creationId xmlns:p14="http://schemas.microsoft.com/office/powerpoint/2010/main" val="373845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98075" y="267464"/>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Aspectos Importantes</a:t>
            </a:r>
            <a:endParaRPr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ext uri="{D42A27DB-BD31-4B8C-83A1-F6EECF244321}">
                <p14:modId xmlns:p14="http://schemas.microsoft.com/office/powerpoint/2010/main" val="773938989"/>
              </p:ext>
            </p:extLst>
          </p:nvPr>
        </p:nvGraphicFramePr>
        <p:xfrm>
          <a:off x="198075" y="721216"/>
          <a:ext cx="8479043" cy="3841963"/>
        </p:xfrm>
        <a:graphic>
          <a:graphicData uri="http://schemas.openxmlformats.org/drawingml/2006/table">
            <a:tbl>
              <a:tblPr firstRow="1" bandRow="1">
                <a:tableStyleId>{5C22544A-7EE6-4342-B048-85BDC9FD1C3A}</a:tableStyleId>
              </a:tblPr>
              <a:tblGrid>
                <a:gridCol w="8479043">
                  <a:extLst>
                    <a:ext uri="{9D8B030D-6E8A-4147-A177-3AD203B41FA5}">
                      <a16:colId xmlns:a16="http://schemas.microsoft.com/office/drawing/2014/main" val="1668414723"/>
                    </a:ext>
                  </a:extLst>
                </a:gridCol>
              </a:tblGrid>
              <a:tr h="367243">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OBJETO DE LA CONVOCATORIA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2807144">
                <a:tc>
                  <a:txBody>
                    <a:bodyPr/>
                    <a:lstStyle/>
                    <a:p>
                      <a:pPr marL="342900" indent="-342900" algn="just">
                        <a:buFont typeface="Arial" panose="020B0604020202020204" pitchFamily="34" charset="0"/>
                        <a:buChar char="•"/>
                      </a:pPr>
                      <a:r>
                        <a:rPr lang="es-ES" sz="2000" b="1" kern="1200" baseline="0" dirty="0">
                          <a:solidFill>
                            <a:schemeClr val="dk1"/>
                          </a:solidFill>
                          <a:effectLst/>
                          <a:latin typeface="+mn-lt"/>
                          <a:ea typeface="+mn-ea"/>
                          <a:cs typeface="+mn-cs"/>
                        </a:rPr>
                        <a:t>Fecha de Cierre de Concurso: 15 de Octubre de 2020, para las líneas de Actividades Formativas y Creación Artística.  16 de Octubre de 2020, el resto de las líneas.</a:t>
                      </a:r>
                      <a:endParaRPr lang="es-ES" sz="2000" b="1" kern="1200" dirty="0">
                        <a:solidFill>
                          <a:schemeClr val="dk1"/>
                        </a:solidFill>
                        <a:effectLst/>
                        <a:latin typeface="+mn-lt"/>
                        <a:ea typeface="+mn-ea"/>
                        <a:cs typeface="+mn-cs"/>
                      </a:endParaRPr>
                    </a:p>
                    <a:p>
                      <a:pPr marL="342900" indent="-342900" algn="just">
                        <a:buFont typeface="Arial" panose="020B0604020202020204" pitchFamily="34" charset="0"/>
                        <a:buChar char="•"/>
                      </a:pPr>
                      <a:r>
                        <a:rPr lang="es-ES" sz="1800" b="0" kern="1200" dirty="0">
                          <a:solidFill>
                            <a:schemeClr val="dk1"/>
                          </a:solidFill>
                          <a:effectLst/>
                          <a:latin typeface="+mn-lt"/>
                          <a:ea typeface="+mn-ea"/>
                          <a:cs typeface="+mn-cs"/>
                        </a:rPr>
                        <a:t>La</a:t>
                      </a:r>
                      <a:r>
                        <a:rPr lang="es-ES" sz="1800" b="0" kern="1200" baseline="0" dirty="0">
                          <a:solidFill>
                            <a:schemeClr val="dk1"/>
                          </a:solidFill>
                          <a:effectLst/>
                          <a:latin typeface="+mn-lt"/>
                          <a:ea typeface="+mn-ea"/>
                          <a:cs typeface="+mn-cs"/>
                        </a:rPr>
                        <a:t> fecha de inicio de ejecución de los proyectos postulados a las líneas de, Actividades Formativas, Difusión, Culturas Migrantes, Cultura Tradicional y Popular, Creación en Artesanía, Creación Artística, Culturas de los Pueblos Originarios, Infraestructura Cultural y Culturas Regionales, es a partir del 1 de Abril de 2021.</a:t>
                      </a:r>
                    </a:p>
                    <a:p>
                      <a:pPr marL="342900" indent="-342900" algn="just">
                        <a:buFont typeface="Arial" panose="020B0604020202020204" pitchFamily="34" charset="0"/>
                        <a:buChar char="•"/>
                      </a:pPr>
                      <a:r>
                        <a:rPr lang="es-ES" sz="1800" b="0" kern="1200" baseline="0" dirty="0">
                          <a:solidFill>
                            <a:schemeClr val="dk1"/>
                          </a:solidFill>
                          <a:effectLst/>
                          <a:latin typeface="+mn-lt"/>
                          <a:ea typeface="+mn-ea"/>
                          <a:cs typeface="+mn-cs"/>
                        </a:rPr>
                        <a:t>La fecha de inicio de ejecución de los proyectos postulados a la línea de Organización de Festivales, Ferias y Carnavales, es a partir del 1 de Enero de 2021.</a:t>
                      </a:r>
                    </a:p>
                    <a:p>
                      <a:pPr marL="342900" indent="-342900" algn="just">
                        <a:buFont typeface="Arial" panose="020B0604020202020204" pitchFamily="34" charset="0"/>
                        <a:buChar char="•"/>
                      </a:pPr>
                      <a:r>
                        <a:rPr lang="es-ES" sz="1800" b="0" kern="1200" baseline="0" dirty="0">
                          <a:solidFill>
                            <a:schemeClr val="dk1"/>
                          </a:solidFill>
                          <a:effectLst/>
                          <a:latin typeface="+mn-lt"/>
                          <a:ea typeface="+mn-ea"/>
                          <a:cs typeface="+mn-cs"/>
                        </a:rPr>
                        <a:t>En lo referido a los gastos, es posible solicitar recursos para la compra de insumos de sanitización, dependiendo de la naturaleza del proyecto y las actividades que tenga consideradas. </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bl>
          </a:graphicData>
        </a:graphic>
      </p:graphicFrame>
    </p:spTree>
    <p:extLst>
      <p:ext uri="{BB962C8B-B14F-4D97-AF65-F5344CB8AC3E}">
        <p14:creationId xmlns:p14="http://schemas.microsoft.com/office/powerpoint/2010/main" val="2996226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Líneas Convocatoria 2021</a:t>
            </a:r>
            <a:endParaRPr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ext uri="{D42A27DB-BD31-4B8C-83A1-F6EECF244321}">
                <p14:modId xmlns:p14="http://schemas.microsoft.com/office/powerpoint/2010/main" val="3014946226"/>
              </p:ext>
            </p:extLst>
          </p:nvPr>
        </p:nvGraphicFramePr>
        <p:xfrm>
          <a:off x="185195" y="690123"/>
          <a:ext cx="8611075" cy="5727420"/>
        </p:xfrm>
        <a:graphic>
          <a:graphicData uri="http://schemas.openxmlformats.org/drawingml/2006/table">
            <a:tbl>
              <a:tblPr firstRow="1" bandRow="1">
                <a:tableStyleId>{5C22544A-7EE6-4342-B048-85BDC9FD1C3A}</a:tableStyleId>
              </a:tblPr>
              <a:tblGrid>
                <a:gridCol w="8611075">
                  <a:extLst>
                    <a:ext uri="{9D8B030D-6E8A-4147-A177-3AD203B41FA5}">
                      <a16:colId xmlns:a16="http://schemas.microsoft.com/office/drawing/2014/main" val="1668414723"/>
                    </a:ext>
                  </a:extLst>
                </a:gridCol>
              </a:tblGrid>
              <a:tr h="374973">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LÍNEA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506127">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Actividades</a:t>
                      </a:r>
                      <a:r>
                        <a:rPr lang="es-ES_tradnl" sz="1200" baseline="0" dirty="0">
                          <a:latin typeface="Verdana" panose="020B0604030504040204" pitchFamily="34" charset="0"/>
                          <a:ea typeface="Verdana" panose="020B0604030504040204" pitchFamily="34" charset="0"/>
                          <a:cs typeface="Verdana" panose="020B0604030504040204" pitchFamily="34" charset="0"/>
                        </a:rPr>
                        <a:t> Formativas</a:t>
                      </a:r>
                    </a:p>
                    <a:p>
                      <a:pPr algn="ctr"/>
                      <a:r>
                        <a:rPr lang="es-ES_tradnl" sz="1200" baseline="0" dirty="0">
                          <a:latin typeface="Verdana" panose="020B0604030504040204" pitchFamily="34" charset="0"/>
                          <a:ea typeface="Verdana" panose="020B0604030504040204" pitchFamily="34" charset="0"/>
                          <a:cs typeface="Verdana" panose="020B0604030504040204" pitchFamily="34" charset="0"/>
                        </a:rPr>
                        <a:t>Modalidad Única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r h="277377">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Difusión</a:t>
                      </a:r>
                    </a:p>
                    <a:p>
                      <a:pPr algn="ctr"/>
                      <a:r>
                        <a:rPr lang="es-ES_tradnl" sz="1200" dirty="0">
                          <a:latin typeface="Verdana" panose="020B0604030504040204" pitchFamily="34" charset="0"/>
                          <a:ea typeface="Verdana" panose="020B0604030504040204" pitchFamily="34" charset="0"/>
                          <a:cs typeface="Verdana" panose="020B0604030504040204" pitchFamily="34" charset="0"/>
                        </a:rPr>
                        <a:t>Modalidad</a:t>
                      </a:r>
                      <a:r>
                        <a:rPr lang="es-ES_tradnl" sz="1200" baseline="0" dirty="0">
                          <a:latin typeface="Verdana" panose="020B0604030504040204" pitchFamily="34" charset="0"/>
                          <a:ea typeface="Verdana" panose="020B0604030504040204" pitchFamily="34" charset="0"/>
                          <a:cs typeface="Verdana" panose="020B0604030504040204" pitchFamily="34" charset="0"/>
                        </a:rPr>
                        <a:t> Única</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776758183"/>
                  </a:ext>
                </a:extLst>
              </a:tr>
              <a:tr h="277377">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Organización</a:t>
                      </a:r>
                      <a:r>
                        <a:rPr lang="es-ES_tradnl" sz="1200" baseline="0" dirty="0">
                          <a:latin typeface="Verdana" panose="020B0604030504040204" pitchFamily="34" charset="0"/>
                          <a:ea typeface="Verdana" panose="020B0604030504040204" pitchFamily="34" charset="0"/>
                          <a:cs typeface="Verdana" panose="020B0604030504040204" pitchFamily="34" charset="0"/>
                        </a:rPr>
                        <a:t> de Festivales, Ferias y Carnavales</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200" dirty="0">
                          <a:latin typeface="Verdana" panose="020B0604030504040204" pitchFamily="34" charset="0"/>
                          <a:ea typeface="Verdana" panose="020B0604030504040204" pitchFamily="34" charset="0"/>
                          <a:cs typeface="Verdana" panose="020B0604030504040204" pitchFamily="34" charset="0"/>
                        </a:rPr>
                        <a:t>Modalidad</a:t>
                      </a:r>
                      <a:r>
                        <a:rPr lang="es-ES_tradnl" sz="1200" baseline="0" dirty="0">
                          <a:latin typeface="Verdana" panose="020B0604030504040204" pitchFamily="34" charset="0"/>
                          <a:ea typeface="Verdana" panose="020B0604030504040204" pitchFamily="34" charset="0"/>
                          <a:cs typeface="Verdana" panose="020B0604030504040204" pitchFamily="34" charset="0"/>
                        </a:rPr>
                        <a:t> Única</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021008395"/>
                  </a:ext>
                </a:extLst>
              </a:tr>
              <a:tr h="277377">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Cultura</a:t>
                      </a:r>
                      <a:r>
                        <a:rPr lang="es-ES_tradnl" sz="1200" baseline="0" dirty="0">
                          <a:latin typeface="Verdana" panose="020B0604030504040204" pitchFamily="34" charset="0"/>
                          <a:ea typeface="Verdana" panose="020B0604030504040204" pitchFamily="34" charset="0"/>
                          <a:cs typeface="Verdana" panose="020B0604030504040204" pitchFamily="34" charset="0"/>
                        </a:rPr>
                        <a:t>s Migrantes</a:t>
                      </a:r>
                    </a:p>
                    <a:p>
                      <a:pPr algn="ctr"/>
                      <a:r>
                        <a:rPr lang="es-ES_tradnl" sz="1200" baseline="0" dirty="0">
                          <a:latin typeface="Verdana" panose="020B0604030504040204" pitchFamily="34" charset="0"/>
                          <a:ea typeface="Verdana" panose="020B0604030504040204" pitchFamily="34" charset="0"/>
                          <a:cs typeface="Verdana" panose="020B0604030504040204" pitchFamily="34" charset="0"/>
                        </a:rPr>
                        <a:t>Modalidad Única</a:t>
                      </a:r>
                    </a:p>
                    <a:p>
                      <a:pPr algn="ctr"/>
                      <a:r>
                        <a:rPr lang="es-ES_tradnl" sz="1200" baseline="0" dirty="0">
                          <a:latin typeface="Verdana" panose="020B0604030504040204" pitchFamily="34" charset="0"/>
                          <a:ea typeface="Verdana" panose="020B0604030504040204" pitchFamily="34" charset="0"/>
                          <a:cs typeface="Verdana" panose="020B0604030504040204" pitchFamily="34" charset="0"/>
                        </a:rPr>
                        <a:t>(creación y producción – sólo producción – investigación – difusión)</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53063456"/>
                  </a:ext>
                </a:extLst>
              </a:tr>
              <a:tr h="277377">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Cultura</a:t>
                      </a:r>
                      <a:r>
                        <a:rPr lang="es-ES_tradnl" sz="1200" baseline="0" dirty="0">
                          <a:latin typeface="Verdana" panose="020B0604030504040204" pitchFamily="34" charset="0"/>
                          <a:ea typeface="Verdana" panose="020B0604030504040204" pitchFamily="34" charset="0"/>
                          <a:cs typeface="Verdana" panose="020B0604030504040204" pitchFamily="34" charset="0"/>
                        </a:rPr>
                        <a:t> Tradicional y Popular</a:t>
                      </a:r>
                    </a:p>
                    <a:p>
                      <a:pPr algn="ctr"/>
                      <a:r>
                        <a:rPr lang="es-ES_tradnl" sz="1200" baseline="0" dirty="0">
                          <a:latin typeface="Verdana" panose="020B0604030504040204" pitchFamily="34" charset="0"/>
                          <a:ea typeface="Verdana" panose="020B0604030504040204" pitchFamily="34" charset="0"/>
                          <a:cs typeface="Verdana" panose="020B0604030504040204" pitchFamily="34" charset="0"/>
                        </a:rPr>
                        <a:t>Modalidad Única</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200" baseline="0" dirty="0">
                          <a:latin typeface="Verdana" panose="020B0604030504040204" pitchFamily="34" charset="0"/>
                          <a:ea typeface="Verdana" panose="020B0604030504040204" pitchFamily="34" charset="0"/>
                          <a:cs typeface="Verdana" panose="020B0604030504040204" pitchFamily="34" charset="0"/>
                        </a:rPr>
                        <a:t>(creación y producción – sólo producción – investigación – difusión)</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2706655633"/>
                  </a:ext>
                </a:extLst>
              </a:tr>
              <a:tr h="277377">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Creación</a:t>
                      </a:r>
                      <a:r>
                        <a:rPr lang="es-ES_tradnl" sz="1200" baseline="0" dirty="0">
                          <a:latin typeface="Verdana" panose="020B0604030504040204" pitchFamily="34" charset="0"/>
                          <a:ea typeface="Verdana" panose="020B0604030504040204" pitchFamily="34" charset="0"/>
                          <a:cs typeface="Verdana" panose="020B0604030504040204" pitchFamily="34" charset="0"/>
                        </a:rPr>
                        <a:t> en Artesanía</a:t>
                      </a:r>
                    </a:p>
                    <a:p>
                      <a:pPr algn="ctr"/>
                      <a:r>
                        <a:rPr lang="es-ES_tradnl" sz="1200" baseline="0" dirty="0">
                          <a:latin typeface="Verdana" panose="020B0604030504040204" pitchFamily="34" charset="0"/>
                          <a:ea typeface="Verdana" panose="020B0604030504040204" pitchFamily="34" charset="0"/>
                          <a:cs typeface="Verdana" panose="020B0604030504040204" pitchFamily="34" charset="0"/>
                        </a:rPr>
                        <a:t>Modalidad Única</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121239736"/>
                  </a:ext>
                </a:extLst>
              </a:tr>
              <a:tr h="277377">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Creación</a:t>
                      </a:r>
                      <a:r>
                        <a:rPr lang="es-ES_tradnl" sz="1200" baseline="0" dirty="0">
                          <a:latin typeface="Verdana" panose="020B0604030504040204" pitchFamily="34" charset="0"/>
                          <a:ea typeface="Verdana" panose="020B0604030504040204" pitchFamily="34" charset="0"/>
                          <a:cs typeface="Verdana" panose="020B0604030504040204" pitchFamily="34" charset="0"/>
                        </a:rPr>
                        <a:t> Artística</a:t>
                      </a:r>
                    </a:p>
                    <a:p>
                      <a:pPr algn="ctr"/>
                      <a:r>
                        <a:rPr lang="es-ES_tradnl" sz="1200" baseline="0" dirty="0">
                          <a:latin typeface="Verdana" panose="020B0604030504040204" pitchFamily="34" charset="0"/>
                          <a:ea typeface="Verdana" panose="020B0604030504040204" pitchFamily="34" charset="0"/>
                          <a:cs typeface="Verdana" panose="020B0604030504040204" pitchFamily="34" charset="0"/>
                        </a:rPr>
                        <a:t>Modalidad Única</a:t>
                      </a:r>
                    </a:p>
                    <a:p>
                      <a:pPr algn="ctr"/>
                      <a:r>
                        <a:rPr lang="es-ES_tradnl" sz="1200" baseline="0" dirty="0">
                          <a:latin typeface="Verdana" panose="020B0604030504040204" pitchFamily="34" charset="0"/>
                          <a:ea typeface="Verdana" panose="020B0604030504040204" pitchFamily="34" charset="0"/>
                          <a:cs typeface="Verdana" panose="020B0604030504040204" pitchFamily="34" charset="0"/>
                        </a:rPr>
                        <a:t>(Artes Visuales – Fotografía – Nuevos Medios – Arquitectura – Diseño)</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2112584830"/>
                  </a:ext>
                </a:extLst>
              </a:tr>
              <a:tr h="277377">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Culturas de los Pueblos Originarios</a:t>
                      </a:r>
                    </a:p>
                    <a:p>
                      <a:pPr algn="ctr"/>
                      <a:r>
                        <a:rPr lang="es-ES_tradnl" sz="1200" dirty="0">
                          <a:latin typeface="Verdana" panose="020B0604030504040204" pitchFamily="34" charset="0"/>
                          <a:ea typeface="Verdana" panose="020B0604030504040204" pitchFamily="34" charset="0"/>
                          <a:cs typeface="Verdana" panose="020B0604030504040204" pitchFamily="34" charset="0"/>
                        </a:rPr>
                        <a:t>Modalidad Única</a:t>
                      </a:r>
                    </a:p>
                    <a:p>
                      <a:pPr algn="ctr"/>
                      <a:r>
                        <a:rPr lang="es-ES_tradnl" sz="1200" dirty="0">
                          <a:latin typeface="Verdana" panose="020B0604030504040204" pitchFamily="34" charset="0"/>
                          <a:ea typeface="Verdana" panose="020B0604030504040204" pitchFamily="34" charset="0"/>
                          <a:cs typeface="Verdana" panose="020B0604030504040204" pitchFamily="34" charset="0"/>
                        </a:rPr>
                        <a:t>(creación y producción</a:t>
                      </a:r>
                      <a:r>
                        <a:rPr lang="es-ES_tradnl" sz="1200" baseline="0" dirty="0">
                          <a:latin typeface="Verdana" panose="020B0604030504040204" pitchFamily="34" charset="0"/>
                          <a:ea typeface="Verdana" panose="020B0604030504040204" pitchFamily="34" charset="0"/>
                          <a:cs typeface="Verdana" panose="020B0604030504040204" pitchFamily="34" charset="0"/>
                        </a:rPr>
                        <a:t> – difusión – actividades formativas)</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242593849"/>
                  </a:ext>
                </a:extLst>
              </a:tr>
              <a:tr h="277377">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Infraestructura Cultural Regional</a:t>
                      </a:r>
                    </a:p>
                    <a:p>
                      <a:pPr algn="ctr"/>
                      <a:r>
                        <a:rPr lang="es-ES_tradnl" sz="1200" dirty="0">
                          <a:latin typeface="Verdana" panose="020B0604030504040204" pitchFamily="34" charset="0"/>
                          <a:ea typeface="Verdana" panose="020B0604030504040204" pitchFamily="34" charset="0"/>
                          <a:cs typeface="Verdana" panose="020B0604030504040204" pitchFamily="34" charset="0"/>
                        </a:rPr>
                        <a:t>Modalidad</a:t>
                      </a:r>
                      <a:r>
                        <a:rPr lang="es-ES_tradnl" sz="1200" baseline="0" dirty="0">
                          <a:latin typeface="Verdana" panose="020B0604030504040204" pitchFamily="34" charset="0"/>
                          <a:ea typeface="Verdana" panose="020B0604030504040204" pitchFamily="34" charset="0"/>
                          <a:cs typeface="Verdana" panose="020B0604030504040204" pitchFamily="34" charset="0"/>
                        </a:rPr>
                        <a:t> Única</a:t>
                      </a:r>
                      <a:endParaRPr lang="es-ES_tradnl" sz="1200" dirty="0">
                        <a:latin typeface="Verdana" panose="020B0604030504040204" pitchFamily="34" charset="0"/>
                        <a:ea typeface="Verdana" panose="020B0604030504040204" pitchFamily="34" charset="0"/>
                        <a:cs typeface="Verdana" panose="020B0604030504040204" pitchFamily="34" charset="0"/>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09"/>
                  </a:ext>
                </a:extLst>
              </a:tr>
              <a:tr h="277377">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Culturas Regionales</a:t>
                      </a:r>
                    </a:p>
                    <a:p>
                      <a:pPr algn="ctr"/>
                      <a:r>
                        <a:rPr lang="es-ES_tradnl" sz="1200" dirty="0">
                          <a:latin typeface="Verdana" panose="020B0604030504040204" pitchFamily="34" charset="0"/>
                          <a:ea typeface="Verdana" panose="020B0604030504040204" pitchFamily="34" charset="0"/>
                          <a:cs typeface="Verdana" panose="020B0604030504040204" pitchFamily="34" charset="0"/>
                        </a:rPr>
                        <a:t>16 Modalidades</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973009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98075" y="267464"/>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Actividades Formativas</a:t>
            </a:r>
            <a:endParaRPr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ext uri="{D42A27DB-BD31-4B8C-83A1-F6EECF244321}">
                <p14:modId xmlns:p14="http://schemas.microsoft.com/office/powerpoint/2010/main" val="1007635509"/>
              </p:ext>
            </p:extLst>
          </p:nvPr>
        </p:nvGraphicFramePr>
        <p:xfrm>
          <a:off x="198075" y="721216"/>
          <a:ext cx="8479043" cy="3201883"/>
        </p:xfrm>
        <a:graphic>
          <a:graphicData uri="http://schemas.openxmlformats.org/drawingml/2006/table">
            <a:tbl>
              <a:tblPr firstRow="1" bandRow="1">
                <a:tableStyleId>{5C22544A-7EE6-4342-B048-85BDC9FD1C3A}</a:tableStyleId>
              </a:tblPr>
              <a:tblGrid>
                <a:gridCol w="8479043">
                  <a:extLst>
                    <a:ext uri="{9D8B030D-6E8A-4147-A177-3AD203B41FA5}">
                      <a16:colId xmlns:a16="http://schemas.microsoft.com/office/drawing/2014/main" val="1668414723"/>
                    </a:ext>
                  </a:extLst>
                </a:gridCol>
              </a:tblGrid>
              <a:tr h="367243">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OBJETO DE LA CONVOCATORIA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2807144">
                <a:tc>
                  <a:txBody>
                    <a:bodyPr/>
                    <a:lstStyle/>
                    <a:p>
                      <a:pPr algn="just"/>
                      <a:r>
                        <a:rPr lang="es-CL" sz="2000" kern="1200" dirty="0">
                          <a:solidFill>
                            <a:schemeClr val="dk1"/>
                          </a:solidFill>
                          <a:effectLst/>
                          <a:latin typeface="+mn-lt"/>
                          <a:ea typeface="+mn-ea"/>
                          <a:cs typeface="+mn-cs"/>
                        </a:rPr>
                        <a:t>Esta línea tiene como objetivo entregar financiamiento total o parcial para proyectos de organización de actividades formativas y de transferencia de conocimiento a realizarse en Chile entre artistas, cultores, mediadores y/o públicos (seminarios, conferencias, talleres, clases magistrales, residencias, actividades de mediación con la comunidad), que aporten al desarrollo de los ámbitos artístico-culturales que financia el fondo. Estas actividades pueden ser presenciales o virtuales.</a:t>
                      </a:r>
                    </a:p>
                    <a:p>
                      <a:pPr algn="just"/>
                      <a:r>
                        <a:rPr lang="es-ES" sz="2000" b="1" kern="1200" dirty="0">
                          <a:solidFill>
                            <a:schemeClr val="dk1"/>
                          </a:solidFill>
                          <a:effectLst/>
                          <a:latin typeface="+mn-lt"/>
                          <a:ea typeface="+mn-ea"/>
                          <a:cs typeface="+mn-cs"/>
                        </a:rPr>
                        <a:t>Se privilegiarán aquellas actividades formativas dirigidas a personas en situación de discapacidad y/o adultos mayores.</a:t>
                      </a:r>
                      <a:endParaRPr lang="es-CL" sz="2000" b="1" kern="1200" dirty="0">
                        <a:solidFill>
                          <a:schemeClr val="dk1"/>
                        </a:solidFill>
                        <a:effectLst/>
                        <a:latin typeface="+mn-lt"/>
                        <a:ea typeface="+mn-ea"/>
                        <a:cs typeface="+mn-cs"/>
                      </a:endParaRP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bl>
          </a:graphicData>
        </a:graphic>
      </p:graphicFrame>
    </p:spTree>
    <p:extLst>
      <p:ext uri="{BB962C8B-B14F-4D97-AF65-F5344CB8AC3E}">
        <p14:creationId xmlns:p14="http://schemas.microsoft.com/office/powerpoint/2010/main" val="3331584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Líneas Actividades Formativas</a:t>
            </a:r>
            <a:endParaRPr sz="1100" kern="0" dirty="0">
              <a:solidFill>
                <a:srgbClr val="000000"/>
              </a:solidFill>
              <a:latin typeface="Arial"/>
              <a:ea typeface="Arial"/>
              <a:cs typeface="Arial"/>
              <a:sym typeface="Arial"/>
            </a:endParaRPr>
          </a:p>
        </p:txBody>
      </p:sp>
      <p:graphicFrame>
        <p:nvGraphicFramePr>
          <p:cNvPr id="2" name="Diagrama 1">
            <a:extLst>
              <a:ext uri="{FF2B5EF4-FFF2-40B4-BE49-F238E27FC236}">
                <a16:creationId xmlns:a16="http://schemas.microsoft.com/office/drawing/2014/main" id="{F23319B4-55A7-1A4E-9EEE-C9BC1489F07C}"/>
              </a:ext>
            </a:extLst>
          </p:cNvPr>
          <p:cNvGraphicFramePr/>
          <p:nvPr>
            <p:extLst>
              <p:ext uri="{D42A27DB-BD31-4B8C-83A1-F6EECF244321}">
                <p14:modId xmlns:p14="http://schemas.microsoft.com/office/powerpoint/2010/main" val="3127283456"/>
              </p:ext>
            </p:extLst>
          </p:nvPr>
        </p:nvGraphicFramePr>
        <p:xfrm>
          <a:off x="185197" y="644464"/>
          <a:ext cx="8709423" cy="263906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4" name="Diagrama 13">
            <a:extLst>
              <a:ext uri="{FF2B5EF4-FFF2-40B4-BE49-F238E27FC236}">
                <a16:creationId xmlns:a16="http://schemas.microsoft.com/office/drawing/2014/main" id="{F9883B31-4C40-2842-99F1-1F351229F2CC}"/>
              </a:ext>
            </a:extLst>
          </p:cNvPr>
          <p:cNvGraphicFramePr/>
          <p:nvPr>
            <p:extLst>
              <p:ext uri="{D42A27DB-BD31-4B8C-83A1-F6EECF244321}">
                <p14:modId xmlns:p14="http://schemas.microsoft.com/office/powerpoint/2010/main" val="651249921"/>
              </p:ext>
            </p:extLst>
          </p:nvPr>
        </p:nvGraphicFramePr>
        <p:xfrm>
          <a:off x="185196" y="3073658"/>
          <a:ext cx="8709423" cy="326274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210441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98075" y="267464"/>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Difusión</a:t>
            </a:r>
            <a:endParaRPr sz="1100" kern="0" dirty="0">
              <a:solidFill>
                <a:srgbClr val="000000"/>
              </a:solidFill>
              <a:latin typeface="Arial"/>
              <a:ea typeface="Arial"/>
              <a:cs typeface="Arial"/>
              <a:sym typeface="Arial"/>
            </a:endParaRPr>
          </a:p>
        </p:txBody>
      </p:sp>
      <p:graphicFrame>
        <p:nvGraphicFramePr>
          <p:cNvPr id="3" name="Tabla 2">
            <a:extLst>
              <a:ext uri="{FF2B5EF4-FFF2-40B4-BE49-F238E27FC236}">
                <a16:creationId xmlns:a16="http://schemas.microsoft.com/office/drawing/2014/main" id="{CF6421D1-49F6-0446-A616-E600ECA87D7B}"/>
              </a:ext>
            </a:extLst>
          </p:cNvPr>
          <p:cNvGraphicFramePr>
            <a:graphicFrameLocks noGrp="1"/>
          </p:cNvGraphicFramePr>
          <p:nvPr>
            <p:extLst>
              <p:ext uri="{D42A27DB-BD31-4B8C-83A1-F6EECF244321}">
                <p14:modId xmlns:p14="http://schemas.microsoft.com/office/powerpoint/2010/main" val="1173235441"/>
              </p:ext>
            </p:extLst>
          </p:nvPr>
        </p:nvGraphicFramePr>
        <p:xfrm>
          <a:off x="198075" y="721216"/>
          <a:ext cx="8479043" cy="4116283"/>
        </p:xfrm>
        <a:graphic>
          <a:graphicData uri="http://schemas.openxmlformats.org/drawingml/2006/table">
            <a:tbl>
              <a:tblPr firstRow="1" bandRow="1">
                <a:tableStyleId>{5C22544A-7EE6-4342-B048-85BDC9FD1C3A}</a:tableStyleId>
              </a:tblPr>
              <a:tblGrid>
                <a:gridCol w="8479043">
                  <a:extLst>
                    <a:ext uri="{9D8B030D-6E8A-4147-A177-3AD203B41FA5}">
                      <a16:colId xmlns:a16="http://schemas.microsoft.com/office/drawing/2014/main" val="1668414723"/>
                    </a:ext>
                  </a:extLst>
                </a:gridCol>
              </a:tblGrid>
              <a:tr h="367243">
                <a:tc>
                  <a:txBody>
                    <a:bodyPr/>
                    <a:lstStyle/>
                    <a:p>
                      <a:pPr algn="ctr"/>
                      <a:r>
                        <a:rPr lang="es-ES_tradnl" sz="1200" dirty="0">
                          <a:latin typeface="Verdana" panose="020B0604030504040204" pitchFamily="34" charset="0"/>
                          <a:ea typeface="Verdana" panose="020B0604030504040204" pitchFamily="34" charset="0"/>
                          <a:cs typeface="Verdana" panose="020B0604030504040204" pitchFamily="34" charset="0"/>
                        </a:rPr>
                        <a:t>OBJETO DE LA CONVOCATORIA</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solidFill>
                      <a:srgbClr val="7392D2"/>
                    </a:solidFill>
                  </a:tcPr>
                </a:tc>
                <a:extLst>
                  <a:ext uri="{0D108BD9-81ED-4DB2-BD59-A6C34878D82A}">
                    <a16:rowId xmlns:a16="http://schemas.microsoft.com/office/drawing/2014/main" val="2507029698"/>
                  </a:ext>
                </a:extLst>
              </a:tr>
              <a:tr h="2807144">
                <a:tc>
                  <a:txBody>
                    <a:bodyPr/>
                    <a:lstStyle/>
                    <a:p>
                      <a:pPr algn="just"/>
                      <a:r>
                        <a:rPr lang="es-CL" sz="2000" kern="1200" dirty="0">
                          <a:solidFill>
                            <a:schemeClr val="dk1"/>
                          </a:solidFill>
                          <a:effectLst/>
                          <a:latin typeface="+mn-lt"/>
                          <a:ea typeface="+mn-ea"/>
                          <a:cs typeface="+mn-cs"/>
                        </a:rPr>
                        <a:t>Esta línea tiene como objetivo entregar financiamiento total o parcial para proyectos de visibilización pública de los ámbitos artístico-culturales que financia Fondart. </a:t>
                      </a:r>
                      <a:r>
                        <a:rPr lang="x-none" sz="2000" kern="1200" dirty="0">
                          <a:solidFill>
                            <a:schemeClr val="dk1"/>
                          </a:solidFill>
                          <a:effectLst/>
                          <a:latin typeface="+mn-lt"/>
                          <a:ea typeface="+mn-ea"/>
                          <a:cs typeface="+mn-cs"/>
                        </a:rPr>
                        <a:t>Considera </a:t>
                      </a:r>
                      <a:r>
                        <a:rPr lang="es-ES" sz="2000" kern="1200" dirty="0">
                          <a:solidFill>
                            <a:schemeClr val="dk1"/>
                          </a:solidFill>
                          <a:effectLst/>
                          <a:latin typeface="+mn-lt"/>
                          <a:ea typeface="+mn-ea"/>
                          <a:cs typeface="+mn-cs"/>
                        </a:rPr>
                        <a:t>iniciativas de desarrollo de contenidos digitales </a:t>
                      </a:r>
                      <a:r>
                        <a:rPr lang="es-ES_tradnl" sz="2000" kern="1200" dirty="0">
                          <a:solidFill>
                            <a:schemeClr val="dk1"/>
                          </a:solidFill>
                          <a:effectLst/>
                          <a:latin typeface="+mn-lt"/>
                          <a:ea typeface="+mn-ea"/>
                          <a:cs typeface="+mn-cs"/>
                        </a:rPr>
                        <a:t>como por ejemplo plataformas de difusión y comercialización además de </a:t>
                      </a:r>
                      <a:r>
                        <a:rPr lang="es-CL" sz="2000" kern="1200" dirty="0">
                          <a:solidFill>
                            <a:schemeClr val="dk1"/>
                          </a:solidFill>
                          <a:effectLst/>
                          <a:latin typeface="+mn-lt"/>
                          <a:ea typeface="+mn-ea"/>
                          <a:cs typeface="+mn-cs"/>
                        </a:rPr>
                        <a:t>desarrollo de prensa, libros y revistas especializadas, televisión, piezas audiovisuales, radio, web, catálogos, registros fotográficos, publicaciones impresas, entre otros, acompañados de un plan de difusión, que sean relevantes para el desarrollo de la disciplina en la región.</a:t>
                      </a:r>
                    </a:p>
                    <a:p>
                      <a:pPr algn="just"/>
                      <a:r>
                        <a:rPr lang="es-ES" sz="2000" kern="1200" dirty="0">
                          <a:solidFill>
                            <a:schemeClr val="dk1"/>
                          </a:solidFill>
                          <a:effectLst/>
                          <a:latin typeface="+mn-lt"/>
                          <a:ea typeface="+mn-ea"/>
                          <a:cs typeface="+mn-cs"/>
                        </a:rPr>
                        <a:t>Para el caso de Artesanía esta modalidad permite financiar la creación de plataformas virtuales de comercialización y/o apoyar o desarrollar intermediadores  para ventas.</a:t>
                      </a:r>
                      <a:endParaRPr lang="es-CL" sz="2000" kern="1200" dirty="0">
                        <a:solidFill>
                          <a:schemeClr val="dk1"/>
                        </a:solidFill>
                        <a:effectLst/>
                        <a:latin typeface="+mn-lt"/>
                        <a:ea typeface="+mn-ea"/>
                        <a:cs typeface="+mn-cs"/>
                      </a:endParaRPr>
                    </a:p>
                    <a:p>
                      <a:pPr algn="just"/>
                      <a:r>
                        <a:rPr lang="es-CL" sz="2000" kern="1200" dirty="0">
                          <a:solidFill>
                            <a:schemeClr val="dk1"/>
                          </a:solidFill>
                          <a:effectLst/>
                          <a:latin typeface="+mn-lt"/>
                          <a:ea typeface="+mn-ea"/>
                          <a:cs typeface="+mn-cs"/>
                        </a:rPr>
                        <a:t>Esta modalidad no financia proyectos de circulación de obras.</a:t>
                      </a:r>
                    </a:p>
                  </a:txBody>
                  <a:tcPr marL="45720" marR="45720" anchor="ctr">
                    <a:lnL w="28575" cap="flat" cmpd="sng" algn="ctr">
                      <a:solidFill>
                        <a:srgbClr val="7CC7B6"/>
                      </a:solidFill>
                      <a:prstDash val="solid"/>
                      <a:round/>
                      <a:headEnd type="none" w="med" len="med"/>
                      <a:tailEnd type="none" w="med" len="med"/>
                    </a:lnL>
                    <a:lnR w="28575" cap="flat" cmpd="sng" algn="ctr">
                      <a:solidFill>
                        <a:srgbClr val="7CC7B6"/>
                      </a:solidFill>
                      <a:prstDash val="solid"/>
                      <a:round/>
                      <a:headEnd type="none" w="med" len="med"/>
                      <a:tailEnd type="none" w="med" len="med"/>
                    </a:lnR>
                    <a:lnT w="28575" cap="flat" cmpd="sng" algn="ctr">
                      <a:solidFill>
                        <a:srgbClr val="7CC7B6"/>
                      </a:solidFill>
                      <a:prstDash val="solid"/>
                      <a:round/>
                      <a:headEnd type="none" w="med" len="med"/>
                      <a:tailEnd type="none" w="med" len="med"/>
                    </a:lnT>
                    <a:lnB w="28575" cap="flat" cmpd="sng" algn="ctr">
                      <a:solidFill>
                        <a:srgbClr val="7CC7B6"/>
                      </a:solidFill>
                      <a:prstDash val="solid"/>
                      <a:round/>
                      <a:headEnd type="none" w="med" len="med"/>
                      <a:tailEnd type="none" w="med" len="med"/>
                    </a:lnB>
                    <a:noFill/>
                  </a:tcPr>
                </a:tc>
                <a:extLst>
                  <a:ext uri="{0D108BD9-81ED-4DB2-BD59-A6C34878D82A}">
                    <a16:rowId xmlns:a16="http://schemas.microsoft.com/office/drawing/2014/main" val="3235154850"/>
                  </a:ext>
                </a:extLst>
              </a:tr>
            </a:tbl>
          </a:graphicData>
        </a:graphic>
      </p:graphicFrame>
    </p:spTree>
    <p:extLst>
      <p:ext uri="{BB962C8B-B14F-4D97-AF65-F5344CB8AC3E}">
        <p14:creationId xmlns:p14="http://schemas.microsoft.com/office/powerpoint/2010/main" val="4260947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grpSp>
        <p:nvGrpSpPr>
          <p:cNvPr id="9" name="Grupo 8">
            <a:extLst>
              <a:ext uri="{FF2B5EF4-FFF2-40B4-BE49-F238E27FC236}">
                <a16:creationId xmlns:a16="http://schemas.microsoft.com/office/drawing/2014/main" id="{27883D13-1B78-1B49-A7DB-4CF32F6C19D8}"/>
              </a:ext>
            </a:extLst>
          </p:cNvPr>
          <p:cNvGrpSpPr/>
          <p:nvPr/>
        </p:nvGrpSpPr>
        <p:grpSpPr>
          <a:xfrm>
            <a:off x="185195" y="6382067"/>
            <a:ext cx="8784000" cy="322129"/>
            <a:chOff x="185195" y="6382065"/>
            <a:chExt cx="8784000" cy="322129"/>
          </a:xfrm>
        </p:grpSpPr>
        <p:pic>
          <p:nvPicPr>
            <p:cNvPr id="10" name="Google Shape;1369;p3">
              <a:extLst>
                <a:ext uri="{FF2B5EF4-FFF2-40B4-BE49-F238E27FC236}">
                  <a16:creationId xmlns:a16="http://schemas.microsoft.com/office/drawing/2014/main" id="{B32077E7-8A1E-EA45-A753-663EDA984598}"/>
                </a:ext>
              </a:extLst>
            </p:cNvPr>
            <p:cNvPicPr preferRelativeResize="0"/>
            <p:nvPr/>
          </p:nvPicPr>
          <p:blipFill rotWithShape="1">
            <a:blip r:embed="rId3">
              <a:alphaModFix/>
            </a:blip>
            <a:srcRect/>
            <a:stretch/>
          </p:blipFill>
          <p:spPr>
            <a:xfrm>
              <a:off x="185195" y="6382065"/>
              <a:ext cx="8784000" cy="322129"/>
            </a:xfrm>
            <a:prstGeom prst="rect">
              <a:avLst/>
            </a:prstGeom>
            <a:noFill/>
            <a:ln>
              <a:noFill/>
            </a:ln>
          </p:spPr>
        </p:pic>
        <p:pic>
          <p:nvPicPr>
            <p:cNvPr id="11" name="Google Shape;1372;p3">
              <a:extLst>
                <a:ext uri="{FF2B5EF4-FFF2-40B4-BE49-F238E27FC236}">
                  <a16:creationId xmlns:a16="http://schemas.microsoft.com/office/drawing/2014/main" id="{8A5CD32F-037D-3E4F-921E-C411B188564F}"/>
                </a:ext>
              </a:extLst>
            </p:cNvPr>
            <p:cNvPicPr preferRelativeResize="0"/>
            <p:nvPr/>
          </p:nvPicPr>
          <p:blipFill rotWithShape="1">
            <a:blip r:embed="rId4">
              <a:alphaModFix/>
            </a:blip>
            <a:srcRect/>
            <a:stretch/>
          </p:blipFill>
          <p:spPr>
            <a:xfrm>
              <a:off x="7752274" y="6582517"/>
              <a:ext cx="924845" cy="113190"/>
            </a:xfrm>
            <a:prstGeom prst="rect">
              <a:avLst/>
            </a:prstGeom>
            <a:noFill/>
            <a:ln>
              <a:noFill/>
            </a:ln>
          </p:spPr>
        </p:pic>
        <p:sp>
          <p:nvSpPr>
            <p:cNvPr id="12" name="Google Shape;1373;p3">
              <a:extLst>
                <a:ext uri="{FF2B5EF4-FFF2-40B4-BE49-F238E27FC236}">
                  <a16:creationId xmlns:a16="http://schemas.microsoft.com/office/drawing/2014/main" id="{FFDE5A82-A286-0449-BCBA-2D958DC6F8AA}"/>
                </a:ext>
              </a:extLst>
            </p:cNvPr>
            <p:cNvSpPr/>
            <p:nvPr/>
          </p:nvSpPr>
          <p:spPr>
            <a:xfrm>
              <a:off x="185195" y="6427728"/>
              <a:ext cx="4711626" cy="230802"/>
            </a:xfrm>
            <a:prstGeom prst="rect">
              <a:avLst/>
            </a:prstGeom>
            <a:noFill/>
            <a:ln>
              <a:noFill/>
            </a:ln>
          </p:spPr>
          <p:txBody>
            <a:bodyPr spcFirstLastPara="1" wrap="square" lIns="68569" tIns="34275" rIns="68569" bIns="34275" anchor="t" anchorCtr="0">
              <a:spAutoFit/>
            </a:bodyPr>
            <a:lstStyle/>
            <a:p>
              <a:pPr>
                <a:buClr>
                  <a:srgbClr val="000000"/>
                </a:buClr>
                <a:buSzPts val="1400"/>
              </a:pPr>
              <a:r>
                <a:rPr lang="es-CL" sz="1050" b="1" kern="0" dirty="0">
                  <a:solidFill>
                    <a:srgbClr val="FFFFFF"/>
                  </a:solidFill>
                  <a:latin typeface="Verdana"/>
                  <a:ea typeface="Verdana"/>
                  <a:cs typeface="Verdana"/>
                  <a:sym typeface="Verdana"/>
                </a:rPr>
                <a:t>FONDART REGIONAL - CONVOCATORIA 2021</a:t>
              </a:r>
              <a:endParaRPr sz="1050" b="1" kern="0" dirty="0">
                <a:solidFill>
                  <a:srgbClr val="FFFFFF"/>
                </a:solidFill>
                <a:latin typeface="Verdana"/>
                <a:ea typeface="Verdana"/>
                <a:cs typeface="Verdana"/>
                <a:sym typeface="Verdana"/>
              </a:endParaRPr>
            </a:p>
          </p:txBody>
        </p:sp>
      </p:grpSp>
      <p:sp>
        <p:nvSpPr>
          <p:cNvPr id="13" name="Google Shape;1371;p3">
            <a:extLst>
              <a:ext uri="{FF2B5EF4-FFF2-40B4-BE49-F238E27FC236}">
                <a16:creationId xmlns:a16="http://schemas.microsoft.com/office/drawing/2014/main" id="{D0E6DA15-EC30-1848-A6DD-7DA96EE132A0}"/>
              </a:ext>
            </a:extLst>
          </p:cNvPr>
          <p:cNvSpPr txBox="1"/>
          <p:nvPr/>
        </p:nvSpPr>
        <p:spPr>
          <a:xfrm>
            <a:off x="185195" y="267465"/>
            <a:ext cx="8784000" cy="376996"/>
          </a:xfrm>
          <a:prstGeom prst="rect">
            <a:avLst/>
          </a:prstGeom>
          <a:noFill/>
          <a:ln>
            <a:noFill/>
          </a:ln>
        </p:spPr>
        <p:txBody>
          <a:bodyPr spcFirstLastPara="1" wrap="square" lIns="68569" tIns="34275" rIns="68569" bIns="34275" anchor="t" anchorCtr="0">
            <a:spAutoFit/>
          </a:bodyPr>
          <a:lstStyle/>
          <a:p>
            <a:pPr algn="ctr">
              <a:buClr>
                <a:srgbClr val="000000"/>
              </a:buClr>
              <a:buSzPts val="2400"/>
            </a:pPr>
            <a:r>
              <a:rPr lang="es-CL" sz="2000" b="1" kern="0" dirty="0">
                <a:solidFill>
                  <a:srgbClr val="0070C0"/>
                </a:solidFill>
                <a:latin typeface="Verdana"/>
                <a:ea typeface="Verdana"/>
                <a:cs typeface="Verdana"/>
                <a:sym typeface="Verdana"/>
              </a:rPr>
              <a:t>Línea Difusión</a:t>
            </a:r>
            <a:endParaRPr sz="1100" kern="0" dirty="0">
              <a:solidFill>
                <a:srgbClr val="000000"/>
              </a:solidFill>
              <a:latin typeface="Arial"/>
              <a:ea typeface="Arial"/>
              <a:cs typeface="Arial"/>
              <a:sym typeface="Arial"/>
            </a:endParaRPr>
          </a:p>
        </p:txBody>
      </p:sp>
      <p:graphicFrame>
        <p:nvGraphicFramePr>
          <p:cNvPr id="2" name="Diagrama 1">
            <a:extLst>
              <a:ext uri="{FF2B5EF4-FFF2-40B4-BE49-F238E27FC236}">
                <a16:creationId xmlns:a16="http://schemas.microsoft.com/office/drawing/2014/main" id="{F23319B4-55A7-1A4E-9EEE-C9BC1489F07C}"/>
              </a:ext>
            </a:extLst>
          </p:cNvPr>
          <p:cNvGraphicFramePr/>
          <p:nvPr>
            <p:extLst>
              <p:ext uri="{D42A27DB-BD31-4B8C-83A1-F6EECF244321}">
                <p14:modId xmlns:p14="http://schemas.microsoft.com/office/powerpoint/2010/main" val="3801103809"/>
              </p:ext>
            </p:extLst>
          </p:nvPr>
        </p:nvGraphicFramePr>
        <p:xfrm>
          <a:off x="185197" y="644464"/>
          <a:ext cx="8709423" cy="263906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4" name="Diagrama 13">
            <a:extLst>
              <a:ext uri="{FF2B5EF4-FFF2-40B4-BE49-F238E27FC236}">
                <a16:creationId xmlns:a16="http://schemas.microsoft.com/office/drawing/2014/main" id="{F9883B31-4C40-2842-99F1-1F351229F2CC}"/>
              </a:ext>
            </a:extLst>
          </p:cNvPr>
          <p:cNvGraphicFramePr/>
          <p:nvPr>
            <p:extLst>
              <p:ext uri="{D42A27DB-BD31-4B8C-83A1-F6EECF244321}">
                <p14:modId xmlns:p14="http://schemas.microsoft.com/office/powerpoint/2010/main" val="1365957802"/>
              </p:ext>
            </p:extLst>
          </p:nvPr>
        </p:nvGraphicFramePr>
        <p:xfrm>
          <a:off x="185196" y="3073658"/>
          <a:ext cx="8709423" cy="326274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93345655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0_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5552</TotalTime>
  <Words>5411</Words>
  <Application>Microsoft Macintosh PowerPoint</Application>
  <PresentationFormat>Presentación en pantalla (4:3)</PresentationFormat>
  <Paragraphs>418</Paragraphs>
  <Slides>34</Slides>
  <Notes>34</Notes>
  <HiddenSlides>0</HiddenSlides>
  <MMClips>0</MMClips>
  <ScaleCrop>false</ScaleCrop>
  <HeadingPairs>
    <vt:vector size="6" baseType="variant">
      <vt:variant>
        <vt:lpstr>Fuentes usadas</vt:lpstr>
      </vt:variant>
      <vt:variant>
        <vt:i4>4</vt:i4>
      </vt:variant>
      <vt:variant>
        <vt:lpstr>Tema</vt:lpstr>
      </vt:variant>
      <vt:variant>
        <vt:i4>3</vt:i4>
      </vt:variant>
      <vt:variant>
        <vt:lpstr>Títulos de diapositiva</vt:lpstr>
      </vt:variant>
      <vt:variant>
        <vt:i4>34</vt:i4>
      </vt:variant>
    </vt:vector>
  </HeadingPairs>
  <TitlesOfParts>
    <vt:vector size="41" baseType="lpstr">
      <vt:lpstr>Arial</vt:lpstr>
      <vt:lpstr>Calibri</vt:lpstr>
      <vt:lpstr>Calibri Light</vt:lpstr>
      <vt:lpstr>Verdana</vt:lpstr>
      <vt:lpstr>Tema de Office</vt:lpstr>
      <vt:lpstr>3_Tema de Office</vt:lpstr>
      <vt:lpstr>10_Tema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Microsoft Office User</cp:lastModifiedBy>
  <cp:revision>137</cp:revision>
  <dcterms:created xsi:type="dcterms:W3CDTF">2020-08-07T21:48:37Z</dcterms:created>
  <dcterms:modified xsi:type="dcterms:W3CDTF">2020-09-16T22:57:24Z</dcterms:modified>
</cp:coreProperties>
</file>