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113_0.xml" ContentType="application/vnd.ms-powerpoint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52" r:id="rId5"/>
  </p:sldMasterIdLst>
  <p:notesMasterIdLst>
    <p:notesMasterId r:id="rId26"/>
  </p:notesMasterIdLst>
  <p:sldIdLst>
    <p:sldId id="256" r:id="rId6"/>
    <p:sldId id="257" r:id="rId7"/>
    <p:sldId id="289" r:id="rId8"/>
    <p:sldId id="287" r:id="rId9"/>
    <p:sldId id="294" r:id="rId10"/>
    <p:sldId id="293" r:id="rId11"/>
    <p:sldId id="291" r:id="rId12"/>
    <p:sldId id="292" r:id="rId13"/>
    <p:sldId id="275" r:id="rId14"/>
    <p:sldId id="284" r:id="rId15"/>
    <p:sldId id="285" r:id="rId16"/>
    <p:sldId id="296" r:id="rId17"/>
    <p:sldId id="295" r:id="rId18"/>
    <p:sldId id="297" r:id="rId19"/>
    <p:sldId id="298" r:id="rId20"/>
    <p:sldId id="300" r:id="rId21"/>
    <p:sldId id="301" r:id="rId22"/>
    <p:sldId id="302" r:id="rId23"/>
    <p:sldId id="299" r:id="rId24"/>
    <p:sldId id="307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Roboto" panose="020B0604020202020204" charset="0"/>
      <p:regular r:id="rId31"/>
      <p:bold r:id="rId32"/>
      <p:italic r:id="rId33"/>
      <p:boldItalic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5" roundtripDataSignature="AMtx7mjGHZKk2fduj/ML3LbUeZUimI9ee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A352905-CB39-7B0F-7139-6C14884E7AD6}" name="Karen Lawrence Ramos" initials="KLR" userId="S::karen.lawrence@cultura.gob.cl::08e6136a-42ab-47f2-b267-fcb14a42cac6" providerId="AD"/>
  <p188:author id="{A1B9295D-77C6-5630-0A27-D67549499420}" name="Javier Enrique Valenzuela Bravo" initials="JB" userId="S::javier.valenzuela@cultura.gob.cl::1d6ef99e-39e5-4f22-8615-cd3af01828a5" providerId="AD"/>
  <p188:author id="{3CB8B8DD-CD32-5243-DFA2-4B433FBF22C5}" name="Natalia Vargas Arriagada" initials="NA" userId="S::natalia.vargas@cultura.gob.cl::3c75201d-5ae2-4007-b210-6d0e9c8206a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8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D9A364-6AAA-1B92-B7EA-8C7E1C6D819F}" v="428" dt="2022-06-28T21:25:59.524"/>
    <p1510:client id="{096D9190-CD26-DE7F-BE0E-C180391349E6}" v="22" dt="2022-04-19T13:47:24.260"/>
    <p1510:client id="{0A7B4892-F14A-E495-0593-C45141D7201A}" v="7" dt="2022-03-29T13:35:50.107"/>
    <p1510:client id="{0CBD9686-EFFE-504A-9C36-9E39AF027B3E}" v="9" dt="2022-06-28T19:49:44.203"/>
    <p1510:client id="{14F079F5-A4CB-99E8-A5BB-F19913B5EB68}" v="1" dt="2022-03-24T17:59:56.655"/>
    <p1510:client id="{1AE9707D-D9BA-09FB-E5CD-2713C3916BD4}" v="163" dt="2022-03-16T13:51:41.883"/>
    <p1510:client id="{1E17330C-65E5-5AB0-9AA8-80E4BE22BD3D}" v="123" dt="2022-03-22T12:52:31.328"/>
    <p1510:client id="{1F65573B-FF88-668E-64B6-122E3ADF5F06}" v="10" dt="2022-03-15T19:42:13.357"/>
    <p1510:client id="{2742E097-CD8A-3435-159A-2D3DB81672B8}" v="125" dt="2022-03-16T14:45:31.850"/>
    <p1510:client id="{2C92F9C9-99EC-E7D4-110D-51E67373D8DB}" v="239" dt="2022-03-23T18:53:56.235"/>
    <p1510:client id="{3B1AB8A2-7456-AA5A-C13D-9031AFFB0FC8}" v="4" dt="2022-04-13T14:58:24.864"/>
    <p1510:client id="{4955EABD-807A-A1A2-2777-79F43583E3D6}" v="53" dt="2022-03-14T16:24:40.958"/>
    <p1510:client id="{4A884739-8DCD-A8E8-CF18-D271D0C0ABDB}" v="161" dt="2022-03-11T14:03:07.803"/>
    <p1510:client id="{50115779-EAF0-09E3-26DC-CA971929D12C}" v="2" dt="2022-03-16T13:52:39.177"/>
    <p1510:client id="{58BB89D2-8836-0EB0-8E7F-DEDD98008C5E}" v="91" dt="2022-03-14T16:40:40.739"/>
    <p1510:client id="{58C1E0FC-E16E-621B-CC5D-30CD728EB036}" v="18" dt="2022-03-14T16:27:23.437"/>
    <p1510:client id="{5BC5B9B9-1A63-26FD-1207-57A32694A562}" v="70" dt="2022-03-14T16:37:47.699"/>
    <p1510:client id="{5C231C7B-22A9-CF87-8DED-D4528ECFD4B6}" v="89" dt="2022-04-13T16:25:47.787"/>
    <p1510:client id="{646A819D-60AE-4207-F6A6-E36A6E73A980}" v="101" dt="2022-04-19T13:48:10.469"/>
    <p1510:client id="{69033B0B-1D03-888A-D73F-ED2549A1DF1D}" v="21" dt="2022-03-11T15:24:33.610"/>
    <p1510:client id="{7054DF4C-9406-0D46-E51F-98906439B926}" v="32" dt="2022-03-16T14:46:37.691"/>
    <p1510:client id="{7B159259-9005-229F-C706-3A20ACC03C2F}" v="26" dt="2022-03-23T18:47:52.019"/>
    <p1510:client id="{7B725398-526A-5BA2-5E02-A95F9B545385}" v="20" dt="2022-04-12T16:24:48.223"/>
    <p1510:client id="{8869DEC5-3F6C-AA97-DA07-D3832D27954C}" v="197" dt="2022-03-16T13:52:26.334"/>
    <p1510:client id="{898A36B6-F5A8-8AEE-3F1C-4F0AC23F5862}" v="73" dt="2022-03-14T16:01:43.858"/>
    <p1510:client id="{8A544EB3-DFA7-6ED6-8B16-6BAE0F7FDC10}" v="220" dt="2022-03-16T14:34:46.977"/>
    <p1510:client id="{96AB445A-4180-415A-D8B2-C7FD62CE0330}" v="3" dt="2022-03-08T20:11:59.246"/>
    <p1510:client id="{A497F70E-4738-31BD-411B-04C1FE260C9E}" v="105" dt="2022-03-14T16:22:50.491"/>
    <p1510:client id="{B3D720BA-6EB1-1DB8-3E95-7388F966228B}" v="92" dt="2022-03-11T15:28:05.384"/>
    <p1510:client id="{BB1A39A1-34F0-79C0-EB7E-C21E28F7EFC4}" v="64" dt="2022-05-03T12:32:54.128"/>
    <p1510:client id="{C47D125E-04E3-C6BA-1DAE-E54F49C966E0}" v="133" dt="2022-03-15T19:41:48.562"/>
    <p1510:client id="{CF3EA1AA-EC46-316F-C9EF-60BDBF3688B1}" v="216" dt="2022-04-12T16:22:10.383"/>
    <p1510:client id="{D3703F6C-DF1C-5EB3-4958-AE466D0C36D1}" v="270" dt="2022-03-29T16:03:17.948"/>
    <p1510:client id="{D81EB446-0281-1265-E0FF-0DCAB9D36504}" v="24" dt="2022-05-03T13:20:25.724"/>
    <p1510:client id="{DBD2FC91-CFC9-BCF2-DF7C-F22950C7E385}" v="17" dt="2022-06-28T20:45:31.663"/>
    <p1510:client id="{E0D9EC95-99D4-EBB7-A05F-673D51EA529E}" v="5" dt="2022-04-12T16:20:50.252"/>
    <p1510:client id="{E8C879A3-09D9-D276-9A2E-F10542D48627}" v="4" dt="2022-03-16T13:52:16.015"/>
    <p1510:client id="{EA8E221D-00A0-1D4A-E986-75A23DE37F7D}" v="237" dt="2022-03-16T14:25:23.864"/>
    <p1510:client id="{F2596B6F-55DF-439B-BBC0-CB45151ED0DE}" v="35" dt="2022-04-19T13:47:48.263"/>
    <p1510:client id="{F44259C3-3231-947A-1A67-B261D7A7C946}" v="400" dt="2022-03-16T13:38:03.117"/>
    <p1510:client id="{FAC4DEE7-5F39-4F2A-BD41-DB76D9BA575E}" v="9" dt="2022-06-28T19:35:37.590"/>
    <p1510:client id="{FC99AF4D-386D-7C83-FF8B-CA2060519A16}" v="176" dt="2022-03-23T18:44:46.888"/>
  </p1510:revLst>
</p1510:revInfo>
</file>

<file path=ppt/tableStyles.xml><?xml version="1.0" encoding="utf-8"?>
<a:tblStyleLst xmlns:a="http://schemas.openxmlformats.org/drawingml/2006/main" def="{989B3C61-9BF2-4133-9AAE-E131C5E6F14C}">
  <a:tblStyle styleId="{989B3C61-9BF2-4133-9AAE-E131C5E6F14C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C21F7DF7-C782-43C5-8C51-1D34203CDBC9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FBA5A7EB-769C-43FA-8C6C-1AD2E4E9E3DD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8DB6731-D5AB-44BD-ABEA-5918BE295A59}" styleName="Table_3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font" Target="fonts/font8.fntdata"/><Relationship Id="rId55" Type="http://customschemas.google.com/relationships/presentationmetadata" Target="metadata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57" Type="http://schemas.openxmlformats.org/officeDocument/2006/relationships/viewProps" Target="viewProps.xml"/><Relationship Id="rId61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5.fntdata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59" Type="http://schemas.openxmlformats.org/officeDocument/2006/relationships/tableStyles" Target="tableStyles.xml"/><Relationship Id="rId20" Type="http://schemas.openxmlformats.org/officeDocument/2006/relationships/slide" Target="slides/slide15.xml"/><Relationship Id="rId6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a Alejandra Bravo Torres" userId="S::gabriela.bravo@cultura.gob.cl::8604cb40-5675-4530-b27b-955a01cd367f" providerId="AD" clId="Web-{0CBD9686-EFFE-504A-9C36-9E39AF027B3E}"/>
    <pc:docChg chg="delSld">
      <pc:chgData name="Gabriela Alejandra Bravo Torres" userId="S::gabriela.bravo@cultura.gob.cl::8604cb40-5675-4530-b27b-955a01cd367f" providerId="AD" clId="Web-{0CBD9686-EFFE-504A-9C36-9E39AF027B3E}" dt="2022-06-28T19:49:44.203" v="8"/>
      <pc:docMkLst>
        <pc:docMk/>
      </pc:docMkLst>
      <pc:sldChg chg="del">
        <pc:chgData name="Gabriela Alejandra Bravo Torres" userId="S::gabriela.bravo@cultura.gob.cl::8604cb40-5675-4530-b27b-955a01cd367f" providerId="AD" clId="Web-{0CBD9686-EFFE-504A-9C36-9E39AF027B3E}" dt="2022-06-28T19:49:39.750" v="6"/>
        <pc:sldMkLst>
          <pc:docMk/>
          <pc:sldMk cId="0" sldId="271"/>
        </pc:sldMkLst>
      </pc:sldChg>
      <pc:sldChg chg="del">
        <pc:chgData name="Gabriela Alejandra Bravo Torres" userId="S::gabriela.bravo@cultura.gob.cl::8604cb40-5675-4530-b27b-955a01cd367f" providerId="AD" clId="Web-{0CBD9686-EFFE-504A-9C36-9E39AF027B3E}" dt="2022-06-28T19:49:41.859" v="7"/>
        <pc:sldMkLst>
          <pc:docMk/>
          <pc:sldMk cId="0" sldId="272"/>
        </pc:sldMkLst>
      </pc:sldChg>
      <pc:sldChg chg="del">
        <pc:chgData name="Gabriela Alejandra Bravo Torres" userId="S::gabriela.bravo@cultura.gob.cl::8604cb40-5675-4530-b27b-955a01cd367f" providerId="AD" clId="Web-{0CBD9686-EFFE-504A-9C36-9E39AF027B3E}" dt="2022-06-28T19:49:44.203" v="8"/>
        <pc:sldMkLst>
          <pc:docMk/>
          <pc:sldMk cId="0" sldId="273"/>
        </pc:sldMkLst>
      </pc:sldChg>
      <pc:sldChg chg="del">
        <pc:chgData name="Gabriela Alejandra Bravo Torres" userId="S::gabriela.bravo@cultura.gob.cl::8604cb40-5675-4530-b27b-955a01cd367f" providerId="AD" clId="Web-{0CBD9686-EFFE-504A-9C36-9E39AF027B3E}" dt="2022-06-28T19:49:32.484" v="5"/>
        <pc:sldMkLst>
          <pc:docMk/>
          <pc:sldMk cId="0" sldId="277"/>
        </pc:sldMkLst>
      </pc:sldChg>
      <pc:sldChg chg="del">
        <pc:chgData name="Gabriela Alejandra Bravo Torres" userId="S::gabriela.bravo@cultura.gob.cl::8604cb40-5675-4530-b27b-955a01cd367f" providerId="AD" clId="Web-{0CBD9686-EFFE-504A-9C36-9E39AF027B3E}" dt="2022-06-28T19:49:05.858" v="1"/>
        <pc:sldMkLst>
          <pc:docMk/>
          <pc:sldMk cId="0" sldId="279"/>
        </pc:sldMkLst>
      </pc:sldChg>
      <pc:sldChg chg="del">
        <pc:chgData name="Gabriela Alejandra Bravo Torres" userId="S::gabriela.bravo@cultura.gob.cl::8604cb40-5675-4530-b27b-955a01cd367f" providerId="AD" clId="Web-{0CBD9686-EFFE-504A-9C36-9E39AF027B3E}" dt="2022-06-28T19:49:23.358" v="4"/>
        <pc:sldMkLst>
          <pc:docMk/>
          <pc:sldMk cId="0" sldId="281"/>
        </pc:sldMkLst>
      </pc:sldChg>
      <pc:sldChg chg="del">
        <pc:chgData name="Gabriela Alejandra Bravo Torres" userId="S::gabriela.bravo@cultura.gob.cl::8604cb40-5675-4530-b27b-955a01cd367f" providerId="AD" clId="Web-{0CBD9686-EFFE-504A-9C36-9E39AF027B3E}" dt="2022-06-28T19:49:19.077" v="3"/>
        <pc:sldMkLst>
          <pc:docMk/>
          <pc:sldMk cId="0" sldId="282"/>
        </pc:sldMkLst>
      </pc:sldChg>
      <pc:sldChg chg="del">
        <pc:chgData name="Gabriela Alejandra Bravo Torres" userId="S::gabriela.bravo@cultura.gob.cl::8604cb40-5675-4530-b27b-955a01cd367f" providerId="AD" clId="Web-{0CBD9686-EFFE-504A-9C36-9E39AF027B3E}" dt="2022-06-28T19:36:06.659" v="0"/>
        <pc:sldMkLst>
          <pc:docMk/>
          <pc:sldMk cId="0" sldId="283"/>
        </pc:sldMkLst>
      </pc:sldChg>
      <pc:sldChg chg="del">
        <pc:chgData name="Gabriela Alejandra Bravo Torres" userId="S::gabriela.bravo@cultura.gob.cl::8604cb40-5675-4530-b27b-955a01cd367f" providerId="AD" clId="Web-{0CBD9686-EFFE-504A-9C36-9E39AF027B3E}" dt="2022-06-28T19:49:15.311" v="2"/>
        <pc:sldMkLst>
          <pc:docMk/>
          <pc:sldMk cId="0" sldId="286"/>
        </pc:sldMkLst>
      </pc:sldChg>
    </pc:docChg>
  </pc:docChgLst>
  <pc:docChgLst>
    <pc:chgData name="Javier Enrique Valenzuela Bravo" userId="S::javier.valenzuela@cultura.gob.cl::1d6ef99e-39e5-4f22-8615-cd3af01828a5" providerId="AD" clId="Web-{FAC4DEE7-5F39-4F2A-BD41-DB76D9BA575E}"/>
    <pc:docChg chg="modSld">
      <pc:chgData name="Javier Enrique Valenzuela Bravo" userId="S::javier.valenzuela@cultura.gob.cl::1d6ef99e-39e5-4f22-8615-cd3af01828a5" providerId="AD" clId="Web-{FAC4DEE7-5F39-4F2A-BD41-DB76D9BA575E}" dt="2022-06-28T19:35:37.590" v="8" actId="20577"/>
      <pc:docMkLst>
        <pc:docMk/>
      </pc:docMkLst>
      <pc:sldChg chg="modSp">
        <pc:chgData name="Javier Enrique Valenzuela Bravo" userId="S::javier.valenzuela@cultura.gob.cl::1d6ef99e-39e5-4f22-8615-cd3af01828a5" providerId="AD" clId="Web-{FAC4DEE7-5F39-4F2A-BD41-DB76D9BA575E}" dt="2022-06-28T19:35:37.590" v="8" actId="20577"/>
        <pc:sldMkLst>
          <pc:docMk/>
          <pc:sldMk cId="0" sldId="256"/>
        </pc:sldMkLst>
        <pc:spChg chg="mod">
          <ac:chgData name="Javier Enrique Valenzuela Bravo" userId="S::javier.valenzuela@cultura.gob.cl::1d6ef99e-39e5-4f22-8615-cd3af01828a5" providerId="AD" clId="Web-{FAC4DEE7-5F39-4F2A-BD41-DB76D9BA575E}" dt="2022-06-28T19:35:37.590" v="8" actId="20577"/>
          <ac:spMkLst>
            <pc:docMk/>
            <pc:sldMk cId="0" sldId="256"/>
            <ac:spMk id="112" creationId="{00000000-0000-0000-0000-000000000000}"/>
          </ac:spMkLst>
        </pc:spChg>
      </pc:sldChg>
    </pc:docChg>
  </pc:docChgLst>
  <pc:docChgLst>
    <pc:chgData name="Gabriela Alejandra Bravo Torres" userId="S::gabriela.bravo@cultura.gob.cl::8604cb40-5675-4530-b27b-955a01cd367f" providerId="AD" clId="Web-{DBD2FC91-CFC9-BCF2-DF7C-F22950C7E385}"/>
    <pc:docChg chg="addSld modSld">
      <pc:chgData name="Gabriela Alejandra Bravo Torres" userId="S::gabriela.bravo@cultura.gob.cl::8604cb40-5675-4530-b27b-955a01cd367f" providerId="AD" clId="Web-{DBD2FC91-CFC9-BCF2-DF7C-F22950C7E385}" dt="2022-06-28T20:45:31.663" v="14"/>
      <pc:docMkLst>
        <pc:docMk/>
      </pc:docMkLst>
      <pc:sldChg chg="modSp">
        <pc:chgData name="Gabriela Alejandra Bravo Torres" userId="S::gabriela.bravo@cultura.gob.cl::8604cb40-5675-4530-b27b-955a01cd367f" providerId="AD" clId="Web-{DBD2FC91-CFC9-BCF2-DF7C-F22950C7E385}" dt="2022-06-28T20:34:06.124" v="2" actId="20577"/>
        <pc:sldMkLst>
          <pc:docMk/>
          <pc:sldMk cId="0" sldId="257"/>
        </pc:sldMkLst>
        <pc:spChg chg="mod">
          <ac:chgData name="Gabriela Alejandra Bravo Torres" userId="S::gabriela.bravo@cultura.gob.cl::8604cb40-5675-4530-b27b-955a01cd367f" providerId="AD" clId="Web-{DBD2FC91-CFC9-BCF2-DF7C-F22950C7E385}" dt="2022-06-28T20:34:06.124" v="2" actId="20577"/>
          <ac:spMkLst>
            <pc:docMk/>
            <pc:sldMk cId="0" sldId="257"/>
            <ac:spMk id="4" creationId="{EA691E73-6262-16EF-1D9B-AC6B35AD53CC}"/>
          </ac:spMkLst>
        </pc:spChg>
      </pc:sldChg>
      <pc:sldChg chg="addSp delSp modSp add replId">
        <pc:chgData name="Gabriela Alejandra Bravo Torres" userId="S::gabriela.bravo@cultura.gob.cl::8604cb40-5675-4530-b27b-955a01cd367f" providerId="AD" clId="Web-{DBD2FC91-CFC9-BCF2-DF7C-F22950C7E385}" dt="2022-06-28T20:45:24.741" v="13" actId="1076"/>
        <pc:sldMkLst>
          <pc:docMk/>
          <pc:sldMk cId="1538759402" sldId="300"/>
        </pc:sldMkLst>
        <pc:picChg chg="add mod">
          <ac:chgData name="Gabriela Alejandra Bravo Torres" userId="S::gabriela.bravo@cultura.gob.cl::8604cb40-5675-4530-b27b-955a01cd367f" providerId="AD" clId="Web-{DBD2FC91-CFC9-BCF2-DF7C-F22950C7E385}" dt="2022-06-28T20:45:24.741" v="13" actId="1076"/>
          <ac:picMkLst>
            <pc:docMk/>
            <pc:sldMk cId="1538759402" sldId="300"/>
            <ac:picMk id="2" creationId="{273CA4CB-4526-945F-B733-552AB51EC10D}"/>
          </ac:picMkLst>
        </pc:picChg>
        <pc:picChg chg="del">
          <ac:chgData name="Gabriela Alejandra Bravo Torres" userId="S::gabriela.bravo@cultura.gob.cl::8604cb40-5675-4530-b27b-955a01cd367f" providerId="AD" clId="Web-{DBD2FC91-CFC9-BCF2-DF7C-F22950C7E385}" dt="2022-06-28T20:43:23.956" v="5"/>
          <ac:picMkLst>
            <pc:docMk/>
            <pc:sldMk cId="1538759402" sldId="300"/>
            <ac:picMk id="4" creationId="{BEDE4A5C-2ED2-AE1E-4631-052524471CB9}"/>
          </ac:picMkLst>
        </pc:picChg>
      </pc:sldChg>
      <pc:sldChg chg="delSp add replId">
        <pc:chgData name="Gabriela Alejandra Bravo Torres" userId="S::gabriela.bravo@cultura.gob.cl::8604cb40-5675-4530-b27b-955a01cd367f" providerId="AD" clId="Web-{DBD2FC91-CFC9-BCF2-DF7C-F22950C7E385}" dt="2022-06-28T20:45:31.663" v="14"/>
        <pc:sldMkLst>
          <pc:docMk/>
          <pc:sldMk cId="1106173419" sldId="301"/>
        </pc:sldMkLst>
        <pc:picChg chg="del">
          <ac:chgData name="Gabriela Alejandra Bravo Torres" userId="S::gabriela.bravo@cultura.gob.cl::8604cb40-5675-4530-b27b-955a01cd367f" providerId="AD" clId="Web-{DBD2FC91-CFC9-BCF2-DF7C-F22950C7E385}" dt="2022-06-28T20:45:31.663" v="14"/>
          <ac:picMkLst>
            <pc:docMk/>
            <pc:sldMk cId="1106173419" sldId="301"/>
            <ac:picMk id="4" creationId="{BEDE4A5C-2ED2-AE1E-4631-052524471CB9}"/>
          </ac:picMkLst>
        </pc:picChg>
      </pc:sldChg>
    </pc:docChg>
  </pc:docChgLst>
  <pc:docChgLst>
    <pc:chgData name="Gabriela Alejandra Bravo Torres" userId="S::gabriela.bravo@cultura.gob.cl::8604cb40-5675-4530-b27b-955a01cd367f" providerId="AD" clId="Web-{02D9A364-6AAA-1B92-B7EA-8C7E1C6D819F}"/>
    <pc:docChg chg="addSld delSld modSld addMainMaster delMainMaster">
      <pc:chgData name="Gabriela Alejandra Bravo Torres" userId="S::gabriela.bravo@cultura.gob.cl::8604cb40-5675-4530-b27b-955a01cd367f" providerId="AD" clId="Web-{02D9A364-6AAA-1B92-B7EA-8C7E1C6D819F}" dt="2022-06-28T21:25:59.524" v="302" actId="1076"/>
      <pc:docMkLst>
        <pc:docMk/>
      </pc:docMkLst>
      <pc:sldChg chg="mod modClrScheme chgLayout">
        <pc:chgData name="Gabriela Alejandra Bravo Torres" userId="S::gabriela.bravo@cultura.gob.cl::8604cb40-5675-4530-b27b-955a01cd367f" providerId="AD" clId="Web-{02D9A364-6AAA-1B92-B7EA-8C7E1C6D819F}" dt="2022-06-28T21:03:02.300" v="70"/>
        <pc:sldMkLst>
          <pc:docMk/>
          <pc:sldMk cId="0" sldId="256"/>
        </pc:sldMkLst>
      </pc:sldChg>
      <pc:sldChg chg="mod modClrScheme chgLayout">
        <pc:chgData name="Gabriela Alejandra Bravo Torres" userId="S::gabriela.bravo@cultura.gob.cl::8604cb40-5675-4530-b27b-955a01cd367f" providerId="AD" clId="Web-{02D9A364-6AAA-1B92-B7EA-8C7E1C6D819F}" dt="2022-06-28T21:03:02.300" v="70"/>
        <pc:sldMkLst>
          <pc:docMk/>
          <pc:sldMk cId="0" sldId="257"/>
        </pc:sldMkLst>
      </pc:sldChg>
      <pc:sldChg chg="modSp mod setBg modClrScheme chgLayout">
        <pc:chgData name="Gabriela Alejandra Bravo Torres" userId="S::gabriela.bravo@cultura.gob.cl::8604cb40-5675-4530-b27b-955a01cd367f" providerId="AD" clId="Web-{02D9A364-6AAA-1B92-B7EA-8C7E1C6D819F}" dt="2022-06-28T21:07:32.963" v="94"/>
        <pc:sldMkLst>
          <pc:docMk/>
          <pc:sldMk cId="0" sldId="275"/>
        </pc:sldMkLst>
        <pc:spChg chg="mod ord">
          <ac:chgData name="Gabriela Alejandra Bravo Torres" userId="S::gabriela.bravo@cultura.gob.cl::8604cb40-5675-4530-b27b-955a01cd367f" providerId="AD" clId="Web-{02D9A364-6AAA-1B92-B7EA-8C7E1C6D819F}" dt="2022-06-28T21:03:02.300" v="70"/>
          <ac:spMkLst>
            <pc:docMk/>
            <pc:sldMk cId="0" sldId="275"/>
            <ac:spMk id="264" creationId="{00000000-0000-0000-0000-000000000000}"/>
          </ac:spMkLst>
        </pc:spChg>
        <pc:spChg chg="mod ord">
          <ac:chgData name="Gabriela Alejandra Bravo Torres" userId="S::gabriela.bravo@cultura.gob.cl::8604cb40-5675-4530-b27b-955a01cd367f" providerId="AD" clId="Web-{02D9A364-6AAA-1B92-B7EA-8C7E1C6D819F}" dt="2022-06-28T21:03:02.300" v="70"/>
          <ac:spMkLst>
            <pc:docMk/>
            <pc:sldMk cId="0" sldId="275"/>
            <ac:spMk id="266" creationId="{00000000-0000-0000-0000-000000000000}"/>
          </ac:spMkLst>
        </pc:spChg>
      </pc:sldChg>
      <pc:sldChg chg="del">
        <pc:chgData name="Gabriela Alejandra Bravo Torres" userId="S::gabriela.bravo@cultura.gob.cl::8604cb40-5675-4530-b27b-955a01cd367f" providerId="AD" clId="Web-{02D9A364-6AAA-1B92-B7EA-8C7E1C6D819F}" dt="2022-06-28T20:54:15.895" v="44"/>
        <pc:sldMkLst>
          <pc:docMk/>
          <pc:sldMk cId="0" sldId="280"/>
        </pc:sldMkLst>
      </pc:sldChg>
      <pc:sldChg chg="modSp mod setBg modClrScheme chgLayout">
        <pc:chgData name="Gabriela Alejandra Bravo Torres" userId="S::gabriela.bravo@cultura.gob.cl::8604cb40-5675-4530-b27b-955a01cd367f" providerId="AD" clId="Web-{02D9A364-6AAA-1B92-B7EA-8C7E1C6D819F}" dt="2022-06-28T21:07:38.729" v="95"/>
        <pc:sldMkLst>
          <pc:docMk/>
          <pc:sldMk cId="0" sldId="284"/>
        </pc:sldMkLst>
        <pc:spChg chg="mod ord">
          <ac:chgData name="Gabriela Alejandra Bravo Torres" userId="S::gabriela.bravo@cultura.gob.cl::8604cb40-5675-4530-b27b-955a01cd367f" providerId="AD" clId="Web-{02D9A364-6AAA-1B92-B7EA-8C7E1C6D819F}" dt="2022-06-28T21:03:02.300" v="70"/>
          <ac:spMkLst>
            <pc:docMk/>
            <pc:sldMk cId="0" sldId="284"/>
            <ac:spMk id="355" creationId="{00000000-0000-0000-0000-000000000000}"/>
          </ac:spMkLst>
        </pc:spChg>
      </pc:sldChg>
      <pc:sldChg chg="modSp mod setBg modClrScheme chgLayout">
        <pc:chgData name="Gabriela Alejandra Bravo Torres" userId="S::gabriela.bravo@cultura.gob.cl::8604cb40-5675-4530-b27b-955a01cd367f" providerId="AD" clId="Web-{02D9A364-6AAA-1B92-B7EA-8C7E1C6D819F}" dt="2022-06-28T21:07:42.870" v="96"/>
        <pc:sldMkLst>
          <pc:docMk/>
          <pc:sldMk cId="0" sldId="285"/>
        </pc:sldMkLst>
        <pc:spChg chg="mod ord">
          <ac:chgData name="Gabriela Alejandra Bravo Torres" userId="S::gabriela.bravo@cultura.gob.cl::8604cb40-5675-4530-b27b-955a01cd367f" providerId="AD" clId="Web-{02D9A364-6AAA-1B92-B7EA-8C7E1C6D819F}" dt="2022-06-28T21:03:02.300" v="70"/>
          <ac:spMkLst>
            <pc:docMk/>
            <pc:sldMk cId="0" sldId="285"/>
            <ac:spMk id="361" creationId="{00000000-0000-0000-0000-000000000000}"/>
          </ac:spMkLst>
        </pc:spChg>
        <pc:spChg chg="mod ord">
          <ac:chgData name="Gabriela Alejandra Bravo Torres" userId="S::gabriela.bravo@cultura.gob.cl::8604cb40-5675-4530-b27b-955a01cd367f" providerId="AD" clId="Web-{02D9A364-6AAA-1B92-B7EA-8C7E1C6D819F}" dt="2022-06-28T21:03:02.300" v="70"/>
          <ac:spMkLst>
            <pc:docMk/>
            <pc:sldMk cId="0" sldId="285"/>
            <ac:spMk id="363" creationId="{00000000-0000-0000-0000-000000000000}"/>
          </ac:spMkLst>
        </pc:spChg>
      </pc:sldChg>
      <pc:sldChg chg="mod modClrScheme chgLayout">
        <pc:chgData name="Gabriela Alejandra Bravo Torres" userId="S::gabriela.bravo@cultura.gob.cl::8604cb40-5675-4530-b27b-955a01cd367f" providerId="AD" clId="Web-{02D9A364-6AAA-1B92-B7EA-8C7E1C6D819F}" dt="2022-06-28T21:03:02.300" v="70"/>
        <pc:sldMkLst>
          <pc:docMk/>
          <pc:sldMk cId="3758928731" sldId="287"/>
        </pc:sldMkLst>
      </pc:sldChg>
      <pc:sldChg chg="mod modClrScheme chgLayout">
        <pc:chgData name="Gabriela Alejandra Bravo Torres" userId="S::gabriela.bravo@cultura.gob.cl::8604cb40-5675-4530-b27b-955a01cd367f" providerId="AD" clId="Web-{02D9A364-6AAA-1B92-B7EA-8C7E1C6D819F}" dt="2022-06-28T21:03:02.300" v="70"/>
        <pc:sldMkLst>
          <pc:docMk/>
          <pc:sldMk cId="2050859318" sldId="289"/>
        </pc:sldMkLst>
      </pc:sldChg>
      <pc:sldChg chg="mod modClrScheme chgLayout">
        <pc:chgData name="Gabriela Alejandra Bravo Torres" userId="S::gabriela.bravo@cultura.gob.cl::8604cb40-5675-4530-b27b-955a01cd367f" providerId="AD" clId="Web-{02D9A364-6AAA-1B92-B7EA-8C7E1C6D819F}" dt="2022-06-28T21:03:02.300" v="70"/>
        <pc:sldMkLst>
          <pc:docMk/>
          <pc:sldMk cId="1167313708" sldId="291"/>
        </pc:sldMkLst>
      </pc:sldChg>
      <pc:sldChg chg="mod modClrScheme chgLayout">
        <pc:chgData name="Gabriela Alejandra Bravo Torres" userId="S::gabriela.bravo@cultura.gob.cl::8604cb40-5675-4530-b27b-955a01cd367f" providerId="AD" clId="Web-{02D9A364-6AAA-1B92-B7EA-8C7E1C6D819F}" dt="2022-06-28T21:03:02.300" v="70"/>
        <pc:sldMkLst>
          <pc:docMk/>
          <pc:sldMk cId="3691256251" sldId="292"/>
        </pc:sldMkLst>
      </pc:sldChg>
      <pc:sldChg chg="mod modClrScheme chgLayout">
        <pc:chgData name="Gabriela Alejandra Bravo Torres" userId="S::gabriela.bravo@cultura.gob.cl::8604cb40-5675-4530-b27b-955a01cd367f" providerId="AD" clId="Web-{02D9A364-6AAA-1B92-B7EA-8C7E1C6D819F}" dt="2022-06-28T21:03:02.300" v="70"/>
        <pc:sldMkLst>
          <pc:docMk/>
          <pc:sldMk cId="2007119645" sldId="293"/>
        </pc:sldMkLst>
      </pc:sldChg>
      <pc:sldChg chg="mod modClrScheme chgLayout">
        <pc:chgData name="Gabriela Alejandra Bravo Torres" userId="S::gabriela.bravo@cultura.gob.cl::8604cb40-5675-4530-b27b-955a01cd367f" providerId="AD" clId="Web-{02D9A364-6AAA-1B92-B7EA-8C7E1C6D819F}" dt="2022-06-28T21:03:02.300" v="70"/>
        <pc:sldMkLst>
          <pc:docMk/>
          <pc:sldMk cId="1864177088" sldId="294"/>
        </pc:sldMkLst>
      </pc:sldChg>
      <pc:sldChg chg="addSp delSp modSp mod setBg modClrScheme chgLayout">
        <pc:chgData name="Gabriela Alejandra Bravo Torres" userId="S::gabriela.bravo@cultura.gob.cl::8604cb40-5675-4530-b27b-955a01cd367f" providerId="AD" clId="Web-{02D9A364-6AAA-1B92-B7EA-8C7E1C6D819F}" dt="2022-06-28T21:04:49.584" v="79" actId="1076"/>
        <pc:sldMkLst>
          <pc:docMk/>
          <pc:sldMk cId="3949825557" sldId="295"/>
        </pc:sldMkLst>
        <pc:spChg chg="add del mod">
          <ac:chgData name="Gabriela Alejandra Bravo Torres" userId="S::gabriela.bravo@cultura.gob.cl::8604cb40-5675-4530-b27b-955a01cd367f" providerId="AD" clId="Web-{02D9A364-6AAA-1B92-B7EA-8C7E1C6D819F}" dt="2022-06-28T21:04:45.099" v="78"/>
          <ac:spMkLst>
            <pc:docMk/>
            <pc:sldMk cId="3949825557" sldId="295"/>
            <ac:spMk id="2" creationId="{B6818FA3-1FE5-D930-99A2-0F10FBC1ECAE}"/>
          </ac:spMkLst>
        </pc:spChg>
        <pc:picChg chg="mod">
          <ac:chgData name="Gabriela Alejandra Bravo Torres" userId="S::gabriela.bravo@cultura.gob.cl::8604cb40-5675-4530-b27b-955a01cd367f" providerId="AD" clId="Web-{02D9A364-6AAA-1B92-B7EA-8C7E1C6D819F}" dt="2022-06-28T21:04:49.584" v="79" actId="1076"/>
          <ac:picMkLst>
            <pc:docMk/>
            <pc:sldMk cId="3949825557" sldId="295"/>
            <ac:picMk id="7" creationId="{85AB44AC-A7EE-C480-DE97-92F70918BCB5}"/>
          </ac:picMkLst>
        </pc:picChg>
      </pc:sldChg>
      <pc:sldChg chg="mod modClrScheme chgLayout">
        <pc:chgData name="Gabriela Alejandra Bravo Torres" userId="S::gabriela.bravo@cultura.gob.cl::8604cb40-5675-4530-b27b-955a01cd367f" providerId="AD" clId="Web-{02D9A364-6AAA-1B92-B7EA-8C7E1C6D819F}" dt="2022-06-28T21:03:02.300" v="70"/>
        <pc:sldMkLst>
          <pc:docMk/>
          <pc:sldMk cId="3857573751" sldId="296"/>
        </pc:sldMkLst>
      </pc:sldChg>
      <pc:sldChg chg="modSp mod setBg modClrScheme chgLayout">
        <pc:chgData name="Gabriela Alejandra Bravo Torres" userId="S::gabriela.bravo@cultura.gob.cl::8604cb40-5675-4530-b27b-955a01cd367f" providerId="AD" clId="Web-{02D9A364-6AAA-1B92-B7EA-8C7E1C6D819F}" dt="2022-06-28T21:04:19.489" v="74" actId="1076"/>
        <pc:sldMkLst>
          <pc:docMk/>
          <pc:sldMk cId="1635569756" sldId="297"/>
        </pc:sldMkLst>
        <pc:picChg chg="mod">
          <ac:chgData name="Gabriela Alejandra Bravo Torres" userId="S::gabriela.bravo@cultura.gob.cl::8604cb40-5675-4530-b27b-955a01cd367f" providerId="AD" clId="Web-{02D9A364-6AAA-1B92-B7EA-8C7E1C6D819F}" dt="2022-06-28T21:04:19.489" v="74" actId="1076"/>
          <ac:picMkLst>
            <pc:docMk/>
            <pc:sldMk cId="1635569756" sldId="297"/>
            <ac:picMk id="3" creationId="{61362F62-06A1-F710-A6ED-91A70423C37E}"/>
          </ac:picMkLst>
        </pc:picChg>
      </pc:sldChg>
      <pc:sldChg chg="mod modClrScheme chgLayout">
        <pc:chgData name="Gabriela Alejandra Bravo Torres" userId="S::gabriela.bravo@cultura.gob.cl::8604cb40-5675-4530-b27b-955a01cd367f" providerId="AD" clId="Web-{02D9A364-6AAA-1B92-B7EA-8C7E1C6D819F}" dt="2022-06-28T21:03:02.300" v="70"/>
        <pc:sldMkLst>
          <pc:docMk/>
          <pc:sldMk cId="760698761" sldId="298"/>
        </pc:sldMkLst>
      </pc:sldChg>
      <pc:sldChg chg="addSp modSp mod setBg modClrScheme chgLayout">
        <pc:chgData name="Gabriela Alejandra Bravo Torres" userId="S::gabriela.bravo@cultura.gob.cl::8604cb40-5675-4530-b27b-955a01cd367f" providerId="AD" clId="Web-{02D9A364-6AAA-1B92-B7EA-8C7E1C6D819F}" dt="2022-06-28T21:07:03.447" v="93" actId="20577"/>
        <pc:sldMkLst>
          <pc:docMk/>
          <pc:sldMk cId="427164819" sldId="299"/>
        </pc:sldMkLst>
        <pc:spChg chg="add mod">
          <ac:chgData name="Gabriela Alejandra Bravo Torres" userId="S::gabriela.bravo@cultura.gob.cl::8604cb40-5675-4530-b27b-955a01cd367f" providerId="AD" clId="Web-{02D9A364-6AAA-1B92-B7EA-8C7E1C6D819F}" dt="2022-06-28T21:01:35.532" v="66" actId="20577"/>
          <ac:spMkLst>
            <pc:docMk/>
            <pc:sldMk cId="427164819" sldId="299"/>
            <ac:spMk id="2" creationId="{796F3C15-A2FE-67E2-D438-BD55BA3C3D60}"/>
          </ac:spMkLst>
        </pc:spChg>
        <pc:spChg chg="mod">
          <ac:chgData name="Gabriela Alejandra Bravo Torres" userId="S::gabriela.bravo@cultura.gob.cl::8604cb40-5675-4530-b27b-955a01cd367f" providerId="AD" clId="Web-{02D9A364-6AAA-1B92-B7EA-8C7E1C6D819F}" dt="2022-06-28T21:07:03.447" v="93" actId="20577"/>
          <ac:spMkLst>
            <pc:docMk/>
            <pc:sldMk cId="427164819" sldId="299"/>
            <ac:spMk id="5" creationId="{4B83A7B8-EDC8-345B-25D1-64F176D59E11}"/>
          </ac:spMkLst>
        </pc:spChg>
        <pc:picChg chg="mod">
          <ac:chgData name="Gabriela Alejandra Bravo Torres" userId="S::gabriela.bravo@cultura.gob.cl::8604cb40-5675-4530-b27b-955a01cd367f" providerId="AD" clId="Web-{02D9A364-6AAA-1B92-B7EA-8C7E1C6D819F}" dt="2022-06-28T20:53:22.565" v="32" actId="14100"/>
          <ac:picMkLst>
            <pc:docMk/>
            <pc:sldMk cId="427164819" sldId="299"/>
            <ac:picMk id="3" creationId="{8FDEBDE9-BE8B-57F6-EE11-F4C7507C4438}"/>
          </ac:picMkLst>
        </pc:picChg>
      </pc:sldChg>
      <pc:sldChg chg="addSp delSp modSp mod setBg modClrScheme chgLayout">
        <pc:chgData name="Gabriela Alejandra Bravo Torres" userId="S::gabriela.bravo@cultura.gob.cl::8604cb40-5675-4530-b27b-955a01cd367f" providerId="AD" clId="Web-{02D9A364-6AAA-1B92-B7EA-8C7E1C6D819F}" dt="2022-06-28T21:06:05.211" v="84"/>
        <pc:sldMkLst>
          <pc:docMk/>
          <pc:sldMk cId="1538759402" sldId="300"/>
        </pc:sldMkLst>
        <pc:spChg chg="add del">
          <ac:chgData name="Gabriela Alejandra Bravo Torres" userId="S::gabriela.bravo@cultura.gob.cl::8604cb40-5675-4530-b27b-955a01cd367f" providerId="AD" clId="Web-{02D9A364-6AAA-1B92-B7EA-8C7E1C6D819F}" dt="2022-06-28T21:06:05.211" v="84"/>
          <ac:spMkLst>
            <pc:docMk/>
            <pc:sldMk cId="1538759402" sldId="300"/>
            <ac:spMk id="3" creationId="{7E69B917-3C16-8128-207F-134AC2C7BF92}"/>
          </ac:spMkLst>
        </pc:spChg>
        <pc:picChg chg="mod">
          <ac:chgData name="Gabriela Alejandra Bravo Torres" userId="S::gabriela.bravo@cultura.gob.cl::8604cb40-5675-4530-b27b-955a01cd367f" providerId="AD" clId="Web-{02D9A364-6AAA-1B92-B7EA-8C7E1C6D819F}" dt="2022-06-28T20:50:21.951" v="14" actId="1076"/>
          <ac:picMkLst>
            <pc:docMk/>
            <pc:sldMk cId="1538759402" sldId="300"/>
            <ac:picMk id="2" creationId="{273CA4CB-4526-945F-B733-552AB51EC10D}"/>
          </ac:picMkLst>
        </pc:picChg>
      </pc:sldChg>
      <pc:sldChg chg="addSp delSp modSp mod modClrScheme chgLayout">
        <pc:chgData name="Gabriela Alejandra Bravo Torres" userId="S::gabriela.bravo@cultura.gob.cl::8604cb40-5675-4530-b27b-955a01cd367f" providerId="AD" clId="Web-{02D9A364-6AAA-1B92-B7EA-8C7E1C6D819F}" dt="2022-06-28T21:05:47.757" v="83" actId="1076"/>
        <pc:sldMkLst>
          <pc:docMk/>
          <pc:sldMk cId="1106173419" sldId="301"/>
        </pc:sldMkLst>
        <pc:picChg chg="add mod">
          <ac:chgData name="Gabriela Alejandra Bravo Torres" userId="S::gabriela.bravo@cultura.gob.cl::8604cb40-5675-4530-b27b-955a01cd367f" providerId="AD" clId="Web-{02D9A364-6AAA-1B92-B7EA-8C7E1C6D819F}" dt="2022-06-28T20:49:31.918" v="7" actId="1076"/>
          <ac:picMkLst>
            <pc:docMk/>
            <pc:sldMk cId="1106173419" sldId="301"/>
            <ac:picMk id="2" creationId="{E6F134DF-571B-3CF6-5E23-FDCBD221339F}"/>
          </ac:picMkLst>
        </pc:picChg>
        <pc:picChg chg="add mod">
          <ac:chgData name="Gabriela Alejandra Bravo Torres" userId="S::gabriela.bravo@cultura.gob.cl::8604cb40-5675-4530-b27b-955a01cd367f" providerId="AD" clId="Web-{02D9A364-6AAA-1B92-B7EA-8C7E1C6D819F}" dt="2022-06-28T21:05:47.757" v="83" actId="1076"/>
          <ac:picMkLst>
            <pc:docMk/>
            <pc:sldMk cId="1106173419" sldId="301"/>
            <ac:picMk id="3" creationId="{D8639E41-CD96-84CF-8D5D-AFE7EAB2D004}"/>
          </ac:picMkLst>
        </pc:picChg>
        <pc:picChg chg="del">
          <ac:chgData name="Gabriela Alejandra Bravo Torres" userId="S::gabriela.bravo@cultura.gob.cl::8604cb40-5675-4530-b27b-955a01cd367f" providerId="AD" clId="Web-{02D9A364-6AAA-1B92-B7EA-8C7E1C6D819F}" dt="2022-06-28T20:45:58.069" v="0"/>
          <ac:picMkLst>
            <pc:docMk/>
            <pc:sldMk cId="1106173419" sldId="301"/>
            <ac:picMk id="4" creationId="{BEDE4A5C-2ED2-AE1E-4631-052524471CB9}"/>
          </ac:picMkLst>
        </pc:picChg>
      </pc:sldChg>
      <pc:sldChg chg="addSp delSp modSp add mod replId modClrScheme chgLayout">
        <pc:chgData name="Gabriela Alejandra Bravo Torres" userId="S::gabriela.bravo@cultura.gob.cl::8604cb40-5675-4530-b27b-955a01cd367f" providerId="AD" clId="Web-{02D9A364-6AAA-1B92-B7EA-8C7E1C6D819F}" dt="2022-06-28T21:03:02.300" v="70"/>
        <pc:sldMkLst>
          <pc:docMk/>
          <pc:sldMk cId="656833365" sldId="302"/>
        </pc:sldMkLst>
        <pc:picChg chg="del">
          <ac:chgData name="Gabriela Alejandra Bravo Torres" userId="S::gabriela.bravo@cultura.gob.cl::8604cb40-5675-4530-b27b-955a01cd367f" providerId="AD" clId="Web-{02D9A364-6AAA-1B92-B7EA-8C7E1C6D819F}" dt="2022-06-28T20:50:51.952" v="20"/>
          <ac:picMkLst>
            <pc:docMk/>
            <pc:sldMk cId="656833365" sldId="302"/>
            <ac:picMk id="2" creationId="{E6F134DF-571B-3CF6-5E23-FDCBD221339F}"/>
          </ac:picMkLst>
        </pc:picChg>
        <pc:picChg chg="del mod">
          <ac:chgData name="Gabriela Alejandra Bravo Torres" userId="S::gabriela.bravo@cultura.gob.cl::8604cb40-5675-4530-b27b-955a01cd367f" providerId="AD" clId="Web-{02D9A364-6AAA-1B92-B7EA-8C7E1C6D819F}" dt="2022-06-28T20:50:46.436" v="19"/>
          <ac:picMkLst>
            <pc:docMk/>
            <pc:sldMk cId="656833365" sldId="302"/>
            <ac:picMk id="3" creationId="{D8639E41-CD96-84CF-8D5D-AFE7EAB2D004}"/>
          </ac:picMkLst>
        </pc:picChg>
        <pc:picChg chg="add mod">
          <ac:chgData name="Gabriela Alejandra Bravo Torres" userId="S::gabriela.bravo@cultura.gob.cl::8604cb40-5675-4530-b27b-955a01cd367f" providerId="AD" clId="Web-{02D9A364-6AAA-1B92-B7EA-8C7E1C6D819F}" dt="2022-06-28T20:51:55.907" v="24" actId="14100"/>
          <ac:picMkLst>
            <pc:docMk/>
            <pc:sldMk cId="656833365" sldId="302"/>
            <ac:picMk id="4" creationId="{AB22DCA9-B68C-C58C-F4A6-45D93978C50D}"/>
          </ac:picMkLst>
        </pc:picChg>
      </pc:sldChg>
      <pc:sldChg chg="addSp delSp modSp new del">
        <pc:chgData name="Gabriela Alejandra Bravo Torres" userId="S::gabriela.bravo@cultura.gob.cl::8604cb40-5675-4530-b27b-955a01cd367f" providerId="AD" clId="Web-{02D9A364-6AAA-1B92-B7EA-8C7E1C6D819F}" dt="2022-06-28T20:59:41.482" v="55"/>
        <pc:sldMkLst>
          <pc:docMk/>
          <pc:sldMk cId="3514295782" sldId="303"/>
        </pc:sldMkLst>
        <pc:spChg chg="add mod">
          <ac:chgData name="Gabriela Alejandra Bravo Torres" userId="S::gabriela.bravo@cultura.gob.cl::8604cb40-5675-4530-b27b-955a01cd367f" providerId="AD" clId="Web-{02D9A364-6AAA-1B92-B7EA-8C7E1C6D819F}" dt="2022-06-28T20:59:24.950" v="50" actId="20577"/>
          <ac:spMkLst>
            <pc:docMk/>
            <pc:sldMk cId="3514295782" sldId="303"/>
            <ac:spMk id="2" creationId="{E7C19B18-E86C-4C73-6A7A-8A6995142BB1}"/>
          </ac:spMkLst>
        </pc:spChg>
        <pc:spChg chg="add del">
          <ac:chgData name="Gabriela Alejandra Bravo Torres" userId="S::gabriela.bravo@cultura.gob.cl::8604cb40-5675-4530-b27b-955a01cd367f" providerId="AD" clId="Web-{02D9A364-6AAA-1B92-B7EA-8C7E1C6D819F}" dt="2022-06-28T20:59:28.247" v="52"/>
          <ac:spMkLst>
            <pc:docMk/>
            <pc:sldMk cId="3514295782" sldId="303"/>
            <ac:spMk id="3" creationId="{BF1BA045-E0F1-24A1-BA1F-61ACFE2D0277}"/>
          </ac:spMkLst>
        </pc:spChg>
      </pc:sldChg>
      <pc:sldChg chg="new del">
        <pc:chgData name="Gabriela Alejandra Bravo Torres" userId="S::gabriela.bravo@cultura.gob.cl::8604cb40-5675-4530-b27b-955a01cd367f" providerId="AD" clId="Web-{02D9A364-6AAA-1B92-B7EA-8C7E1C6D819F}" dt="2022-06-28T20:59:43.247" v="56"/>
        <pc:sldMkLst>
          <pc:docMk/>
          <pc:sldMk cId="4228789298" sldId="304"/>
        </pc:sldMkLst>
      </pc:sldChg>
      <pc:sldChg chg="new del mod modShow">
        <pc:chgData name="Gabriela Alejandra Bravo Torres" userId="S::gabriela.bravo@cultura.gob.cl::8604cb40-5675-4530-b27b-955a01cd367f" providerId="AD" clId="Web-{02D9A364-6AAA-1B92-B7EA-8C7E1C6D819F}" dt="2022-06-28T21:00:51.499" v="59"/>
        <pc:sldMkLst>
          <pc:docMk/>
          <pc:sldMk cId="563383007" sldId="305"/>
        </pc:sldMkLst>
      </pc:sldChg>
      <pc:sldChg chg="addSp delSp modSp new del mod setBg modClrScheme chgLayout">
        <pc:chgData name="Gabriela Alejandra Bravo Torres" userId="S::gabriela.bravo@cultura.gob.cl::8604cb40-5675-4530-b27b-955a01cd367f" providerId="AD" clId="Web-{02D9A364-6AAA-1B92-B7EA-8C7E1C6D819F}" dt="2022-06-28T21:23:31.677" v="285"/>
        <pc:sldMkLst>
          <pc:docMk/>
          <pc:sldMk cId="1276668612" sldId="306"/>
        </pc:sldMkLst>
        <pc:spChg chg="add mod">
          <ac:chgData name="Gabriela Alejandra Bravo Torres" userId="S::gabriela.bravo@cultura.gob.cl::8604cb40-5675-4530-b27b-955a01cd367f" providerId="AD" clId="Web-{02D9A364-6AAA-1B92-B7EA-8C7E1C6D819F}" dt="2022-06-28T21:20:07.359" v="248"/>
          <ac:spMkLst>
            <pc:docMk/>
            <pc:sldMk cId="1276668612" sldId="306"/>
            <ac:spMk id="2" creationId="{0B6993AB-1738-4FB5-C2DA-A2AE145FF0BF}"/>
          </ac:spMkLst>
        </pc:spChg>
        <pc:spChg chg="add mod">
          <ac:chgData name="Gabriela Alejandra Bravo Torres" userId="S::gabriela.bravo@cultura.gob.cl::8604cb40-5675-4530-b27b-955a01cd367f" providerId="AD" clId="Web-{02D9A364-6AAA-1B92-B7EA-8C7E1C6D819F}" dt="2022-06-28T21:20:07.343" v="247"/>
          <ac:spMkLst>
            <pc:docMk/>
            <pc:sldMk cId="1276668612" sldId="306"/>
            <ac:spMk id="3" creationId="{EF6F4A9B-E2D2-BCEF-51CF-DE80E2628131}"/>
          </ac:spMkLst>
        </pc:spChg>
        <pc:picChg chg="add del mod">
          <ac:chgData name="Gabriela Alejandra Bravo Torres" userId="S::gabriela.bravo@cultura.gob.cl::8604cb40-5675-4530-b27b-955a01cd367f" providerId="AD" clId="Web-{02D9A364-6AAA-1B92-B7EA-8C7E1C6D819F}" dt="2022-06-28T21:15:02.507" v="205"/>
          <ac:picMkLst>
            <pc:docMk/>
            <pc:sldMk cId="1276668612" sldId="306"/>
            <ac:picMk id="4" creationId="{A89FC934-F3DE-D108-B8A3-9E80DC07AA72}"/>
          </ac:picMkLst>
        </pc:picChg>
        <pc:picChg chg="add del mod">
          <ac:chgData name="Gabriela Alejandra Bravo Torres" userId="S::gabriela.bravo@cultura.gob.cl::8604cb40-5675-4530-b27b-955a01cd367f" providerId="AD" clId="Web-{02D9A364-6AAA-1B92-B7EA-8C7E1C6D819F}" dt="2022-06-28T21:17:30.823" v="242"/>
          <ac:picMkLst>
            <pc:docMk/>
            <pc:sldMk cId="1276668612" sldId="306"/>
            <ac:picMk id="5" creationId="{0F491B11-C7D9-0622-4A71-E10C427C40FD}"/>
          </ac:picMkLst>
        </pc:picChg>
        <pc:picChg chg="add del mod ord">
          <ac:chgData name="Gabriela Alejandra Bravo Torres" userId="S::gabriela.bravo@cultura.gob.cl::8604cb40-5675-4530-b27b-955a01cd367f" providerId="AD" clId="Web-{02D9A364-6AAA-1B92-B7EA-8C7E1C6D819F}" dt="2022-06-28T21:18:24.684" v="245"/>
          <ac:picMkLst>
            <pc:docMk/>
            <pc:sldMk cId="1276668612" sldId="306"/>
            <ac:picMk id="6" creationId="{7BC6EC59-8870-D9B5-4E25-047BDC1C0A38}"/>
          </ac:picMkLst>
        </pc:picChg>
      </pc:sldChg>
      <pc:sldChg chg="addSp delSp modSp new mod setBg setClrOvrMap">
        <pc:chgData name="Gabriela Alejandra Bravo Torres" userId="S::gabriela.bravo@cultura.gob.cl::8604cb40-5675-4530-b27b-955a01cd367f" providerId="AD" clId="Web-{02D9A364-6AAA-1B92-B7EA-8C7E1C6D819F}" dt="2022-06-28T21:25:59.524" v="302" actId="1076"/>
        <pc:sldMkLst>
          <pc:docMk/>
          <pc:sldMk cId="354532321" sldId="307"/>
        </pc:sldMkLst>
        <pc:spChg chg="add mod">
          <ac:chgData name="Gabriela Alejandra Bravo Torres" userId="S::gabriela.bravo@cultura.gob.cl::8604cb40-5675-4530-b27b-955a01cd367f" providerId="AD" clId="Web-{02D9A364-6AAA-1B92-B7EA-8C7E1C6D819F}" dt="2022-06-28T21:20:25.734" v="253" actId="20577"/>
          <ac:spMkLst>
            <pc:docMk/>
            <pc:sldMk cId="354532321" sldId="307"/>
            <ac:spMk id="2" creationId="{6B3858BF-4157-C2F0-3F77-3E1C19FFFCE1}"/>
          </ac:spMkLst>
        </pc:spChg>
        <pc:spChg chg="add mod">
          <ac:chgData name="Gabriela Alejandra Bravo Torres" userId="S::gabriela.bravo@cultura.gob.cl::8604cb40-5675-4530-b27b-955a01cd367f" providerId="AD" clId="Web-{02D9A364-6AAA-1B92-B7EA-8C7E1C6D819F}" dt="2022-06-28T21:20:39.172" v="257" actId="20577"/>
          <ac:spMkLst>
            <pc:docMk/>
            <pc:sldMk cId="354532321" sldId="307"/>
            <ac:spMk id="3" creationId="{8852CADA-6014-CDB8-3617-63DF5700F5E9}"/>
          </ac:spMkLst>
        </pc:spChg>
        <pc:spChg chg="add mod ord">
          <ac:chgData name="Gabriela Alejandra Bravo Torres" userId="S::gabriela.bravo@cultura.gob.cl::8604cb40-5675-4530-b27b-955a01cd367f" providerId="AD" clId="Web-{02D9A364-6AAA-1B92-B7EA-8C7E1C6D819F}" dt="2022-06-28T21:24:57.304" v="297" actId="1076"/>
          <ac:spMkLst>
            <pc:docMk/>
            <pc:sldMk cId="354532321" sldId="307"/>
            <ac:spMk id="4" creationId="{D1F01033-ECC4-D288-054D-D228912B1C98}"/>
          </ac:spMkLst>
        </pc:spChg>
        <pc:spChg chg="add del">
          <ac:chgData name="Gabriela Alejandra Bravo Torres" userId="S::gabriela.bravo@cultura.gob.cl::8604cb40-5675-4530-b27b-955a01cd367f" providerId="AD" clId="Web-{02D9A364-6AAA-1B92-B7EA-8C7E1C6D819F}" dt="2022-06-28T21:22:04.284" v="281"/>
          <ac:spMkLst>
            <pc:docMk/>
            <pc:sldMk cId="354532321" sldId="307"/>
            <ac:spMk id="9" creationId="{B775CD93-9DF2-48CB-9F57-1BCA9A46C7FA}"/>
          </ac:spMkLst>
        </pc:spChg>
        <pc:spChg chg="add del">
          <ac:chgData name="Gabriela Alejandra Bravo Torres" userId="S::gabriela.bravo@cultura.gob.cl::8604cb40-5675-4530-b27b-955a01cd367f" providerId="AD" clId="Web-{02D9A364-6AAA-1B92-B7EA-8C7E1C6D819F}" dt="2022-06-28T21:24:36.506" v="296"/>
          <ac:spMkLst>
            <pc:docMk/>
            <pc:sldMk cId="354532321" sldId="307"/>
            <ac:spMk id="10" creationId="{4F74D28C-3268-4E35-8EE1-D92CB4A85A7D}"/>
          </ac:spMkLst>
        </pc:spChg>
        <pc:spChg chg="add del">
          <ac:chgData name="Gabriela Alejandra Bravo Torres" userId="S::gabriela.bravo@cultura.gob.cl::8604cb40-5675-4530-b27b-955a01cd367f" providerId="AD" clId="Web-{02D9A364-6AAA-1B92-B7EA-8C7E1C6D819F}" dt="2022-06-28T21:22:04.284" v="281"/>
          <ac:spMkLst>
            <pc:docMk/>
            <pc:sldMk cId="354532321" sldId="307"/>
            <ac:spMk id="11" creationId="{6166C6D1-23AC-49C4-BA07-238E4E9F8CEB}"/>
          </ac:spMkLst>
        </pc:spChg>
        <pc:spChg chg="add del">
          <ac:chgData name="Gabriela Alejandra Bravo Torres" userId="S::gabriela.bravo@cultura.gob.cl::8604cb40-5675-4530-b27b-955a01cd367f" providerId="AD" clId="Web-{02D9A364-6AAA-1B92-B7EA-8C7E1C6D819F}" dt="2022-06-28T21:24:36.506" v="296"/>
          <ac:spMkLst>
            <pc:docMk/>
            <pc:sldMk cId="354532321" sldId="307"/>
            <ac:spMk id="12" creationId="{58D44E42-C462-4105-BC86-FE75B4E3C4AF}"/>
          </ac:spMkLst>
        </pc:spChg>
        <pc:spChg chg="add del">
          <ac:chgData name="Gabriela Alejandra Bravo Torres" userId="S::gabriela.bravo@cultura.gob.cl::8604cb40-5675-4530-b27b-955a01cd367f" providerId="AD" clId="Web-{02D9A364-6AAA-1B92-B7EA-8C7E1C6D819F}" dt="2022-06-28T21:22:04.284" v="281"/>
          <ac:spMkLst>
            <pc:docMk/>
            <pc:sldMk cId="354532321" sldId="307"/>
            <ac:spMk id="13" creationId="{1C091803-41C2-48E0-9228-5148460C7479}"/>
          </ac:spMkLst>
        </pc:spChg>
        <pc:picChg chg="add mod ord">
          <ac:chgData name="Gabriela Alejandra Bravo Torres" userId="S::gabriela.bravo@cultura.gob.cl::8604cb40-5675-4530-b27b-955a01cd367f" providerId="AD" clId="Web-{02D9A364-6AAA-1B92-B7EA-8C7E1C6D819F}" dt="2022-06-28T21:25:00.320" v="298" actId="1076"/>
          <ac:picMkLst>
            <pc:docMk/>
            <pc:sldMk cId="354532321" sldId="307"/>
            <ac:picMk id="5" creationId="{EE0613B7-A7FA-FA23-7652-52E09C666FCF}"/>
          </ac:picMkLst>
        </pc:picChg>
        <pc:picChg chg="add mod">
          <ac:chgData name="Gabriela Alejandra Bravo Torres" userId="S::gabriela.bravo@cultura.gob.cl::8604cb40-5675-4530-b27b-955a01cd367f" providerId="AD" clId="Web-{02D9A364-6AAA-1B92-B7EA-8C7E1C6D819F}" dt="2022-06-28T21:25:59.524" v="302" actId="1076"/>
          <ac:picMkLst>
            <pc:docMk/>
            <pc:sldMk cId="354532321" sldId="307"/>
            <ac:picMk id="6" creationId="{F8E80CFC-9743-BBC1-EF3B-9C7529E794EA}"/>
          </ac:picMkLst>
        </pc:picChg>
      </pc:sldChg>
      <pc:sldMasterChg chg="add del addSldLayout delSldLayout">
        <pc:chgData name="Gabriela Alejandra Bravo Torres" userId="S::gabriela.bravo@cultura.gob.cl::8604cb40-5675-4530-b27b-955a01cd367f" providerId="AD" clId="Web-{02D9A364-6AAA-1B92-B7EA-8C7E1C6D819F}" dt="2022-06-28T21:03:02.300" v="70"/>
        <pc:sldMasterMkLst>
          <pc:docMk/>
          <pc:sldMasterMk cId="0" sldId="2147483648"/>
        </pc:sldMasterMkLst>
        <pc:sldLayoutChg chg="add del">
          <pc:chgData name="Gabriela Alejandra Bravo Torres" userId="S::gabriela.bravo@cultura.gob.cl::8604cb40-5675-4530-b27b-955a01cd367f" providerId="AD" clId="Web-{02D9A364-6AAA-1B92-B7EA-8C7E1C6D819F}" dt="2022-06-28T21:03:02.300" v="70"/>
          <pc:sldLayoutMkLst>
            <pc:docMk/>
            <pc:sldMasterMk cId="0" sldId="2147483648"/>
            <pc:sldLayoutMk cId="0" sldId="2147483649"/>
          </pc:sldLayoutMkLst>
        </pc:sldLayoutChg>
        <pc:sldLayoutChg chg="add del">
          <pc:chgData name="Gabriela Alejandra Bravo Torres" userId="S::gabriela.bravo@cultura.gob.cl::8604cb40-5675-4530-b27b-955a01cd367f" providerId="AD" clId="Web-{02D9A364-6AAA-1B92-B7EA-8C7E1C6D819F}" dt="2022-06-28T21:03:02.300" v="70"/>
          <pc:sldLayoutMkLst>
            <pc:docMk/>
            <pc:sldMasterMk cId="0" sldId="2147483648"/>
            <pc:sldLayoutMk cId="0" sldId="2147483651"/>
          </pc:sldLayoutMkLst>
        </pc:sldLayoutChg>
      </pc:sldMasterChg>
      <pc:sldMasterChg chg="add del addSldLayout delSldLayout">
        <pc:chgData name="Gabriela Alejandra Bravo Torres" userId="S::gabriela.bravo@cultura.gob.cl::8604cb40-5675-4530-b27b-955a01cd367f" providerId="AD" clId="Web-{02D9A364-6AAA-1B92-B7EA-8C7E1C6D819F}" dt="2022-06-28T21:03:02.300" v="70"/>
        <pc:sldMasterMkLst>
          <pc:docMk/>
          <pc:sldMasterMk cId="0" sldId="2147483652"/>
        </pc:sldMasterMkLst>
        <pc:sldLayoutChg chg="add del">
          <pc:chgData name="Gabriela Alejandra Bravo Torres" userId="S::gabriela.bravo@cultura.gob.cl::8604cb40-5675-4530-b27b-955a01cd367f" providerId="AD" clId="Web-{02D9A364-6AAA-1B92-B7EA-8C7E1C6D819F}" dt="2022-06-28T21:03:02.300" v="70"/>
          <pc:sldLayoutMkLst>
            <pc:docMk/>
            <pc:sldMasterMk cId="0" sldId="2147483652"/>
            <pc:sldLayoutMk cId="0" sldId="2147483653"/>
          </pc:sldLayoutMkLst>
        </pc:sldLayoutChg>
        <pc:sldLayoutChg chg="add del">
          <pc:chgData name="Gabriela Alejandra Bravo Torres" userId="S::gabriela.bravo@cultura.gob.cl::8604cb40-5675-4530-b27b-955a01cd367f" providerId="AD" clId="Web-{02D9A364-6AAA-1B92-B7EA-8C7E1C6D819F}" dt="2022-06-28T21:03:02.300" v="70"/>
          <pc:sldLayoutMkLst>
            <pc:docMk/>
            <pc:sldMasterMk cId="0" sldId="2147483652"/>
            <pc:sldLayoutMk cId="0" sldId="2147483654"/>
          </pc:sldLayoutMkLst>
        </pc:sldLayoutChg>
        <pc:sldLayoutChg chg="add del">
          <pc:chgData name="Gabriela Alejandra Bravo Torres" userId="S::gabriela.bravo@cultura.gob.cl::8604cb40-5675-4530-b27b-955a01cd367f" providerId="AD" clId="Web-{02D9A364-6AAA-1B92-B7EA-8C7E1C6D819F}" dt="2022-06-28T21:03:02.300" v="70"/>
          <pc:sldLayoutMkLst>
            <pc:docMk/>
            <pc:sldMasterMk cId="0" sldId="2147483652"/>
            <pc:sldLayoutMk cId="0" sldId="2147483655"/>
          </pc:sldLayoutMkLst>
        </pc:sldLayoutChg>
        <pc:sldLayoutChg chg="add del">
          <pc:chgData name="Gabriela Alejandra Bravo Torres" userId="S::gabriela.bravo@cultura.gob.cl::8604cb40-5675-4530-b27b-955a01cd367f" providerId="AD" clId="Web-{02D9A364-6AAA-1B92-B7EA-8C7E1C6D819F}" dt="2022-06-28T21:03:02.300" v="70"/>
          <pc:sldLayoutMkLst>
            <pc:docMk/>
            <pc:sldMasterMk cId="0" sldId="2147483652"/>
            <pc:sldLayoutMk cId="0" sldId="2147483656"/>
          </pc:sldLayoutMkLst>
        </pc:sldLayoutChg>
        <pc:sldLayoutChg chg="add del">
          <pc:chgData name="Gabriela Alejandra Bravo Torres" userId="S::gabriela.bravo@cultura.gob.cl::8604cb40-5675-4530-b27b-955a01cd367f" providerId="AD" clId="Web-{02D9A364-6AAA-1B92-B7EA-8C7E1C6D819F}" dt="2022-06-28T21:03:02.300" v="70"/>
          <pc:sldLayoutMkLst>
            <pc:docMk/>
            <pc:sldMasterMk cId="0" sldId="2147483652"/>
            <pc:sldLayoutMk cId="0" sldId="2147483657"/>
          </pc:sldLayoutMkLst>
        </pc:sldLayoutChg>
        <pc:sldLayoutChg chg="add del">
          <pc:chgData name="Gabriela Alejandra Bravo Torres" userId="S::gabriela.bravo@cultura.gob.cl::8604cb40-5675-4530-b27b-955a01cd367f" providerId="AD" clId="Web-{02D9A364-6AAA-1B92-B7EA-8C7E1C6D819F}" dt="2022-06-28T21:03:02.300" v="70"/>
          <pc:sldLayoutMkLst>
            <pc:docMk/>
            <pc:sldMasterMk cId="0" sldId="2147483652"/>
            <pc:sldLayoutMk cId="0" sldId="2147483658"/>
          </pc:sldLayoutMkLst>
        </pc:sldLayoutChg>
        <pc:sldLayoutChg chg="add del">
          <pc:chgData name="Gabriela Alejandra Bravo Torres" userId="S::gabriela.bravo@cultura.gob.cl::8604cb40-5675-4530-b27b-955a01cd367f" providerId="AD" clId="Web-{02D9A364-6AAA-1B92-B7EA-8C7E1C6D819F}" dt="2022-06-28T21:03:02.300" v="70"/>
          <pc:sldLayoutMkLst>
            <pc:docMk/>
            <pc:sldMasterMk cId="0" sldId="2147483652"/>
            <pc:sldLayoutMk cId="0" sldId="2147483659"/>
          </pc:sldLayoutMkLst>
        </pc:sldLayoutChg>
        <pc:sldLayoutChg chg="add del">
          <pc:chgData name="Gabriela Alejandra Bravo Torres" userId="S::gabriela.bravo@cultura.gob.cl::8604cb40-5675-4530-b27b-955a01cd367f" providerId="AD" clId="Web-{02D9A364-6AAA-1B92-B7EA-8C7E1C6D819F}" dt="2022-06-28T21:03:02.300" v="70"/>
          <pc:sldLayoutMkLst>
            <pc:docMk/>
            <pc:sldMasterMk cId="0" sldId="2147483652"/>
            <pc:sldLayoutMk cId="0" sldId="2147483660"/>
          </pc:sldLayoutMkLst>
        </pc:sldLayoutChg>
        <pc:sldLayoutChg chg="add del">
          <pc:chgData name="Gabriela Alejandra Bravo Torres" userId="S::gabriela.bravo@cultura.gob.cl::8604cb40-5675-4530-b27b-955a01cd367f" providerId="AD" clId="Web-{02D9A364-6AAA-1B92-B7EA-8C7E1C6D819F}" dt="2022-06-28T21:03:02.300" v="70"/>
          <pc:sldLayoutMkLst>
            <pc:docMk/>
            <pc:sldMasterMk cId="0" sldId="2147483652"/>
            <pc:sldLayoutMk cId="0" sldId="2147483661"/>
          </pc:sldLayoutMkLst>
        </pc:sldLayoutChg>
        <pc:sldLayoutChg chg="add del">
          <pc:chgData name="Gabriela Alejandra Bravo Torres" userId="S::gabriela.bravo@cultura.gob.cl::8604cb40-5675-4530-b27b-955a01cd367f" providerId="AD" clId="Web-{02D9A364-6AAA-1B92-B7EA-8C7E1C6D819F}" dt="2022-06-28T21:03:02.300" v="70"/>
          <pc:sldLayoutMkLst>
            <pc:docMk/>
            <pc:sldMasterMk cId="0" sldId="2147483652"/>
            <pc:sldLayoutMk cId="0" sldId="2147483662"/>
          </pc:sldLayoutMkLst>
        </pc:sldLayoutChg>
        <pc:sldLayoutChg chg="add del">
          <pc:chgData name="Gabriela Alejandra Bravo Torres" userId="S::gabriela.bravo@cultura.gob.cl::8604cb40-5675-4530-b27b-955a01cd367f" providerId="AD" clId="Web-{02D9A364-6AAA-1B92-B7EA-8C7E1C6D819F}" dt="2022-06-28T21:03:02.300" v="70"/>
          <pc:sldLayoutMkLst>
            <pc:docMk/>
            <pc:sldMasterMk cId="0" sldId="2147483652"/>
            <pc:sldLayoutMk cId="0" sldId="2147483663"/>
          </pc:sldLayoutMkLst>
        </pc:sldLayoutChg>
      </pc:sldMasterChg>
      <pc:sldMasterChg chg="add del addSldLayout delSldLayout modSldLayout">
        <pc:chgData name="Gabriela Alejandra Bravo Torres" userId="S::gabriela.bravo@cultura.gob.cl::8604cb40-5675-4530-b27b-955a01cd367f" providerId="AD" clId="Web-{02D9A364-6AAA-1B92-B7EA-8C7E1C6D819F}" dt="2022-06-28T21:03:02.300" v="70"/>
        <pc:sldMasterMkLst>
          <pc:docMk/>
          <pc:sldMasterMk cId="921452236" sldId="2147483664"/>
        </pc:sldMasterMkLst>
        <pc:sldLayoutChg chg="add del mod replId">
          <pc:chgData name="Gabriela Alejandra Bravo Torres" userId="S::gabriela.bravo@cultura.gob.cl::8604cb40-5675-4530-b27b-955a01cd367f" providerId="AD" clId="Web-{02D9A364-6AAA-1B92-B7EA-8C7E1C6D819F}" dt="2022-06-28T21:03:02.300" v="70"/>
          <pc:sldLayoutMkLst>
            <pc:docMk/>
            <pc:sldMasterMk cId="921452236" sldId="2147483664"/>
            <pc:sldLayoutMk cId="1093618691" sldId="2147483665"/>
          </pc:sldLayoutMkLst>
        </pc:sldLayoutChg>
        <pc:sldLayoutChg chg="add del mod replId">
          <pc:chgData name="Gabriela Alejandra Bravo Torres" userId="S::gabriela.bravo@cultura.gob.cl::8604cb40-5675-4530-b27b-955a01cd367f" providerId="AD" clId="Web-{02D9A364-6AAA-1B92-B7EA-8C7E1C6D819F}" dt="2022-06-28T21:03:02.300" v="70"/>
          <pc:sldLayoutMkLst>
            <pc:docMk/>
            <pc:sldMasterMk cId="921452236" sldId="2147483664"/>
            <pc:sldLayoutMk cId="2059194207" sldId="2147483666"/>
          </pc:sldLayoutMkLst>
        </pc:sldLayoutChg>
        <pc:sldLayoutChg chg="add del mod replId">
          <pc:chgData name="Gabriela Alejandra Bravo Torres" userId="S::gabriela.bravo@cultura.gob.cl::8604cb40-5675-4530-b27b-955a01cd367f" providerId="AD" clId="Web-{02D9A364-6AAA-1B92-B7EA-8C7E1C6D819F}" dt="2022-06-28T21:03:02.300" v="70"/>
          <pc:sldLayoutMkLst>
            <pc:docMk/>
            <pc:sldMasterMk cId="921452236" sldId="2147483664"/>
            <pc:sldLayoutMk cId="289274877" sldId="2147483667"/>
          </pc:sldLayoutMkLst>
        </pc:sldLayoutChg>
        <pc:sldLayoutChg chg="add del mod replId">
          <pc:chgData name="Gabriela Alejandra Bravo Torres" userId="S::gabriela.bravo@cultura.gob.cl::8604cb40-5675-4530-b27b-955a01cd367f" providerId="AD" clId="Web-{02D9A364-6AAA-1B92-B7EA-8C7E1C6D819F}" dt="2022-06-28T21:03:02.300" v="70"/>
          <pc:sldLayoutMkLst>
            <pc:docMk/>
            <pc:sldMasterMk cId="921452236" sldId="2147483664"/>
            <pc:sldLayoutMk cId="3521372701" sldId="2147483668"/>
          </pc:sldLayoutMkLst>
        </pc:sldLayoutChg>
        <pc:sldLayoutChg chg="add del mod replId">
          <pc:chgData name="Gabriela Alejandra Bravo Torres" userId="S::gabriela.bravo@cultura.gob.cl::8604cb40-5675-4530-b27b-955a01cd367f" providerId="AD" clId="Web-{02D9A364-6AAA-1B92-B7EA-8C7E1C6D819F}" dt="2022-06-28T21:03:02.300" v="70"/>
          <pc:sldLayoutMkLst>
            <pc:docMk/>
            <pc:sldMasterMk cId="921452236" sldId="2147483664"/>
            <pc:sldLayoutMk cId="162349197" sldId="2147483669"/>
          </pc:sldLayoutMkLst>
        </pc:sldLayoutChg>
        <pc:sldLayoutChg chg="add del mod replId">
          <pc:chgData name="Gabriela Alejandra Bravo Torres" userId="S::gabriela.bravo@cultura.gob.cl::8604cb40-5675-4530-b27b-955a01cd367f" providerId="AD" clId="Web-{02D9A364-6AAA-1B92-B7EA-8C7E1C6D819F}" dt="2022-06-28T21:03:02.300" v="70"/>
          <pc:sldLayoutMkLst>
            <pc:docMk/>
            <pc:sldMasterMk cId="921452236" sldId="2147483664"/>
            <pc:sldLayoutMk cId="3989883361" sldId="2147483670"/>
          </pc:sldLayoutMkLst>
        </pc:sldLayoutChg>
        <pc:sldLayoutChg chg="add del mod replId">
          <pc:chgData name="Gabriela Alejandra Bravo Torres" userId="S::gabriela.bravo@cultura.gob.cl::8604cb40-5675-4530-b27b-955a01cd367f" providerId="AD" clId="Web-{02D9A364-6AAA-1B92-B7EA-8C7E1C6D819F}" dt="2022-06-28T21:03:02.300" v="70"/>
          <pc:sldLayoutMkLst>
            <pc:docMk/>
            <pc:sldMasterMk cId="921452236" sldId="2147483664"/>
            <pc:sldLayoutMk cId="3987082435" sldId="2147483671"/>
          </pc:sldLayoutMkLst>
        </pc:sldLayoutChg>
        <pc:sldLayoutChg chg="add del mod replId">
          <pc:chgData name="Gabriela Alejandra Bravo Torres" userId="S::gabriela.bravo@cultura.gob.cl::8604cb40-5675-4530-b27b-955a01cd367f" providerId="AD" clId="Web-{02D9A364-6AAA-1B92-B7EA-8C7E1C6D819F}" dt="2022-06-28T21:03:02.300" v="70"/>
          <pc:sldLayoutMkLst>
            <pc:docMk/>
            <pc:sldMasterMk cId="921452236" sldId="2147483664"/>
            <pc:sldLayoutMk cId="2293904071" sldId="2147483672"/>
          </pc:sldLayoutMkLst>
        </pc:sldLayoutChg>
        <pc:sldLayoutChg chg="add del mod replId">
          <pc:chgData name="Gabriela Alejandra Bravo Torres" userId="S::gabriela.bravo@cultura.gob.cl::8604cb40-5675-4530-b27b-955a01cd367f" providerId="AD" clId="Web-{02D9A364-6AAA-1B92-B7EA-8C7E1C6D819F}" dt="2022-06-28T21:03:02.300" v="70"/>
          <pc:sldLayoutMkLst>
            <pc:docMk/>
            <pc:sldMasterMk cId="921452236" sldId="2147483664"/>
            <pc:sldLayoutMk cId="789479544" sldId="2147483673"/>
          </pc:sldLayoutMkLst>
        </pc:sldLayoutChg>
        <pc:sldLayoutChg chg="add del mod replId">
          <pc:chgData name="Gabriela Alejandra Bravo Torres" userId="S::gabriela.bravo@cultura.gob.cl::8604cb40-5675-4530-b27b-955a01cd367f" providerId="AD" clId="Web-{02D9A364-6AAA-1B92-B7EA-8C7E1C6D819F}" dt="2022-06-28T21:03:02.300" v="70"/>
          <pc:sldLayoutMkLst>
            <pc:docMk/>
            <pc:sldMasterMk cId="921452236" sldId="2147483664"/>
            <pc:sldLayoutMk cId="3245604435" sldId="2147483674"/>
          </pc:sldLayoutMkLst>
        </pc:sldLayoutChg>
        <pc:sldLayoutChg chg="add del mod replId">
          <pc:chgData name="Gabriela Alejandra Bravo Torres" userId="S::gabriela.bravo@cultura.gob.cl::8604cb40-5675-4530-b27b-955a01cd367f" providerId="AD" clId="Web-{02D9A364-6AAA-1B92-B7EA-8C7E1C6D819F}" dt="2022-06-28T21:03:02.300" v="70"/>
          <pc:sldLayoutMkLst>
            <pc:docMk/>
            <pc:sldMasterMk cId="921452236" sldId="2147483664"/>
            <pc:sldLayoutMk cId="871333211" sldId="2147483675"/>
          </pc:sldLayoutMkLst>
        </pc:sldLayoutChg>
        <pc:sldLayoutChg chg="add del mod replId">
          <pc:chgData name="Gabriela Alejandra Bravo Torres" userId="S::gabriela.bravo@cultura.gob.cl::8604cb40-5675-4530-b27b-955a01cd367f" providerId="AD" clId="Web-{02D9A364-6AAA-1B92-B7EA-8C7E1C6D819F}" dt="2022-06-28T21:03:02.300" v="70"/>
          <pc:sldLayoutMkLst>
            <pc:docMk/>
            <pc:sldMasterMk cId="921452236" sldId="2147483664"/>
            <pc:sldLayoutMk cId="3457744627" sldId="2147483676"/>
          </pc:sldLayoutMkLst>
        </pc:sldLayoutChg>
      </pc:sldMasterChg>
    </pc:docChg>
  </pc:docChgLst>
</pc:chgInfo>
</file>

<file path=ppt/comments/modernComment_113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68DC085-EA7B-410E-A830-92F197F4F5EC}" authorId="{3A352905-CB39-7B0F-7139-6C14884E7AD6}" status="resolved" created="2022-01-26T13:39:43.767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75"/>
      <ac:graphicFrameMk id="267" creationId="{00000000-0000-0000-0000-000000000000}"/>
      <ac:tblMk/>
      <ac:tcMk rowId="10002" colId="20000"/>
      <ac:txMk cp="507">
        <ac:context len="1200" hash="1992050271"/>
      </ac:txMk>
    </ac:txMkLst>
    <p188:pos x="4494883" y="2168165"/>
    <p188:txBody>
      <a:bodyPr/>
      <a:lstStyle/>
      <a:p>
        <a:r>
          <a:rPr lang="es-CL"/>
          <a:t>esto debería ir en la carta.</a:t>
        </a:r>
      </a:p>
    </p188:txBody>
  </p188:cm>
  <p188:cm id="{2D052BB4-0B8F-4864-B83F-C8E3BE3B02E3}" authorId="{3A352905-CB39-7B0F-7139-6C14884E7AD6}" status="resolved" created="2022-01-26T13:43:23.266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75"/>
      <ac:graphicFrameMk id="267" creationId="{00000000-0000-0000-0000-000000000000}"/>
      <ac:tblMk/>
      <ac:tcMk rowId="10000" colId="20000"/>
      <ac:txMk cp="13">
        <ac:context len="28" hash="283073374"/>
      </ac:txMk>
    </ac:txMkLst>
    <p188:pos x="7208586" y="472101"/>
    <p188:replyLst>
      <p188:reply id="{66E862F6-D180-42DD-9F29-08FCA268A615}" authorId="{A1B9295D-77C6-5630-0A27-D67549499420}" created="2022-03-11T13:56:07.484">
        <p188:txBody>
          <a:bodyPr/>
          <a:lstStyle/>
          <a:p>
            <a:r>
              <a:rPr lang="en-US"/>
              <a:t>Señalar que son obligatorios.</a:t>
            </a:r>
          </a:p>
        </p188:txBody>
      </p188:reply>
    </p188:replyLst>
    <p188:txBody>
      <a:bodyPr/>
      <a:lstStyle/>
      <a:p>
        <a:r>
          <a:rPr lang="es-CL"/>
          <a:t>antecedentes obligatorios de evaluación</a:t>
        </a:r>
      </a:p>
    </p188:txBody>
  </p188:cm>
  <p188:cm id="{2128206F-9526-41D3-B766-12847DABFDE6}" authorId="{A1B9295D-77C6-5630-0A27-D67549499420}" status="resolved" created="2022-03-11T13:51:12.823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75"/>
      <ac:graphicFrameMk id="267" creationId="{00000000-0000-0000-0000-000000000000}"/>
      <ac:tblMk/>
      <ac:tcMk rowId="10002" colId="20000"/>
      <ac:txMk cp="66">
        <ac:context len="1200" hash="1992050271"/>
      </ac:txMk>
    </ac:txMkLst>
    <p188:pos x="1869056" y="1394603"/>
    <p188:txBody>
      <a:bodyPr/>
      <a:lstStyle/>
      <a:p>
        <a:r>
          <a:rPr lang="en-US"/>
          <a:t>Documento de compromiso firmado por el /la administrador/a, encargado/a, director/a o quien corresponda, de aquellos espacios culturales, encuentros, muestras o festivales, comprometiendo la exhibición de tu proyecto. Por otra parte, si corresponde a difusión, deberás adjuntar una carta de compromiso firmada por el /la director/a representante, periodista o quien corresponda, de un medio de comunicación digital o escrito, que comprometa la difusión de tu proyecto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37648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28277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32004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ca3b037a5c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gca3b037a5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3" name="Google Shape;3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ca3b037a5c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9" name="Google Shape;359;gca3b037a5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6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pic>
        <p:nvPicPr>
          <p:cNvPr id="15" name="Google Shape;15;p11" descr="ppt_01.png"/>
          <p:cNvPicPr preferRelativeResize="0"/>
          <p:nvPr/>
        </p:nvPicPr>
        <p:blipFill rotWithShape="1">
          <a:blip r:embed="rId4">
            <a:alphaModFix/>
          </a:blip>
          <a:srcRect r="1169"/>
          <a:stretch/>
        </p:blipFill>
        <p:spPr>
          <a:xfrm>
            <a:off x="-11843" y="-8881"/>
            <a:ext cx="12203843" cy="688232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dosdecultura.cl/wp-content/uploads/2022/06/Bases-Circulacion-Internacional-AAEE2022.pdf" TargetMode="External"/><Relationship Id="rId2" Type="http://schemas.openxmlformats.org/officeDocument/2006/relationships/hyperlink" Target="https://siac.cultura.gob.cl/formulariosiac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3_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"/>
          <p:cNvSpPr txBox="1"/>
          <p:nvPr/>
        </p:nvSpPr>
        <p:spPr>
          <a:xfrm>
            <a:off x="2978931" y="1968500"/>
            <a:ext cx="6788175" cy="2678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>
              <a:buSzPts val="1400"/>
            </a:pPr>
            <a:r>
              <a:rPr lang="es-ES" sz="2800">
                <a:solidFill>
                  <a:schemeClr val="bg1"/>
                </a:solidFill>
                <a:latin typeface="Calibri"/>
                <a:cs typeface="Calibri"/>
              </a:rPr>
              <a:t>CAPACITACIÓN EN LINEA </a:t>
            </a:r>
            <a:endParaRPr lang="es-ES" sz="2800" b="0" i="0" u="none" strike="noStrike" cap="none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1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LINEA </a:t>
            </a:r>
            <a:r>
              <a:rPr lang="es-CL" sz="2800" b="1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CIRCULACIÓN INTERNACIONAL </a:t>
            </a:r>
            <a:endParaRPr sz="2800" b="1" i="0" u="none" strike="noStrike" cap="none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1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 ARTES ESCÉNICAS</a:t>
            </a:r>
            <a:endParaRPr sz="2800" b="1" i="0" u="none" strike="noStrike" cap="none">
              <a:solidFill>
                <a:schemeClr val="bg1"/>
              </a:solidFill>
              <a:latin typeface="Calibri" panose="020F0502020204030204" pitchFamily="34" charset="0"/>
              <a:ea typeface="Cambria"/>
              <a:cs typeface="Calibri" panose="020F0502020204030204" pitchFamily="34" charset="0"/>
              <a:sym typeface="Cambria"/>
            </a:endParaRPr>
          </a:p>
        </p:txBody>
      </p:sp>
      <p:sp>
        <p:nvSpPr>
          <p:cNvPr id="113" name="Google Shape;113;p1"/>
          <p:cNvSpPr txBox="1"/>
          <p:nvPr/>
        </p:nvSpPr>
        <p:spPr>
          <a:xfrm>
            <a:off x="3436938" y="4889500"/>
            <a:ext cx="6977062" cy="154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Secretaría Ejecutiva de Artes Escénicas</a:t>
            </a:r>
            <a:endParaRPr sz="1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Fondo Nacional de Fomento y Desarrollo de las Artes Escénicas</a:t>
            </a:r>
            <a:endParaRPr sz="1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863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CL" sz="1000">
                <a:solidFill>
                  <a:srgbClr val="888888"/>
                </a:solidFill>
              </a:rPr>
              <a:t>10</a:t>
            </a:fld>
            <a:endParaRPr sz="1000">
              <a:solidFill>
                <a:srgbClr val="888888"/>
              </a:solidFill>
            </a:endParaRPr>
          </a:p>
        </p:txBody>
      </p:sp>
      <p:graphicFrame>
        <p:nvGraphicFramePr>
          <p:cNvPr id="356" name="Google Shape;356;p7"/>
          <p:cNvGraphicFramePr/>
          <p:nvPr>
            <p:extLst>
              <p:ext uri="{D42A27DB-BD31-4B8C-83A1-F6EECF244321}">
                <p14:modId xmlns:p14="http://schemas.microsoft.com/office/powerpoint/2010/main" val="3586515242"/>
              </p:ext>
            </p:extLst>
          </p:nvPr>
        </p:nvGraphicFramePr>
        <p:xfrm>
          <a:off x="312961" y="98487"/>
          <a:ext cx="11560125" cy="6671231"/>
        </p:xfrm>
        <a:graphic>
          <a:graphicData uri="http://schemas.openxmlformats.org/drawingml/2006/table">
            <a:tbl>
              <a:tblPr firstRow="1" firstCol="1" bandRow="1" bandCol="1">
                <a:noFill/>
                <a:tableStyleId>{FBA5A7EB-769C-43FA-8C6C-1AD2E4E9E3DD}</a:tableStyleId>
              </a:tblPr>
              <a:tblGrid>
                <a:gridCol w="1156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8200">
                <a:tc>
                  <a:txBody>
                    <a:bodyPr/>
                    <a:lstStyle/>
                    <a:p>
                      <a:pPr marL="0" marR="3238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/>
                        <a:t>ANTECEDENTES SOLICITADOS: Participación en instancias internacionales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425">
                <a:tc>
                  <a:txBody>
                    <a:bodyPr/>
                    <a:lstStyle/>
                    <a:p>
                      <a:pPr marL="0" marR="3238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/>
                        <a:t>DOCUMENTOS OBLIGATORIOS 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solidFill>
                      <a:srgbClr val="ACB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6375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400" b="1" i="0" u="sng" strike="noStrike" noProof="0">
                          <a:solidFill>
                            <a:schemeClr val="dk1"/>
                          </a:solidFill>
                          <a:latin typeface="Calibri"/>
                        </a:rPr>
                        <a:t>Para el caso de participación en instancias de mercado</a:t>
                      </a:r>
                      <a:endParaRPr lang="es-CL"/>
                    </a:p>
                    <a:p>
                      <a:pPr marL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ial"/>
                        <a:buNone/>
                      </a:pPr>
                      <a:endParaRPr lang="es-CL" sz="1400" b="1" i="0" u="sng" strike="noStrike" noProof="0">
                        <a:solidFill>
                          <a:schemeClr val="dk1"/>
                        </a:solidFill>
                        <a:latin typeface="Calibri"/>
                      </a:endParaRPr>
                    </a:p>
                    <a:p>
                      <a:pPr marL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1" i="0" u="none" strike="noStrike" noProof="0">
                          <a:solidFill>
                            <a:schemeClr val="dk1"/>
                          </a:solidFill>
                        </a:rPr>
                        <a:t>Carta de interés de exhibición y/o difusión (carta de invitación): </a:t>
                      </a:r>
                      <a:r>
                        <a:rPr lang="es-CL" sz="1400" b="0" i="0" u="none" strike="noStrike" noProof="0">
                          <a:solidFill>
                            <a:schemeClr val="dk1"/>
                          </a:solidFill>
                        </a:rPr>
                        <a:t>Documento entregado por el administrador, encargado o quien corresponda, de aquellos espacios, infraestructura, encuentros, ferias, mercados, muestras, festivales u otras instancias internacionales asociadas a las artes escénicas que comprometan tu participación.</a:t>
                      </a:r>
                      <a:endParaRPr lang="es-CL"/>
                    </a:p>
                    <a:p>
                      <a:pPr marL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L" sz="1400" b="0" i="0" u="none" strike="noStrike" noProof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just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1" i="0" u="none" strike="noStrike" noProof="0">
                          <a:solidFill>
                            <a:schemeClr val="dk1"/>
                          </a:solidFill>
                          <a:latin typeface="Calibri"/>
                        </a:rPr>
                        <a:t>Registro visual o audiovisual de las obras a circular: </a:t>
                      </a:r>
                      <a:r>
                        <a:rPr lang="es-CL" sz="1400" b="0" i="0" u="none" strike="noStrike" noProof="0">
                          <a:solidFill>
                            <a:schemeClr val="dk1"/>
                          </a:solidFill>
                          <a:latin typeface="Calibri"/>
                        </a:rPr>
                        <a:t>Documento que contenga un registro visual,  audiovisual y/o sonoro (según corresponda) que permitan visualizar la(s) obra(s) escénica(s) a circular y sus respectivas características creativas y de producción; o el proyecto a ser presentado en el respectivo mercado. </a:t>
                      </a:r>
                      <a:endParaRPr lang="es-CL"/>
                    </a:p>
                    <a:p>
                      <a:pPr marL="0" lvl="0" indent="0" algn="just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L" sz="1400" b="0" i="0" u="none" strike="noStrike" noProof="0">
                        <a:solidFill>
                          <a:schemeClr val="dk1"/>
                        </a:solidFill>
                        <a:latin typeface="Calibri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L" sz="1400" b="0" i="0" u="none" strike="noStrike" noProof="0">
                        <a:latin typeface="Calibri"/>
                      </a:endParaRPr>
                    </a:p>
                    <a:p>
                      <a:pPr marL="0" lvl="0" indent="0" algn="just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u="sng">
                          <a:solidFill>
                            <a:schemeClr val="dk1"/>
                          </a:solidFill>
                        </a:rPr>
                        <a:t>Para el caso de participación en residencias de creación o de gestión</a:t>
                      </a:r>
                    </a:p>
                    <a:p>
                      <a:pPr marL="0" lvl="0" indent="0" algn="just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1" i="0" u="none" strike="noStrike" noProof="0">
                          <a:solidFill>
                            <a:schemeClr val="dk1"/>
                          </a:solidFill>
                          <a:latin typeface="Calibri"/>
                        </a:rPr>
                        <a:t>Carta de interés de participación (carta de invitación): </a:t>
                      </a:r>
                      <a:r>
                        <a:rPr lang="es-CL" sz="1400" b="0" i="0" u="none" strike="noStrike" noProof="0">
                          <a:solidFill>
                            <a:schemeClr val="dk1"/>
                          </a:solidFill>
                          <a:latin typeface="Calibri"/>
                        </a:rPr>
                        <a:t>Documento entregado por el administrador, encargado, director o quien corresponda, de aquellos espacios, infraestructura, encuentros, muestras, festivales u otras instancias internacionales asociadas a las artes escénicas que comprometan tu participación.</a:t>
                      </a:r>
                      <a:endParaRPr lang="es-CL"/>
                    </a:p>
                    <a:p>
                      <a:pPr marL="0" lvl="0" indent="0" algn="just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L" sz="1400" b="0" i="0" u="none" strike="noStrike" noProof="0">
                        <a:solidFill>
                          <a:schemeClr val="dk1"/>
                        </a:solidFill>
                        <a:latin typeface="Calibri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s-CL">
                          <a:solidFill>
                            <a:schemeClr val="dk1"/>
                          </a:solidFill>
                        </a:rPr>
                        <a:t>Propuesta de residencia creación: </a:t>
                      </a:r>
                      <a:r>
                        <a:rPr lang="es-CL" b="0">
                          <a:solidFill>
                            <a:schemeClr val="dk1"/>
                          </a:solidFill>
                        </a:rPr>
                        <a:t>Documento que contenga propuesta creativa que indique el(los) lenguaje(s), temática(s) y técnica(s) a explorar y la metodología de trabajo a desarrollar para alcanzar los objetivos planteados. </a:t>
                      </a:r>
                      <a:endParaRPr b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s-CL" b="0">
                          <a:solidFill>
                            <a:schemeClr val="dk1"/>
                          </a:solidFill>
                        </a:rPr>
                        <a:t>Igualmente deberá describir su vinculación en el contexto específico donde se llevará a cabo la residencia y el proceso de acompañamiento y/o intercambio con otros artistas, agrupaciones y/o compañías que interactúan en el proyecto. </a:t>
                      </a:r>
                      <a:endParaRPr b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s-CL">
                          <a:solidFill>
                            <a:schemeClr val="dk1"/>
                          </a:solidFill>
                        </a:rPr>
                        <a:t>Propuesta de residencia gestión: </a:t>
                      </a:r>
                      <a:r>
                        <a:rPr lang="es-CL" b="0">
                          <a:solidFill>
                            <a:schemeClr val="dk1"/>
                          </a:solidFill>
                        </a:rPr>
                        <a:t>Documento que contenga propuesta de gestión que indique temática(s), modelos y técnica(s) a explorar y la metodología de trabajo a desarrollar para alcanzar los objetivos planteados. Igualmente describir la vinculación en el contexto específico donde se llevará a cabo la residencia y el proceso de acompañamiento y/o intercambio con otros artistas, agrupaciones y/o compañías que interactúan en el proyecto.</a:t>
                      </a:r>
                      <a:endParaRPr sz="1200" b="0" u="none" strike="noStrike" cap="none">
                        <a:solidFill>
                          <a:srgbClr val="202124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highlight>
                          <a:srgbClr val="C9DAF8"/>
                        </a:highlight>
                      </a:endParaRPr>
                    </a:p>
                  </a:txBody>
                  <a:tcPr marL="91450" marR="91450" marT="0" marB="0" anchor="ctr">
                    <a:solidFill>
                      <a:srgbClr val="B3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863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ca3b037a5c_0_15"/>
          <p:cNvSpPr txBox="1">
            <a:spLocks noGrp="1"/>
          </p:cNvSpPr>
          <p:nvPr>
            <p:ph type="body" idx="1"/>
          </p:nvPr>
        </p:nvSpPr>
        <p:spPr>
          <a:xfrm>
            <a:off x="239349" y="1052736"/>
            <a:ext cx="11520000" cy="53037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b="1">
              <a:solidFill>
                <a:schemeClr val="dk1"/>
              </a:solidFill>
            </a:endParaRPr>
          </a:p>
        </p:txBody>
      </p:sp>
      <p:sp>
        <p:nvSpPr>
          <p:cNvPr id="362" name="Google Shape;362;gca3b037a5c_0_15"/>
          <p:cNvSpPr/>
          <p:nvPr/>
        </p:nvSpPr>
        <p:spPr>
          <a:xfrm>
            <a:off x="244681" y="323750"/>
            <a:ext cx="11524464" cy="369300"/>
          </a:xfrm>
          <a:prstGeom prst="rect">
            <a:avLst/>
          </a:prstGeom>
          <a:solidFill>
            <a:srgbClr val="2E75B5"/>
          </a:solidFill>
          <a:ln w="9525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ANTECEDENTES SOLICITADOS– </a:t>
            </a:r>
            <a:r>
              <a:rPr lang="es-CL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Participación en </a:t>
            </a:r>
            <a:r>
              <a:rPr lang="es-CL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instancias internacionales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gca3b037a5c_0_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CL" sz="1000">
                <a:solidFill>
                  <a:srgbClr val="888888"/>
                </a:solidFill>
              </a:rPr>
              <a:t>11</a:t>
            </a:fld>
            <a:endParaRPr sz="1000">
              <a:solidFill>
                <a:srgbClr val="888888"/>
              </a:solidFill>
            </a:endParaRPr>
          </a:p>
        </p:txBody>
      </p:sp>
      <p:graphicFrame>
        <p:nvGraphicFramePr>
          <p:cNvPr id="364" name="Google Shape;364;gca3b037a5c_0_15"/>
          <p:cNvGraphicFramePr/>
          <p:nvPr/>
        </p:nvGraphicFramePr>
        <p:xfrm>
          <a:off x="239349" y="845422"/>
          <a:ext cx="11525325" cy="3770505"/>
        </p:xfrm>
        <a:graphic>
          <a:graphicData uri="http://schemas.openxmlformats.org/drawingml/2006/table">
            <a:tbl>
              <a:tblPr firstRow="1" firstCol="1" bandRow="1" bandCol="1">
                <a:noFill/>
                <a:tableStyleId>{FBA5A7EB-769C-43FA-8C6C-1AD2E4E9E3DD}</a:tableStyleId>
              </a:tblPr>
              <a:tblGrid>
                <a:gridCol w="11525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3350">
                <a:tc>
                  <a:txBody>
                    <a:bodyPr/>
                    <a:lstStyle/>
                    <a:p>
                      <a:pPr marL="0" marR="3238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/>
                        <a:t>Documentos condicionales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475">
                <a:tc>
                  <a:txBody>
                    <a:bodyPr/>
                    <a:lstStyle/>
                    <a:p>
                      <a:pPr marL="0" marR="3238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0" marB="0" anchor="ctr">
                    <a:solidFill>
                      <a:srgbClr val="ACB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26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s-CL">
                          <a:solidFill>
                            <a:schemeClr val="dk1"/>
                          </a:solidFill>
                        </a:rPr>
                        <a:t>Para el caso de instancias de mercado: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s-CL">
                          <a:solidFill>
                            <a:schemeClr val="dk1"/>
                          </a:solidFill>
                        </a:rPr>
                        <a:t>Cartas de compromiso de los integrantes del “equipo de trabajo” (si corresponde)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s-CL">
                          <a:solidFill>
                            <a:schemeClr val="dk1"/>
                          </a:solidFill>
                        </a:rPr>
                        <a:t>Autorización de derechos de autor (si corresponde)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s-CL">
                          <a:solidFill>
                            <a:schemeClr val="dk1"/>
                          </a:solidFill>
                        </a:rPr>
                        <a:t>Carta de consentimiento de Comunidad Indígena (si corresponde)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s-CL">
                          <a:solidFill>
                            <a:schemeClr val="dk1"/>
                          </a:solidFill>
                        </a:rPr>
                        <a:t>Individualización de directores, administradores, representantes, constituyentes, accionistas y/o socios titulares, según sea el caso (si corresponde)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s-CL">
                          <a:solidFill>
                            <a:schemeClr val="dk1"/>
                          </a:solidFill>
                        </a:rPr>
                        <a:t>Para el caso de residencias de creación: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s-CL">
                          <a:solidFill>
                            <a:schemeClr val="dk1"/>
                          </a:solidFill>
                        </a:rPr>
                        <a:t>Cartas de compromiso de los integrantes del “equipo de trabajo” (si corresponde)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s-CL">
                          <a:solidFill>
                            <a:schemeClr val="dk1"/>
                          </a:solidFill>
                        </a:rPr>
                        <a:t>Autorización de derechos de autor (si corresponde)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s-CL">
                          <a:solidFill>
                            <a:schemeClr val="dk1"/>
                          </a:solidFill>
                        </a:rPr>
                        <a:t>Carta de consentimiento de Comunidad Indígena (si corresponde)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s-CL">
                          <a:solidFill>
                            <a:schemeClr val="dk1"/>
                          </a:solidFill>
                        </a:rPr>
                        <a:t>Individualización de directores, administradores, representantes, constituyentes, accionistas y/o socios titulares, según sea el caso (si corresponde)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0" marB="0" anchor="ctr">
                    <a:solidFill>
                      <a:srgbClr val="B3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618D017-CBD6-B24C-01D2-9F0F7538E393}"/>
              </a:ext>
            </a:extLst>
          </p:cNvPr>
          <p:cNvSpPr txBox="1"/>
          <p:nvPr/>
        </p:nvSpPr>
        <p:spPr>
          <a:xfrm>
            <a:off x="495795" y="325796"/>
            <a:ext cx="11200410" cy="6186309"/>
          </a:xfrm>
          <a:prstGeom prst="rect">
            <a:avLst/>
          </a:prstGeom>
          <a:solidFill>
            <a:srgbClr val="274863"/>
          </a:solidFill>
        </p:spPr>
        <p:txBody>
          <a:bodyPr wrap="square" rtlCol="0">
            <a:spAutoFit/>
          </a:bodyPr>
          <a:lstStyle/>
          <a:p>
            <a:r>
              <a:rPr lang="es-CL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EVALUACION Y SELECCIÓN </a:t>
            </a:r>
          </a:p>
          <a:p>
            <a:endParaRPr lang="es-CL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Antecedentes de la </a:t>
            </a:r>
            <a:r>
              <a:rPr lang="es-CL" sz="16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Evaluación</a:t>
            </a:r>
            <a:r>
              <a:rPr lang="es-CL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s-CL" sz="16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Selección</a:t>
            </a:r>
            <a:r>
              <a:rPr lang="es-CL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CL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 postulaciones que cumplan con los requisitos y condiciones de convocatoria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serán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oportunamente puestas a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disposición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las instancias de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evaluación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selección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por parte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Secretaría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 Fondo. Esto no impide que tu proyecto pueda posteriormente quedar fuera de convocatoria durante las siguientes etapas del procedimiento de la convocatoria, en caso de detectarse o sobrevenir una causal de las establecidas en las bases. </a:t>
            </a:r>
          </a:p>
          <a:p>
            <a:endParaRPr lang="es-CL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Procedimiento de </a:t>
            </a:r>
            <a:r>
              <a:rPr lang="es-CL" sz="16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Evaluación</a:t>
            </a:r>
            <a:r>
              <a:rPr lang="es-CL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CL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Secretaría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 Fondo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remitira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́ a la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Comisión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Especialistas, los proyectos para iniciar la etapa de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evaluación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proceso de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evaluación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implica una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valoración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técnica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cualitativa de tu proyecto, el cual supone las siguientes etapas: </a:t>
            </a:r>
          </a:p>
          <a:p>
            <a:r>
              <a:rPr lang="es-CL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Primera etapa: 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lo menos uno/a de los/as integrantes de la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Comisión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Especialistas realiza un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análisis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preliminar y general de fortalezas y debilidades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según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los criterios de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evaluación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los proyectos asignados, por la disciplina y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ámbitos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los que corresponda la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postulación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para luego exponerlos a la instancia colectiva de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evaluación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s-CL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Segunda etapa: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Evaluación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colectiva. Los/as integrantes de la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Comisión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Especialistas se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reunirán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como instancia colectiva para llevar a cabo una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revisión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técnica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cualitativa de todos los proyectos previamente analizados en la primera etapa, con el fin de consensuar y asignar el puntaje correspondiente a cada criterio de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evaluación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según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tabla correspondiente, para los distintos proyectos. </a:t>
            </a:r>
          </a:p>
          <a:p>
            <a:endParaRPr lang="es-CL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evaluación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sera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́ realizada en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función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una escala de puntajes, de acuerdo al nivel de logro obtenido en cada uno de los indicadores, ponderado por las distintas dimensiones que tiene cada criterio de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evaluación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s-CL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573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8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5AB44AC-A7EE-C480-DE97-92F70918B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863" y="118056"/>
            <a:ext cx="8320644" cy="66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25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8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1362F62-06A1-F710-A6ED-91A70423C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646" y="156205"/>
            <a:ext cx="7755284" cy="647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69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EDE4A5C-2ED2-AE1E-4631-052524471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050" y="2355850"/>
            <a:ext cx="88519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98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8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Tabla&#10;&#10;Descripción generada automáticamente">
            <a:extLst>
              <a:ext uri="{FF2B5EF4-FFF2-40B4-BE49-F238E27FC236}">
                <a16:creationId xmlns:a16="http://schemas.microsoft.com/office/drawing/2014/main" id="{273CA4CB-4526-945F-B733-552AB51EC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176" y="39324"/>
            <a:ext cx="7272268" cy="662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59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E6F134DF-571B-3CF6-5E23-FDCBD2213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160" y="804037"/>
            <a:ext cx="8066468" cy="1547251"/>
          </a:xfrm>
          <a:prstGeom prst="rect">
            <a:avLst/>
          </a:prstGeom>
        </p:spPr>
      </p:pic>
      <p:pic>
        <p:nvPicPr>
          <p:cNvPr id="3" name="Imagen 4">
            <a:extLst>
              <a:ext uri="{FF2B5EF4-FFF2-40B4-BE49-F238E27FC236}">
                <a16:creationId xmlns:a16="http://schemas.microsoft.com/office/drawing/2014/main" id="{D8639E41-CD96-84CF-8D5D-AFE7EAB2D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161" y="2354727"/>
            <a:ext cx="8066467" cy="285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73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 descr="Tabla&#10;&#10;Descripción generada automáticamente">
            <a:extLst>
              <a:ext uri="{FF2B5EF4-FFF2-40B4-BE49-F238E27FC236}">
                <a16:creationId xmlns:a16="http://schemas.microsoft.com/office/drawing/2014/main" id="{AB22DCA9-B68C-C58C-F4A6-45D93978C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851" y="356550"/>
            <a:ext cx="8152326" cy="61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33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8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FDEBDE9-BE8B-57F6-EE11-F4C7507C4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813" y="249464"/>
            <a:ext cx="7777206" cy="471846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B83A7B8-EDC8-345B-25D1-64F176D59E11}"/>
              </a:ext>
            </a:extLst>
          </p:cNvPr>
          <p:cNvSpPr txBox="1"/>
          <p:nvPr/>
        </p:nvSpPr>
        <p:spPr>
          <a:xfrm>
            <a:off x="1241307" y="5137254"/>
            <a:ext cx="9972176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>
                <a:solidFill>
                  <a:schemeClr val="bg1"/>
                </a:solidFill>
                <a:latin typeface="Calibri"/>
                <a:cs typeface="Calibri"/>
              </a:rPr>
              <a:t>Serán elegibles todos aquellos proyectos que obtengan un p</a:t>
            </a:r>
            <a:r>
              <a:rPr lang="es-CL" b="1">
                <a:solidFill>
                  <a:schemeClr val="bg1"/>
                </a:solidFill>
                <a:latin typeface="Calibri"/>
                <a:cs typeface="Calibri"/>
              </a:rPr>
              <a:t>untaje igual o superior a 85 puntos.</a:t>
            </a:r>
            <a:r>
              <a:rPr lang="es-CL">
                <a:solidFill>
                  <a:schemeClr val="bg1"/>
                </a:solidFill>
                <a:latin typeface="Calibri"/>
                <a:cs typeface="Calibri"/>
              </a:rPr>
              <a:t> Estos pasarán a la etapa de selección, lo que no implica que estén en calidad de proyectos seleccionados.</a:t>
            </a:r>
            <a:endParaRPr lang="es-ES">
              <a:solidFill>
                <a:schemeClr val="bg1"/>
              </a:solidFill>
              <a:latin typeface="Calibri"/>
            </a:endParaRPr>
          </a:p>
          <a:p>
            <a:endParaRPr lang="es-CL">
              <a:solidFill>
                <a:schemeClr val="bg1"/>
              </a:solidFill>
              <a:latin typeface="Calibri"/>
              <a:cs typeface="Calibri"/>
            </a:endParaRPr>
          </a:p>
          <a:p>
            <a:r>
              <a:rPr lang="es-CL">
                <a:solidFill>
                  <a:schemeClr val="bg1"/>
                </a:solidFill>
                <a:latin typeface="Calibri"/>
              </a:rPr>
              <a:t>De mayor a menor puntaje obtenido en la evaluación, debiendo asignarse al menos el </a:t>
            </a:r>
            <a:r>
              <a:rPr lang="es-CL" b="1">
                <a:solidFill>
                  <a:srgbClr val="FFFF00"/>
                </a:solidFill>
                <a:latin typeface="Calibri"/>
              </a:rPr>
              <a:t>40% de los recursos disponibles a proyectos de postulantes residentes en regiones del país distinta de la Metropolitana</a:t>
            </a:r>
            <a:r>
              <a:rPr lang="es-CL" b="1">
                <a:solidFill>
                  <a:schemeClr val="bg1"/>
                </a:solidFill>
                <a:latin typeface="Calibri"/>
              </a:rPr>
              <a:t>.</a:t>
            </a:r>
            <a:r>
              <a:rPr lang="es-CL">
                <a:solidFill>
                  <a:schemeClr val="bg1"/>
                </a:solidFill>
                <a:latin typeface="Calibri"/>
              </a:rPr>
              <a:t> Para el caso de personas jurídicas, el domicilio será aquel donde ésta tenga su domicilio legal.</a:t>
            </a:r>
          </a:p>
          <a:p>
            <a:endParaRPr lang="es-CL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96F3C15-A2FE-67E2-D438-BD55BA3C3D60}"/>
              </a:ext>
            </a:extLst>
          </p:cNvPr>
          <p:cNvSpPr txBox="1"/>
          <p:nvPr/>
        </p:nvSpPr>
        <p:spPr>
          <a:xfrm>
            <a:off x="570963" y="2867696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164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"/>
          <p:cNvSpPr/>
          <p:nvPr/>
        </p:nvSpPr>
        <p:spPr>
          <a:xfrm>
            <a:off x="1599311" y="170868"/>
            <a:ext cx="8993378" cy="1095795"/>
          </a:xfrm>
          <a:prstGeom prst="rect">
            <a:avLst/>
          </a:prstGeom>
          <a:solidFill>
            <a:srgbClr val="6D9EEB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en-US" sz="3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ts val="3200"/>
            </a:pPr>
            <a:r>
              <a:rPr lang="es-CL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Línea de Circulación Internacional</a:t>
            </a:r>
            <a:r>
              <a:rPr lang="es-CL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s-CL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 Artes Escénicas</a:t>
            </a:r>
            <a:endParaRPr lang="es-CL"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CL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FONDO NACIONAL DE ARTES ESCÉNICAS</a:t>
            </a:r>
            <a:endParaRPr lang="es-CL"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1371600" marR="0" lvl="3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CL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A691E73-6262-16EF-1D9B-AC6B35AD53CC}"/>
              </a:ext>
            </a:extLst>
          </p:cNvPr>
          <p:cNvSpPr txBox="1"/>
          <p:nvPr/>
        </p:nvSpPr>
        <p:spPr>
          <a:xfrm>
            <a:off x="615538" y="1520042"/>
            <a:ext cx="10960923" cy="5232202"/>
          </a:xfrm>
          <a:prstGeom prst="rect">
            <a:avLst/>
          </a:prstGeom>
          <a:solidFill>
            <a:srgbClr val="274863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sz="1600" b="1">
                <a:solidFill>
                  <a:schemeClr val="bg1"/>
                </a:solidFill>
                <a:latin typeface="Calibri"/>
                <a:cs typeface="Calibri"/>
              </a:rPr>
              <a:t>ANTECEDENTES DE LA CONVOCATORIA </a:t>
            </a:r>
            <a:endParaRPr lang="es-CL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1600" b="1">
                <a:solidFill>
                  <a:schemeClr val="bg1"/>
                </a:solidFill>
                <a:latin typeface="Calibri"/>
                <a:cs typeface="Calibri"/>
              </a:rPr>
              <a:t>Objetivo de la Convocatoria </a:t>
            </a:r>
            <a:endParaRPr lang="es-CL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1600">
                <a:solidFill>
                  <a:schemeClr val="bg1"/>
                </a:solidFill>
                <a:latin typeface="Calibri"/>
                <a:cs typeface="Calibri"/>
              </a:rPr>
              <a:t>Esta convocatoria tiene por objetivo el financiamiento total o parcial de proyectos de circulación internacional, vía online o presencial, presentados por artistas, cultores/as y/o gestores/as del país, que contribuyan al posicionamiento de las Artes Escénicas nacionales en los circuitos extranjeros, mediante la exhibición de sus creaciones y el fomento de generación de redes de intercambio en el exterior. </a:t>
            </a:r>
            <a:endParaRPr lang="es-CL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1600" b="1">
                <a:solidFill>
                  <a:schemeClr val="bg1"/>
                </a:solidFill>
                <a:latin typeface="Calibri"/>
                <a:cs typeface="Calibri"/>
              </a:rPr>
              <a:t>Aspectos a considerar en tu postulación: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>
                <a:solidFill>
                  <a:schemeClr val="bg1"/>
                </a:solidFill>
                <a:latin typeface="Calibri"/>
                <a:cs typeface="Calibri"/>
              </a:rPr>
              <a:t>Las disciplinas artísticas en las cuales podrás enmarcar tu proyecto son Teatro, Danza, Circo, Títeres, Narrativa Oral, Ópera y Artes Escénicas - Interdisciplinar. </a:t>
            </a:r>
            <a:endParaRPr lang="es-CL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>
                <a:solidFill>
                  <a:schemeClr val="bg1"/>
                </a:solidFill>
                <a:latin typeface="Calibri"/>
                <a:cs typeface="Calibri"/>
              </a:rPr>
              <a:t>Con la finalidad de poder distribuir de mejor manera los recursos, podrás presentar sólo una postulación a cada modalidad de la presente línea. Para estos efectos sólo se considerará la última presentada según la hora y el día de su envío, siendo declaradas fuera de bases las demás.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>
                <a:solidFill>
                  <a:schemeClr val="bg1"/>
                </a:solidFill>
                <a:latin typeface="Calibri"/>
                <a:cs typeface="Calibri"/>
              </a:rPr>
              <a:t>Sí postulas un proyecto perteneciente únicamente a la disciplina de ópera, deberás como responsable, tener domicilio en una región distinta de la Metropolitana. </a:t>
            </a:r>
            <a:endParaRPr lang="es-CL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>
                <a:solidFill>
                  <a:schemeClr val="bg1"/>
                </a:solidFill>
                <a:latin typeface="Calibri"/>
                <a:cs typeface="Calibri"/>
              </a:rPr>
              <a:t>No consideraremos proyectos correspondientes a materias relativas a otros fondos de MINCAP.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600">
              <a:solidFill>
                <a:schemeClr val="bg1"/>
              </a:solidFill>
              <a:latin typeface="Calibri"/>
              <a:cs typeface="Calibri"/>
            </a:endParaRPr>
          </a:p>
          <a:p>
            <a:endParaRPr lang="es-CL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B3858BF-4157-C2F0-3F77-3E1C19FFFCE1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852CADA-6014-CDB8-3617-63DF5700F5E9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F01033-ECC4-D288-054D-D228912B1C98}"/>
              </a:ext>
            </a:extLst>
          </p:cNvPr>
          <p:cNvSpPr txBox="1"/>
          <p:nvPr/>
        </p:nvSpPr>
        <p:spPr>
          <a:xfrm>
            <a:off x="1893276" y="540993"/>
            <a:ext cx="7890293" cy="47397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800" b="1">
              <a:latin typeface="Calibri"/>
            </a:endParaRPr>
          </a:p>
          <a:p>
            <a:pPr algn="ctr"/>
            <a:r>
              <a:rPr lang="es-ES" sz="1800" b="1">
                <a:solidFill>
                  <a:srgbClr val="274863"/>
                </a:solidFill>
                <a:latin typeface="Calibri"/>
              </a:rPr>
              <a:t>Preguntas y comentarios</a:t>
            </a:r>
            <a:endParaRPr lang="es-ES" sz="1800" b="1">
              <a:latin typeface="Calibri"/>
            </a:endParaRPr>
          </a:p>
          <a:p>
            <a:pPr algn="ctr"/>
            <a:endParaRPr lang="es-ES" sz="1600">
              <a:latin typeface="Calibri"/>
            </a:endParaRPr>
          </a:p>
          <a:p>
            <a:pPr algn="ctr"/>
            <a:endParaRPr lang="es-ES" sz="1600">
              <a:latin typeface="Calibri"/>
            </a:endParaRPr>
          </a:p>
          <a:p>
            <a:pPr algn="ctr"/>
            <a:r>
              <a:rPr lang="es-ES" sz="1600">
                <a:solidFill>
                  <a:srgbClr val="274863"/>
                </a:solidFill>
                <a:latin typeface="Calibri"/>
              </a:rPr>
              <a:t>Subsecretaría de las Culturas y de las Artes</a:t>
            </a:r>
            <a:endParaRPr lang="en-US" sz="1600">
              <a:latin typeface="Calibri"/>
            </a:endParaRPr>
          </a:p>
          <a:p>
            <a:pPr algn="ctr"/>
            <a:r>
              <a:rPr lang="es-ES" sz="1600">
                <a:solidFill>
                  <a:srgbClr val="274863"/>
                </a:solidFill>
                <a:latin typeface="Calibri"/>
              </a:rPr>
              <a:t>Formulario de Atención Ciudadana </a:t>
            </a:r>
            <a:br>
              <a:rPr lang="es-ES" sz="1600">
                <a:latin typeface="Calibri"/>
              </a:rPr>
            </a:br>
            <a:endParaRPr lang="en-US" sz="1600">
              <a:latin typeface="Calibri"/>
            </a:endParaRPr>
          </a:p>
          <a:p>
            <a:pPr algn="ctr"/>
            <a:r>
              <a:rPr lang="es-ES" sz="1600">
                <a:solidFill>
                  <a:srgbClr val="274863"/>
                </a:solidFill>
                <a:latin typeface="Calibri"/>
                <a:hlinkClick r:id="rId2"/>
              </a:rPr>
              <a:t>https://siac.cultura.gob.cl/formulariosiac</a:t>
            </a:r>
            <a:endParaRPr lang="es-ES" sz="1600">
              <a:latin typeface="Calibri"/>
            </a:endParaRPr>
          </a:p>
          <a:p>
            <a:pPr algn="ctr"/>
            <a:endParaRPr lang="es-ES" sz="1600">
              <a:latin typeface="Calibri"/>
            </a:endParaRPr>
          </a:p>
          <a:p>
            <a:pPr algn="ctr"/>
            <a:endParaRPr lang="es-ES" sz="1600">
              <a:latin typeface="Calibri"/>
            </a:endParaRPr>
          </a:p>
          <a:p>
            <a:pPr algn="ctr"/>
            <a:r>
              <a:rPr lang="es-ES" sz="1600">
                <a:solidFill>
                  <a:srgbClr val="274863"/>
                </a:solidFill>
                <a:latin typeface="Calibri"/>
              </a:rPr>
              <a:t>Bases de postulación</a:t>
            </a:r>
            <a:endParaRPr lang="en-US" sz="1600">
              <a:latin typeface="Calibri"/>
            </a:endParaRPr>
          </a:p>
          <a:p>
            <a:pPr algn="ctr"/>
            <a:r>
              <a:rPr lang="es-ES" sz="1600">
                <a:solidFill>
                  <a:srgbClr val="274863"/>
                </a:solidFill>
                <a:latin typeface="Calibri"/>
                <a:hlinkClick r:id="rId3"/>
              </a:rPr>
              <a:t>https://www.fondosdecultura.cl/wp-content/uploads/2022/06/Bases-Circulacion-Internacional-AAEE2022.pdf</a:t>
            </a:r>
            <a:endParaRPr lang="es-ES" sz="1600">
              <a:latin typeface="Calibri"/>
            </a:endParaRPr>
          </a:p>
          <a:p>
            <a:pPr algn="ctr"/>
            <a:endParaRPr lang="es-ES" sz="1600">
              <a:latin typeface="Calibri"/>
            </a:endParaRPr>
          </a:p>
          <a:p>
            <a:pPr algn="ctr"/>
            <a:r>
              <a:rPr lang="es-ES" sz="1800" b="1">
                <a:solidFill>
                  <a:srgbClr val="274863"/>
                </a:solidFill>
                <a:latin typeface="Calibri"/>
              </a:rPr>
              <a:t>Síguenos en redes sociales</a:t>
            </a:r>
            <a:endParaRPr lang="en-US" sz="1800" b="1">
              <a:latin typeface="Calibri"/>
            </a:endParaRPr>
          </a:p>
          <a:p>
            <a:pPr algn="ctr"/>
            <a:endParaRPr lang="es-ES"/>
          </a:p>
          <a:p>
            <a:pPr algn="ctr"/>
            <a:endParaRPr lang="es-ES"/>
          </a:p>
          <a:p>
            <a:pPr algn="ctr"/>
            <a:endParaRPr lang="es-ES"/>
          </a:p>
          <a:p>
            <a:endParaRPr lang="en-US"/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EE0613B7-A7FA-FA23-7652-52E09C666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024" y="4697864"/>
            <a:ext cx="5259237" cy="2027186"/>
          </a:xfrm>
          <a:prstGeom prst="rect">
            <a:avLst/>
          </a:prstGeom>
        </p:spPr>
      </p:pic>
      <p:pic>
        <p:nvPicPr>
          <p:cNvPr id="6" name="Gráfico 6" descr="Red en línea con relleno sólido">
            <a:extLst>
              <a:ext uri="{FF2B5EF4-FFF2-40B4-BE49-F238E27FC236}">
                <a16:creationId xmlns:a16="http://schemas.microsoft.com/office/drawing/2014/main" id="{F8E80CFC-9743-BBC1-EF3B-9C7529E794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5053" y="621406"/>
            <a:ext cx="2180822" cy="218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2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"/>
          <p:cNvSpPr/>
          <p:nvPr/>
        </p:nvSpPr>
        <p:spPr>
          <a:xfrm>
            <a:off x="1531916" y="158993"/>
            <a:ext cx="8763889" cy="826659"/>
          </a:xfrm>
          <a:prstGeom prst="rect">
            <a:avLst/>
          </a:prstGeom>
          <a:solidFill>
            <a:srgbClr val="6D9EEB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en-US" sz="2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ts val="3200"/>
            </a:pPr>
            <a:r>
              <a:rPr lang="es-CL"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Línea de Circulación Internacional</a:t>
            </a:r>
            <a:r>
              <a:rPr lang="es-CL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s-CL"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 Artes Escénicas</a:t>
            </a:r>
            <a:endParaRPr lang="es-CL" sz="2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CL"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FONDO NACIONAL DE ARTES ESCÉNICAS</a:t>
            </a:r>
            <a:endParaRPr lang="es-CL"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1371600" marR="0" lvl="3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CL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9" name="Google Shape;119;p2"/>
          <p:cNvSpPr txBox="1"/>
          <p:nvPr/>
        </p:nvSpPr>
        <p:spPr>
          <a:xfrm>
            <a:off x="638911" y="1282170"/>
            <a:ext cx="10914177" cy="5416837"/>
          </a:xfrm>
          <a:prstGeom prst="rect">
            <a:avLst/>
          </a:prstGeom>
          <a:solidFill>
            <a:srgbClr val="274863"/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buClr>
                <a:schemeClr val="dk1"/>
              </a:buClr>
              <a:buSzPts val="2400"/>
            </a:pPr>
            <a:r>
              <a:rPr lang="es-CL" sz="1600" b="0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extLst>
                  <a:ext uri="http://customooxmlschemas.google.com/">
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1"/>
                  </a:ext>
                </a:extLst>
              </a:rPr>
              <a:t>L</a:t>
            </a:r>
            <a:r>
              <a:rPr lang="es-CL" sz="1600" b="0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extLst>
                  <a:ext uri="http://customooxmlschemas.google.com/">
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2"/>
                  </a:ext>
                </a:extLst>
              </a:rPr>
              <a:t>a</a:t>
            </a:r>
            <a:r>
              <a:rPr lang="es-CL" sz="1600" b="0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 línea cuenta con un presupuesto </a:t>
            </a:r>
            <a:r>
              <a:rPr lang="es-CL" sz="1600" b="0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total </a:t>
            </a:r>
            <a:r>
              <a:rPr lang="es-CL" sz="1600" b="0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de $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125.000.000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 (Ciento veinticinco millones de pesos), </a:t>
            </a:r>
            <a:r>
              <a:rPr lang="es-CL" sz="1600" b="0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que corresponden al año 202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2</a:t>
            </a:r>
            <a:r>
              <a:rPr lang="es-CL" sz="1600" b="0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 para el financiamiento total o parcial de los proyectos seleccionados en esta convocatoria</a:t>
            </a:r>
            <a:r>
              <a:rPr lang="es-CL" sz="1600" b="0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.</a:t>
            </a:r>
          </a:p>
          <a:p>
            <a:pPr algn="just">
              <a:buClr>
                <a:schemeClr val="dk1"/>
              </a:buClr>
              <a:buSzPts val="2400"/>
            </a:pPr>
            <a:endParaRPr lang="es-CL" sz="1600" b="0" i="0" u="none" strike="noStrike" cap="none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</a:ext>
              </a:extLst>
            </a:endParaRPr>
          </a:p>
          <a:p>
            <a:r>
              <a:rPr lang="es-CL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Modalidad de </a:t>
            </a:r>
            <a:r>
              <a:rPr lang="es-CL" sz="16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Circulación</a:t>
            </a:r>
            <a:r>
              <a:rPr lang="es-CL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montajes </a:t>
            </a:r>
            <a:r>
              <a:rPr lang="es-CL" sz="16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escénicos</a:t>
            </a:r>
            <a:r>
              <a:rPr lang="es-CL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Entrega financiamiento total o parcial para proyectos de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exhibición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vía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online y/o presencial, de obras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escénicas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 producidas y estrenadas para ser exhibidas fuera del territorio nacional, ya sea en espacios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escénicos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festivales, giras, circuitos, ferias, mercados, entre otros. No se financiará la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creación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escénica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ni proyectos de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investigación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s-CL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Presupuesto disponible: $80.000.000.- (ochenta millones de pesos chilenos). </a:t>
            </a:r>
          </a:p>
          <a:p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Montos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máximos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por proyectos: </a:t>
            </a:r>
          </a:p>
          <a:p>
            <a:endParaRPr lang="es-CL" sz="2000"/>
          </a:p>
          <a:p>
            <a:endParaRPr lang="es-CL" sz="2000"/>
          </a:p>
          <a:p>
            <a:endParaRPr lang="es-CL" sz="2000"/>
          </a:p>
          <a:p>
            <a:endParaRPr lang="es-CL" sz="2000"/>
          </a:p>
          <a:p>
            <a:endParaRPr lang="es-CL" sz="2000"/>
          </a:p>
          <a:p>
            <a:endParaRPr lang="es-CL" sz="2000"/>
          </a:p>
          <a:p>
            <a:endParaRPr lang="es-CL" sz="2000"/>
          </a:p>
          <a:p>
            <a:pPr algn="just">
              <a:buSzPts val="2400"/>
            </a:pPr>
            <a:endParaRPr lang="es-CL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8"/>
                </a:ext>
              </a:extLst>
            </a:endParaRPr>
          </a:p>
          <a:p>
            <a:pPr algn="just"/>
            <a:endParaRPr lang="es-ES" sz="2000">
              <a:solidFill>
                <a:schemeClr val="dk1"/>
              </a:solidFill>
              <a:latin typeface="Calibri"/>
              <a:cs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7C6468-0625-F9C3-3961-A0F63C43E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138" y="3895725"/>
            <a:ext cx="9505720" cy="266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59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"/>
          <p:cNvSpPr/>
          <p:nvPr/>
        </p:nvSpPr>
        <p:spPr>
          <a:xfrm>
            <a:off x="1433056" y="310121"/>
            <a:ext cx="8993378" cy="734908"/>
          </a:xfrm>
          <a:prstGeom prst="rect">
            <a:avLst/>
          </a:prstGeom>
          <a:solidFill>
            <a:srgbClr val="6D9EEB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3200"/>
            </a:pPr>
            <a:endParaRPr lang="es-CL"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ts val="3200"/>
            </a:pPr>
            <a:r>
              <a:rPr lang="es-CL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Línea de Circulación Internacional</a:t>
            </a:r>
            <a:r>
              <a:rPr lang="es-CL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s-CL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 Artes Escénicas</a:t>
            </a:r>
            <a:endParaRPr lang="es-CL"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CL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FONDO NACIONAL DE ARTES ESCÉNICAS</a:t>
            </a:r>
            <a:endParaRPr lang="es-CL"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1371600" marR="0" lvl="3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CL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9" name="Google Shape;119;p2"/>
          <p:cNvSpPr txBox="1"/>
          <p:nvPr/>
        </p:nvSpPr>
        <p:spPr>
          <a:xfrm>
            <a:off x="641268" y="1303177"/>
            <a:ext cx="10901547" cy="5047505"/>
          </a:xfrm>
          <a:prstGeom prst="rect">
            <a:avLst/>
          </a:prstGeom>
          <a:solidFill>
            <a:srgbClr val="27486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s-CL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Modalidad </a:t>
            </a:r>
            <a:r>
              <a:rPr lang="es-CL" sz="16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Participación</a:t>
            </a:r>
            <a:r>
              <a:rPr lang="es-CL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instancias internacionales: 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Entrega financiamiento total o parcial para la asistencia,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vía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online o presencial, en las siguientes instancias en el ámbito de las artes escénicas.</a:t>
            </a:r>
          </a:p>
          <a:p>
            <a:endParaRPr lang="es-CL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Espacios internacionales de intercambio comercial y/o mercados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Participación de agentes intermediarios en ferias, encuentros, muestras, festivales o eventos, entre otras oportunidades de cooperación, en representación de espacios, festivales, redes, compañías o artistas nacionales. </a:t>
            </a:r>
          </a:p>
          <a:p>
            <a:endParaRPr lang="es-CL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Residencias Internacionales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Participación en calidad de Residente(s), ya sean en instancias de creación o de gestión, que consideren un proceso de acompañamiento y/o intercambio con otros artistas, agrupaciones, compañías y/o gestores extranjeros. </a:t>
            </a:r>
            <a:endParaRPr lang="es-CL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Presupuesto disponible: $45.000.000.- (cincuenta y cinco millones de pesos chilenos). </a:t>
            </a:r>
          </a:p>
          <a:p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Montos máximos por proyectos:</a:t>
            </a:r>
          </a:p>
          <a:p>
            <a:endParaRPr lang="es-CL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b="1"/>
          </a:p>
          <a:p>
            <a:endParaRPr lang="es-CL" b="1"/>
          </a:p>
          <a:p>
            <a:r>
              <a:rPr lang="es-CL" b="1"/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14F1047-9BB7-36B4-81CB-6099AA01C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056" y="4435340"/>
            <a:ext cx="9167082" cy="2112539"/>
          </a:xfrm>
          <a:prstGeom prst="rect">
            <a:avLst/>
          </a:prstGeom>
          <a:solidFill>
            <a:srgbClr val="274863"/>
          </a:solidFill>
        </p:spPr>
      </p:pic>
    </p:spTree>
    <p:extLst>
      <p:ext uri="{BB962C8B-B14F-4D97-AF65-F5344CB8AC3E}">
        <p14:creationId xmlns:p14="http://schemas.microsoft.com/office/powerpoint/2010/main" val="3758928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618D017-CBD6-B24C-01D2-9F0F7538E393}"/>
              </a:ext>
            </a:extLst>
          </p:cNvPr>
          <p:cNvSpPr txBox="1"/>
          <p:nvPr/>
        </p:nvSpPr>
        <p:spPr>
          <a:xfrm>
            <a:off x="495795" y="325796"/>
            <a:ext cx="11200410" cy="6001643"/>
          </a:xfrm>
          <a:prstGeom prst="rect">
            <a:avLst/>
          </a:prstGeom>
          <a:solidFill>
            <a:srgbClr val="274863"/>
          </a:solidFill>
        </p:spPr>
        <p:txBody>
          <a:bodyPr wrap="square" rtlCol="0">
            <a:spAutoFit/>
          </a:bodyPr>
          <a:lstStyle/>
          <a:p>
            <a:r>
              <a:rPr lang="es-CL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Gastos financiables: </a:t>
            </a:r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Como Ministerio para la </a:t>
            </a:r>
            <a:r>
              <a:rPr lang="es-CL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ejecución</a:t>
            </a:r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estos proyectos </a:t>
            </a:r>
            <a:r>
              <a:rPr lang="es-CL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sólo</a:t>
            </a:r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financiaremos gastos de honorarios y </a:t>
            </a:r>
            <a:r>
              <a:rPr lang="es-CL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operación</a:t>
            </a:r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lo que </a:t>
            </a:r>
            <a:r>
              <a:rPr lang="es-CL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dependera</a:t>
            </a:r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́ de la modalidad a la que postules. No financiaremos </a:t>
            </a:r>
            <a:r>
              <a:rPr lang="es-CL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ningún</a:t>
            </a:r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gasto de </a:t>
            </a:r>
            <a:r>
              <a:rPr lang="es-CL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inversión</a:t>
            </a:r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endParaRPr lang="es-CL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Modalidad de </a:t>
            </a:r>
            <a:r>
              <a:rPr lang="es-CL" sz="16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Circulación</a:t>
            </a:r>
            <a:r>
              <a:rPr lang="es-CL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montajes </a:t>
            </a:r>
            <a:r>
              <a:rPr lang="es-CL" sz="16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escénicos</a:t>
            </a:r>
            <a:r>
              <a:rPr lang="es-CL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ctr"/>
            <a:endParaRPr lang="es-CL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Gastos de honorarios y de </a:t>
            </a:r>
            <a:r>
              <a:rPr lang="es-CL" sz="16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operación</a:t>
            </a:r>
            <a:r>
              <a:rPr lang="es-CL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Los gastos de honorarios son todos los desembolsos que </a:t>
            </a:r>
            <a:r>
              <a:rPr lang="es-CL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efectúes</a:t>
            </a:r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cambio de una </a:t>
            </a:r>
            <a:r>
              <a:rPr lang="es-CL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contraprestación</a:t>
            </a:r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servicios que te preste un tercero y que sean necesarios para la </a:t>
            </a:r>
            <a:r>
              <a:rPr lang="es-CL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realización</a:t>
            </a:r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tu proyecto. Considera que en el FUP, los gastos de honorarios que correspondan a la </a:t>
            </a:r>
            <a:r>
              <a:rPr lang="es-CL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contratación</a:t>
            </a:r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tu equipo de trabajo a </a:t>
            </a:r>
            <a:r>
              <a:rPr lang="es-CL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través</a:t>
            </a:r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un contrato de </a:t>
            </a:r>
            <a:r>
              <a:rPr lang="es-CL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prestación</a:t>
            </a:r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servicios </a:t>
            </a:r>
            <a:r>
              <a:rPr lang="es-CL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deberás</a:t>
            </a:r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ingresarlo en el apartado denominado “Recursos Humanos”. En cambio, los gastos de honorarios que correspondan a contrataciones de servicios de personas que no son parte de tu equipo de trabajo, </a:t>
            </a:r>
            <a:r>
              <a:rPr lang="es-CL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deberás</a:t>
            </a:r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ingresarlo en el apartado Gastos Operacionales. </a:t>
            </a:r>
          </a:p>
          <a:p>
            <a:endParaRPr lang="es-CL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gastos de </a:t>
            </a:r>
            <a:r>
              <a:rPr lang="es-CL" sz="16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operación</a:t>
            </a:r>
            <a:r>
              <a:rPr lang="es-CL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 aquellos necesarios para la </a:t>
            </a:r>
            <a:r>
              <a:rPr lang="es-CL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producción</a:t>
            </a:r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s-CL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realización</a:t>
            </a:r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tu proyecto, que consisten generalmente en gastos por servicios o bienes que no subsisten </a:t>
            </a:r>
            <a:r>
              <a:rPr lang="es-CL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después</a:t>
            </a:r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s-CL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ejecución</a:t>
            </a:r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tu proyecto (bienes consumibles). </a:t>
            </a:r>
          </a:p>
          <a:p>
            <a:endParaRPr lang="es-CL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Gastos de </a:t>
            </a:r>
            <a:r>
              <a:rPr lang="es-CL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difusión</a:t>
            </a:r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 Gastos necesarios para la </a:t>
            </a:r>
            <a:r>
              <a:rPr lang="es-CL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contratación</a:t>
            </a:r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un seguro de accidente. </a:t>
            </a:r>
          </a:p>
          <a:p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Gastos asociados a la  </a:t>
            </a:r>
            <a:r>
              <a:rPr lang="es-CL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contratación</a:t>
            </a:r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los/as trabajadores/as de artes y </a:t>
            </a:r>
            <a:r>
              <a:rPr lang="es-CL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espectáculos</a:t>
            </a:r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Alojamiento, </a:t>
            </a:r>
            <a:r>
              <a:rPr lang="es-CL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alimentación</a:t>
            </a:r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traslados tanto de tu equipo de trabajo. Este gasto está contemplado </a:t>
            </a:r>
            <a:r>
              <a:rPr lang="es-CL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únicamente</a:t>
            </a:r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proyectos de </a:t>
            </a:r>
            <a:r>
              <a:rPr lang="es-CL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circulación</a:t>
            </a:r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presencial.</a:t>
            </a:r>
          </a:p>
          <a:p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Traslado de obras y elementos que tengan </a:t>
            </a:r>
            <a:r>
              <a:rPr lang="es-CL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relación</a:t>
            </a:r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directa con la </a:t>
            </a:r>
            <a:r>
              <a:rPr lang="es-CL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ejecución</a:t>
            </a:r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tu proyecto. </a:t>
            </a:r>
          </a:p>
          <a:p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Gastos de montaje que tengan </a:t>
            </a:r>
            <a:r>
              <a:rPr lang="es-CL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relación</a:t>
            </a:r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directa con la </a:t>
            </a:r>
            <a:r>
              <a:rPr lang="es-CL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ejecución</a:t>
            </a:r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tu proyecto</a:t>
            </a:r>
          </a:p>
          <a:p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 Pago de </a:t>
            </a:r>
            <a:r>
              <a:rPr lang="es-CL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inscripción</a:t>
            </a:r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derecho de </a:t>
            </a:r>
            <a:r>
              <a:rPr lang="es-CL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participación</a:t>
            </a:r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 Si eres una persona </a:t>
            </a:r>
            <a:r>
              <a:rPr lang="es-CL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jurídica</a:t>
            </a:r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s-CL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podrás</a:t>
            </a:r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recibir </a:t>
            </a:r>
            <a:r>
              <a:rPr lang="es-CL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asignación</a:t>
            </a:r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 responsable, por lo que en caso que tu proyecto considere la </a:t>
            </a:r>
            <a:r>
              <a:rPr lang="es-CL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participación</a:t>
            </a:r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una persona natural a cargo de su </a:t>
            </a:r>
            <a:r>
              <a:rPr lang="es-CL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ejecución</a:t>
            </a:r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su pago debe realizarse como honorario o sueldo empresarial, cumpliendo con la normativa vigente. </a:t>
            </a:r>
          </a:p>
          <a:p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 Si eres persona natural </a:t>
            </a:r>
            <a:r>
              <a:rPr lang="es-CL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podrás</a:t>
            </a:r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recibir </a:t>
            </a:r>
            <a:r>
              <a:rPr lang="es-CL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asignación</a:t>
            </a:r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 responsable del proyecto, pero </a:t>
            </a:r>
            <a:r>
              <a:rPr lang="es-CL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sólo</a:t>
            </a:r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 ejecutas una labor en el proyecto. </a:t>
            </a:r>
          </a:p>
          <a:p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Imprevistos, </a:t>
            </a:r>
            <a:r>
              <a:rPr lang="es-CL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entendiéndose</a:t>
            </a:r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por tales como aquellos recursos destinados solventar imponderables en la </a:t>
            </a:r>
            <a:r>
              <a:rPr lang="es-CL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ejecución</a:t>
            </a:r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 proyecto. No pueden exceder el 2% (dos por ciento) del valor total solicitado al Fondo. </a:t>
            </a:r>
            <a:r>
              <a:rPr lang="es-CL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Considera que no </a:t>
            </a:r>
            <a:r>
              <a:rPr lang="es-CL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podrás</a:t>
            </a:r>
            <a:r>
              <a:rPr lang="es-CL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aumentar tu </a:t>
            </a:r>
            <a:r>
              <a:rPr lang="es-CL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asignación</a:t>
            </a:r>
            <a:r>
              <a:rPr lang="es-CL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como responsable a </a:t>
            </a:r>
            <a:r>
              <a:rPr lang="es-CL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través</a:t>
            </a:r>
            <a:r>
              <a:rPr lang="es-CL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este </a:t>
            </a:r>
            <a:r>
              <a:rPr lang="es-CL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subítem</a:t>
            </a:r>
            <a:r>
              <a:rPr lang="es-CL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s-CL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Gasto que apunten a cubrir as medidas necesarias para evitar la </a:t>
            </a:r>
            <a:r>
              <a:rPr lang="es-CL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propagación</a:t>
            </a:r>
            <a:r>
              <a:rPr lang="es-C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COVID-19 </a:t>
            </a:r>
          </a:p>
        </p:txBody>
      </p:sp>
    </p:spTree>
    <p:extLst>
      <p:ext uri="{BB962C8B-B14F-4D97-AF65-F5344CB8AC3E}">
        <p14:creationId xmlns:p14="http://schemas.microsoft.com/office/powerpoint/2010/main" val="1864177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618D017-CBD6-B24C-01D2-9F0F7538E393}"/>
              </a:ext>
            </a:extLst>
          </p:cNvPr>
          <p:cNvSpPr txBox="1"/>
          <p:nvPr/>
        </p:nvSpPr>
        <p:spPr>
          <a:xfrm>
            <a:off x="495795" y="503926"/>
            <a:ext cx="11200410" cy="5724644"/>
          </a:xfrm>
          <a:prstGeom prst="rect">
            <a:avLst/>
          </a:prstGeom>
          <a:solidFill>
            <a:srgbClr val="274863"/>
          </a:solidFill>
        </p:spPr>
        <p:txBody>
          <a:bodyPr wrap="square" rtlCol="0">
            <a:spAutoFit/>
          </a:bodyPr>
          <a:lstStyle/>
          <a:p>
            <a:r>
              <a:rPr lang="es-CL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Modalidad </a:t>
            </a:r>
            <a:r>
              <a:rPr lang="es-CL" sz="16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Participación</a:t>
            </a:r>
            <a:r>
              <a:rPr lang="es-CL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instancias internacionales: </a:t>
            </a:r>
          </a:p>
          <a:p>
            <a:endParaRPr lang="es-CL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Sólo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financiaremos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asignación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 responsable y gastos de honorarios o de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operación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la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contratación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tu equipo de trabajo. Por favor recuerda que la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contratación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los/as trabajadores/as de artes y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espectáculos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debera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́ realizarse de acuerdo con las disposiciones contenidas en la Ley No 19.889. </a:t>
            </a:r>
            <a:r>
              <a:rPr lang="es-CL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Esto es fundamental, ya que son normas dictadas en favor del sector al cual perteneces como artista. </a:t>
            </a:r>
          </a:p>
          <a:p>
            <a:endParaRPr lang="es-CL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Asimismo, recuerda que si eres una persona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jurídica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podrás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recibir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asignación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 responsable, por lo que en caso que tu proyecto considere la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participación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una persona natural a cargo de su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ejecución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su pago debe realizarse como honorario o sueldo empresarial, cumpliendo con la normativa vigente. </a:t>
            </a:r>
          </a:p>
          <a:p>
            <a:endParaRPr lang="es-CL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Cofinanciamiento </a:t>
            </a:r>
          </a:p>
          <a:p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esta convocatoria no te exigiremos cofinanciamiento, pero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deberás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cubrir todos los gastos necesarios y que no sean financiados por nosotros para la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ejecución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tu proyecto. </a:t>
            </a:r>
          </a:p>
          <a:p>
            <a:endParaRPr lang="es-CL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6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Duración</a:t>
            </a:r>
            <a:r>
              <a:rPr lang="es-CL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s-CL" sz="16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ejecución</a:t>
            </a:r>
            <a:r>
              <a:rPr lang="es-CL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los proyectos </a:t>
            </a:r>
            <a:endParaRPr lang="es-CL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 proyecto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deberás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comenzar a ejecutarlo en cualquier mes del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año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2022, pero a contar del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día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22 de agosto de 2022. De esta manera, no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podra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́ tener principio de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ejecución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antes de dicha fecha. Para ambas modalidades, en los casos de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circulación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online y asistencia online, tu proyecto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deberás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ejecutarlo en un plazo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máximo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4 meses, y para los casos de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circulación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presencial y asistencia presencial, tu proyecto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deberás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ejecutarlo en un plazo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máximo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8 meses, de acuerdo a lo que indiques en tu cronograma y a lo establecido en el respectivo Convenio de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Ejecución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s-CL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suscribirás</a:t>
            </a:r>
            <a:r>
              <a:rPr lang="es-C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caso que seas seleccionado/a. </a:t>
            </a:r>
          </a:p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7119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8486F88-4333-17C9-741D-DFC8FD6C2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897" y="271359"/>
            <a:ext cx="10260281" cy="614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13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9593746-1C58-68EE-BF90-C326055AF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26" y="895977"/>
            <a:ext cx="9547760" cy="578252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3C744C6-AAE2-0D74-BD60-841077B18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526" y="84494"/>
            <a:ext cx="9547760" cy="93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56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863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ca3b037a5c_0_7"/>
          <p:cNvSpPr txBox="1">
            <a:spLocks noGrp="1"/>
          </p:cNvSpPr>
          <p:nvPr>
            <p:ph type="body" idx="1"/>
          </p:nvPr>
        </p:nvSpPr>
        <p:spPr>
          <a:xfrm>
            <a:off x="239349" y="1052736"/>
            <a:ext cx="11520000" cy="53037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b="1">
              <a:solidFill>
                <a:schemeClr val="dk1"/>
              </a:solidFill>
            </a:endParaRPr>
          </a:p>
        </p:txBody>
      </p:sp>
      <p:sp>
        <p:nvSpPr>
          <p:cNvPr id="265" name="Google Shape;265;gca3b037a5c_0_7"/>
          <p:cNvSpPr/>
          <p:nvPr/>
        </p:nvSpPr>
        <p:spPr>
          <a:xfrm>
            <a:off x="239400" y="323750"/>
            <a:ext cx="11520000" cy="369300"/>
          </a:xfrm>
          <a:prstGeom prst="rect">
            <a:avLst/>
          </a:prstGeom>
          <a:solidFill>
            <a:srgbClr val="2E75B5"/>
          </a:solidFill>
          <a:ln w="9525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ANTECEDENTES SOLICITADOS– </a:t>
            </a:r>
            <a:r>
              <a:rPr lang="es-CL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Circulación de montajes escénicos</a:t>
            </a:r>
            <a:r>
              <a:rPr lang="es-CL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gca3b037a5c_0_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CL" sz="1000">
                <a:solidFill>
                  <a:srgbClr val="888888"/>
                </a:solidFill>
              </a:rPr>
              <a:t>9</a:t>
            </a:fld>
            <a:endParaRPr sz="1000">
              <a:solidFill>
                <a:srgbClr val="888888"/>
              </a:solidFill>
            </a:endParaRPr>
          </a:p>
        </p:txBody>
      </p:sp>
      <p:graphicFrame>
        <p:nvGraphicFramePr>
          <p:cNvPr id="267" name="Google Shape;267;gca3b037a5c_0_7"/>
          <p:cNvGraphicFramePr/>
          <p:nvPr>
            <p:extLst>
              <p:ext uri="{D42A27DB-BD31-4B8C-83A1-F6EECF244321}">
                <p14:modId xmlns:p14="http://schemas.microsoft.com/office/powerpoint/2010/main" val="2849707958"/>
              </p:ext>
            </p:extLst>
          </p:nvPr>
        </p:nvGraphicFramePr>
        <p:xfrm>
          <a:off x="239349" y="1150222"/>
          <a:ext cx="11525325" cy="3733165"/>
        </p:xfrm>
        <a:graphic>
          <a:graphicData uri="http://schemas.openxmlformats.org/drawingml/2006/table">
            <a:tbl>
              <a:tblPr firstRow="1" firstCol="1" bandRow="1" bandCol="1">
                <a:noFill/>
                <a:tableStyleId>{FBA5A7EB-769C-43FA-8C6C-1AD2E4E9E3DD}</a:tableStyleId>
              </a:tblPr>
              <a:tblGrid>
                <a:gridCol w="11525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2650">
                <a:tc>
                  <a:txBody>
                    <a:bodyPr/>
                    <a:lstStyle/>
                    <a:p>
                      <a:pPr marL="0" marR="3238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ANTECEDENTES</a:t>
                      </a:r>
                      <a:r>
                        <a:rPr lang="es-CL" sz="1600" u="none" strike="noStrike" cap="none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s-CL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 POSTULACIÓN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475">
                <a:tc>
                  <a:txBody>
                    <a:bodyPr/>
                    <a:lstStyle/>
                    <a:p>
                      <a:pPr marL="0" marR="3238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OBLIGATORIOS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solidFill>
                      <a:srgbClr val="ACB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26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L" sz="1400" u="none" strike="noStrike" cap="none">
                          <a:solidFill>
                            <a:schemeClr val="dk1"/>
                          </a:solidFill>
                          <a:extLst>
                            <a:ext uri="http://customooxmlschemas.google.com/">
          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15"/>
                            </a:ext>
                          </a:extLst>
                        </a:rPr>
                        <a:t>Carta de interés de exhibición y/o invitación: </a:t>
                      </a:r>
                      <a:r>
                        <a:rPr lang="es-CL" sz="1400" b="0" u="none" strike="noStrike" cap="none" noProof="0">
                          <a:solidFill>
                            <a:schemeClr val="dk1"/>
                          </a:solidFill>
                          <a:latin typeface="Calibri"/>
                          <a:sym typeface="Arial"/>
                        </a:rPr>
                        <a:t>Documento de compromiso firmado por el /la administrador/a, encargado/a, director/a o quien corresponda, de aquellos espacios culturales, encuentros, </a:t>
                      </a:r>
                      <a:r>
                        <a:rPr lang="es-CL" sz="1400" b="0" u="none" strike="noStrike" cap="none" noProof="0">
                          <a:solidFill>
                            <a:schemeClr val="dk1"/>
                          </a:solidFill>
                          <a:latin typeface="Calibri"/>
                        </a:rPr>
                        <a:t>muestras, festivales u otras instancias internacionales asociadas a las artes escénicas</a:t>
                      </a:r>
                      <a:r>
                        <a:rPr lang="es-CL" sz="1400" b="0" u="none" strike="noStrike" cap="none" noProof="0">
                          <a:solidFill>
                            <a:schemeClr val="dk1"/>
                          </a:solidFill>
                          <a:latin typeface="Calibri"/>
                          <a:sym typeface="Arial"/>
                        </a:rPr>
                        <a:t>, comprometiendo la exhibición de tu proyecto</a:t>
                      </a:r>
                      <a:r>
                        <a:rPr lang="es-CL" sz="1400" b="0" u="none" strike="noStrike" cap="none">
                          <a:solidFill>
                            <a:schemeClr val="dk1"/>
                          </a:solidFill>
                          <a:latin typeface="Calibri"/>
                        </a:rPr>
                        <a:t>.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>
                        <a:solidFill>
                          <a:schemeClr val="dk1"/>
                        </a:solidFill>
                        <a:extLst>
                          <a:ext uri="http://customooxmlschemas.google.com/">
        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16"/>
                          </a:ext>
                        </a:extLst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400" u="none" strike="noStrike" cap="none">
                          <a:solidFill>
                            <a:schemeClr val="dk1"/>
                          </a:solidFill>
                          <a:extLst>
                            <a:ext uri="http://customooxmlschemas.google.com/">
          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17"/>
                            </a:ext>
                          </a:extLst>
                        </a:rPr>
                        <a:t>Propuesta de programación</a:t>
                      </a:r>
                      <a:r>
                        <a:rPr lang="es-CL" sz="1400" u="none" strike="noStrike" cap="none">
                          <a:solidFill>
                            <a:schemeClr val="dk1"/>
                          </a:solidFill>
                        </a:rPr>
                        <a:t>: </a:t>
                      </a:r>
                      <a:r>
                        <a:rPr lang="es-CL" sz="1400" b="0" u="none" strike="noStrike" cap="none">
                          <a:solidFill>
                            <a:schemeClr val="dk1"/>
                          </a:solidFill>
                        </a:rPr>
                        <a:t>Documento que contenga la propuesta de programación de la(s) obra(s) a circular, indicando el nombre de la(s) obra(s), una breve reseña, lugares, fechas de presentación e información del lugar/contexto de exhibición. Extensión máxima: 15 páginas tamaño carta, a doble espacio, en total (incluidas las imágenes en caso de que lo contemple). Además, </a:t>
                      </a:r>
                      <a:r>
                        <a:rPr lang="es-CL" b="0">
                          <a:solidFill>
                            <a:schemeClr val="dk1"/>
                          </a:solidFill>
                        </a:rPr>
                        <a:t>deberá́ contener documentación de respaldo de la(s) obra(s) y/o compañías, agrupaciones o colectivos (dossier, link</a:t>
                      </a:r>
                      <a:r>
                        <a:rPr lang="es-CL" b="0" baseline="0">
                          <a:solidFill>
                            <a:schemeClr val="dk1"/>
                          </a:solidFill>
                        </a:rPr>
                        <a:t> de la obra </a:t>
                      </a:r>
                      <a:r>
                        <a:rPr lang="es-CL" b="0">
                          <a:solidFill>
                            <a:schemeClr val="dk1"/>
                          </a:solidFill>
                        </a:rPr>
                        <a:t>o fotográfico, afiches, cobertura de prensa, entre otros) que permitan visualizar</a:t>
                      </a:r>
                      <a:r>
                        <a:rPr lang="es-CL" b="0">
                          <a:solidFill>
                            <a:schemeClr val="tx1"/>
                          </a:solidFill>
                        </a:rPr>
                        <a:t> el/los espect</a:t>
                      </a:r>
                      <a:r>
                        <a:rPr lang="es-CL" b="0">
                          <a:solidFill>
                            <a:schemeClr val="dk1"/>
                          </a:solidFill>
                        </a:rPr>
                        <a:t>áculo(s) de artes escénicas propuestos. </a:t>
                      </a:r>
                      <a:endParaRPr sz="1400" u="none" strike="noStrike" cap="none">
                        <a:solidFill>
                          <a:schemeClr val="dk1"/>
                        </a:solidFill>
                        <a:extLst>
                          <a:ext uri="http://customooxmlschemas.google.com/">
        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19"/>
                          </a:ext>
                        </a:extLst>
                      </a:endParaRPr>
                    </a:p>
                    <a:p>
                      <a:pPr marL="0" marR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ial"/>
                        <a:buNone/>
                      </a:pPr>
                      <a:endParaRPr lang="es-CL" b="0">
                        <a:solidFill>
                          <a:schemeClr val="dk1"/>
                        </a:solidFill>
                        <a:extLst>
                          <a:ext uri="http://customooxmlschemas.google.com/">
        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20"/>
                          </a:ext>
                        </a:extLst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400" u="none" strike="noStrike" cap="none">
                          <a:solidFill>
                            <a:schemeClr val="dk1"/>
                          </a:solidFill>
                          <a:extLst>
                            <a:ext uri="http://customooxmlschemas.google.com/">
          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20"/>
                            </a:ext>
                          </a:extLst>
                        </a:rPr>
                        <a:t>Registro visual o audiovisual de las obras a circular</a:t>
                      </a:r>
                      <a:r>
                        <a:rPr lang="es-CL">
                          <a:solidFill>
                            <a:schemeClr val="dk1"/>
                          </a:solidFill>
                        </a:rPr>
                        <a:t>: </a:t>
                      </a:r>
                      <a:r>
                        <a:rPr lang="es-CL" b="0">
                          <a:solidFill>
                            <a:schemeClr val="dk1"/>
                          </a:solidFill>
                        </a:rPr>
                        <a:t>Registro audiovisual o sonoro (según corresponda) que permitan visualizar la(s) obra(s) escénica(s) a circular y sus respectivas características creativas y de producción.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highlight>
                          <a:srgbClr val="C9DAF8"/>
                        </a:highlight>
                      </a:endParaRPr>
                    </a:p>
                  </a:txBody>
                  <a:tcPr marL="91450" marR="91450" marT="0" marB="0" anchor="ctr">
                    <a:solidFill>
                      <a:srgbClr val="B3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68" name="Google Shape;268;gca3b037a5c_0_7"/>
          <p:cNvGraphicFramePr/>
          <p:nvPr>
            <p:extLst>
              <p:ext uri="{D42A27DB-BD31-4B8C-83A1-F6EECF244321}">
                <p14:modId xmlns:p14="http://schemas.microsoft.com/office/powerpoint/2010/main" val="3889897748"/>
              </p:ext>
            </p:extLst>
          </p:nvPr>
        </p:nvGraphicFramePr>
        <p:xfrm>
          <a:off x="239359" y="4713062"/>
          <a:ext cx="11525325" cy="1765920"/>
        </p:xfrm>
        <a:graphic>
          <a:graphicData uri="http://schemas.openxmlformats.org/drawingml/2006/table">
            <a:tbl>
              <a:tblPr firstRow="1" firstCol="1" bandRow="1" bandCol="1">
                <a:noFill/>
                <a:tableStyleId>{FBA5A7EB-769C-43FA-8C6C-1AD2E4E9E3DD}</a:tableStyleId>
              </a:tblPr>
              <a:tblGrid>
                <a:gridCol w="11525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2400">
                <a:tc>
                  <a:txBody>
                    <a:bodyPr/>
                    <a:lstStyle/>
                    <a:p>
                      <a:pPr marL="0" marR="3238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L" sz="1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21"/>
                            </a:ext>
                          </a:extLst>
                        </a:rPr>
                        <a:t>CONDICIONALES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solidFill>
                      <a:srgbClr val="ACB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26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400" u="none" strike="noStrike" cap="none">
                          <a:solidFill>
                            <a:schemeClr val="dk1"/>
                          </a:solidFill>
                        </a:rPr>
                        <a:t>Cartas de compromiso de los integrantes del “equipo de trabajo” (si corresponde)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400" u="none" strike="noStrike" cap="none">
                          <a:solidFill>
                            <a:schemeClr val="dk1"/>
                          </a:solidFill>
                        </a:rPr>
                        <a:t>Autorización de derechos de autor (si corresponde)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400" u="none" strike="noStrike" cap="none">
                          <a:solidFill>
                            <a:schemeClr val="dk1"/>
                          </a:solidFill>
                        </a:rPr>
                        <a:t>Carta de consentimiento de Comunidad Indígena (si corresponde)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400" u="none" strike="noStrike" cap="none">
                          <a:solidFill>
                            <a:schemeClr val="dk1"/>
                          </a:solidFill>
                        </a:rPr>
                        <a:t>Individualización de directores, administradores, representantes, constituyentes, accionistas y/o socios titulares, según sea el caso (si corresponde)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0" marB="0" anchor="ctr">
                    <a:solidFill>
                      <a:srgbClr val="B3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6_Diseño personalizad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9E5DBB889B7FC47A5CC8D0C48A55D77" ma:contentTypeVersion="19" ma:contentTypeDescription="Crear nuevo documento." ma:contentTypeScope="" ma:versionID="dba66cc4f773b2f35b290a1a63084931">
  <xsd:schema xmlns:xsd="http://www.w3.org/2001/XMLSchema" xmlns:xs="http://www.w3.org/2001/XMLSchema" xmlns:p="http://schemas.microsoft.com/office/2006/metadata/properties" xmlns:ns2="adc462f9-b50c-4ac2-9e8e-333a0016d475" xmlns:ns3="1634a5a0-1224-4653-8ea7-559d79ce11b2" targetNamespace="http://schemas.microsoft.com/office/2006/metadata/properties" ma:root="true" ma:fieldsID="6e25c16c74b95a06afd1d9619b2be72b" ns2:_="" ns3:_="">
    <xsd:import namespace="adc462f9-b50c-4ac2-9e8e-333a0016d475"/>
    <xsd:import namespace="1634a5a0-1224-4653-8ea7-559d79ce11b2"/>
    <xsd:element name="properties">
      <xsd:complexType>
        <xsd:sequence>
          <xsd:element name="documentManagement">
            <xsd:complexType>
              <xsd:all>
                <xsd:element ref="ns2:FechayHora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c462f9-b50c-4ac2-9e8e-333a0016d475" elementFormDefault="qualified">
    <xsd:import namespace="http://schemas.microsoft.com/office/2006/documentManagement/types"/>
    <xsd:import namespace="http://schemas.microsoft.com/office/infopath/2007/PartnerControls"/>
    <xsd:element name="FechayHora" ma:index="2" ma:displayName="Fecha y Hora" ma:default="[today]" ma:format="DateTime" ma:internalName="FechayHora">
      <xsd:simpleType>
        <xsd:restriction base="dms:DateTime"/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Etiquetas de imagen" ma:readOnly="false" ma:fieldId="{5cf76f15-5ced-4ddc-b409-7134ff3c332f}" ma:taxonomyMulti="true" ma:sspId="05e88ec3-9fe3-4c36-b54b-b0c9ca7641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34a5a0-1224-4653-8ea7-559d79ce11b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hidden="true" ma:internalName="SharedWithDetails" ma:readOnly="true">
      <xsd:simpleType>
        <xsd:restriction base="dms:Note"/>
      </xsd:simpleType>
    </xsd:element>
    <xsd:element name="TaxCatchAll" ma:index="24" nillable="true" ma:displayName="Taxonomy Catch All Column" ma:hidden="true" ma:list="{5c86c2dc-d47f-4bb8-9132-b238f9a090be}" ma:internalName="TaxCatchAll" ma:showField="CatchAllData" ma:web="1634a5a0-1224-4653-8ea7-559d79ce1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Tipo de contenido"/>
        <xsd:element ref="dc:title" minOccurs="0" maxOccurs="1" ma:index="1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echayHora xmlns="adc462f9-b50c-4ac2-9e8e-333a0016d475">2022-05-26T07:00:00+00:00</FechayHora>
    <lcf76f155ced4ddcb4097134ff3c332f xmlns="adc462f9-b50c-4ac2-9e8e-333a0016d475">
      <Terms xmlns="http://schemas.microsoft.com/office/infopath/2007/PartnerControls"/>
    </lcf76f155ced4ddcb4097134ff3c332f>
    <TaxCatchAll xmlns="1634a5a0-1224-4653-8ea7-559d79ce11b2" xsi:nil="true"/>
  </documentManagement>
</p:properties>
</file>

<file path=customXml/itemProps1.xml><?xml version="1.0" encoding="utf-8"?>
<ds:datastoreItem xmlns:ds="http://schemas.openxmlformats.org/officeDocument/2006/customXml" ds:itemID="{3F82847A-1CE8-4449-9DB8-1FA983D36D17}">
  <ds:schemaRefs>
    <ds:schemaRef ds:uri="1634a5a0-1224-4653-8ea7-559d79ce11b2"/>
    <ds:schemaRef ds:uri="adc462f9-b50c-4ac2-9e8e-333a0016d47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6F9CC1D-FC08-40B4-9643-C43279756F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6CD2FC-3EFD-4761-B6C1-E0F9FA7A0111}">
  <ds:schemaRefs>
    <ds:schemaRef ds:uri="1634a5a0-1224-4653-8ea7-559d79ce11b2"/>
    <ds:schemaRef ds:uri="adc462f9-b50c-4ac2-9e8e-333a0016d47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20</Slides>
  <Notes>8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6_Diseño personalizado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samsung1</dc:creator>
  <cp:revision>1</cp:revision>
  <dcterms:created xsi:type="dcterms:W3CDTF">2020-04-02T16:52:52Z</dcterms:created>
  <dcterms:modified xsi:type="dcterms:W3CDTF">2022-06-28T21:26:43Z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0x010100F9E5DBB889B7FC47A5CC8D0C48A55D77</vt:lpwstr>
  </property>
  <property fmtid="{D5CDD505-2E9C-101B-9397-08002B2CF9AE}" pid="3" name="MediaServiceImageTags">
    <vt:lpwstr/>
  </property>
</Properties>
</file>