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36" autoAdjust="0"/>
    <p:restoredTop sz="94660"/>
  </p:normalViewPr>
  <p:slideViewPr>
    <p:cSldViewPr>
      <p:cViewPr varScale="1">
        <p:scale>
          <a:sx n="114" d="100"/>
          <a:sy n="114" d="100"/>
        </p:scale>
        <p:origin x="21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3F19524-EEC9-4EF7-BEF8-465AB79EB8D2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CAA59C-671E-4C62-BF03-66A90F7FC9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0CE60-B68C-4CE8-A425-4FA3F2EC15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D05A3F-167B-487B-A010-8FE152FD7B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4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ヒラギノ角ゴ Pro W3" charset="-128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D23432-52D8-4ADC-B4DF-05BAFA8078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78DBD7C-9967-4A2B-A9FD-9D5B624F9E95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72703-1648-4BB8-ABD8-5D24C19BED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8F61D38-9370-43DA-BE29-1EF1D7F2FEAB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50090-7A97-4482-A4CB-E04A5A39FA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0D78715-5DAD-49AC-BA7B-3B9BBEAC545C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7/15/2022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312458-8F31-419E-A099-130ED8A1B1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222142-A225-417D-8B5D-8526D79A9D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4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C16955-3AA4-44B7-B009-F88BC8C30A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3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848B4-341D-46CA-8D58-EA205B56289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5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343D6-6AB7-4126-9BDA-CAB5F585E6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44A145-2866-4648-9E84-7A431D0303AB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8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MS PGothic" pitchFamily="34" charset="-128"/>
          <a:cs typeface="ＭＳ Ｐゴシック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63964"/>
              </p:ext>
            </p:extLst>
          </p:nvPr>
        </p:nvGraphicFramePr>
        <p:xfrm>
          <a:off x="1619672" y="476672"/>
          <a:ext cx="6696745" cy="622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7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602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Nombre</a:t>
                      </a:r>
                      <a:r>
                        <a:rPr lang="es-CL" baseline="0" dirty="0">
                          <a:solidFill>
                            <a:schemeClr val="bg1"/>
                          </a:solidFill>
                        </a:rPr>
                        <a:t> del Proyecto</a:t>
                      </a:r>
                      <a:endParaRPr lang="es-C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165">
                <a:tc gridSpan="3">
                  <a:txBody>
                    <a:bodyPr/>
                    <a:lstStyle/>
                    <a:p>
                      <a:r>
                        <a:rPr lang="es-CL" sz="1600" b="1" kern="12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Escriba</a:t>
                      </a:r>
                      <a:r>
                        <a:rPr lang="es-CL" sz="1600" b="1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aquí el nombre del proyecto …</a:t>
                      </a:r>
                      <a:endParaRPr lang="es-CL" sz="1600" b="1" kern="12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Línea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 fachada principal]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total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Monto solicitado </a:t>
                      </a: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al Ministerio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Cofinanciamiento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por 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Comuna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/ Región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contexto]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Postulante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Propietario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43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Protección PRC/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CMN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[Indicar categoría</a:t>
                      </a:r>
                      <a:r>
                        <a:rPr lang="es-CL" sz="120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y decreto</a:t>
                      </a:r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cuando aplique]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Destino actual del inmueble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detalle]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Plazo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ejecución proyecto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631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4" y="1412776"/>
            <a:ext cx="7546972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65538" name="5 CuadroTexto"/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 Infraestructura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Cultural Pública y/o Privada 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2022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052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835696" y="3938280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  ]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267744" y="1556792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01485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Características del Inmueble o contexto a intervenir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Arquitectónico</a:t>
                      </a:r>
                      <a:r>
                        <a:rPr lang="es-CL" sz="16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Urbano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algn="ctr"/>
                      <a:r>
                        <a:rPr lang="es-CL" sz="12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Configuración Geomorfológica,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Riesgos Naturales y Antrópicos,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Análisis urbano, 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Espacios urbanos de conexión,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Relaciones contextuales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Identidad urbana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Socio-Cultural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Identidad socio-cultural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grupos sociales prioritarios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y/o con capacidades diferentes.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(infancia, adulto mayor, pueblos originarios, mujeres, etc.)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zonas </a:t>
                      </a: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afectadas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por catástrofes.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kumimoji="0" lang="es-C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65538" name="5 CuadroTexto"/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 Infraestructura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Cultural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Pú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blica y/o Privada 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2021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13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339752" y="1628800"/>
            <a:ext cx="33843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]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67744" y="393828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63627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Propuesta Arquitectónica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técnica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Criterios generales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Emplazamiento,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Volumetría,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Espacialidad,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Materialidad,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Sistema constructivo,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Visibilidad,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Programática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Programa propuesto,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[coherencia/pertinencia]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Público objetivo,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Contexto programático,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 de Gestión,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65538" name="5 CuadroTexto"/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 Infraestructura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Cultural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Pú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blica y/o Privada 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2021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0857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249</Words>
  <Application>Microsoft Office PowerPoint</Application>
  <PresentationFormat>Presentación en pantalla (4:3)</PresentationFormat>
  <Paragraphs>97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1_Office Theme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Ahlers Narvaez</dc:creator>
  <cp:lastModifiedBy>Alejandro Ernesto Lecaros Correa</cp:lastModifiedBy>
  <cp:revision>36</cp:revision>
  <dcterms:created xsi:type="dcterms:W3CDTF">2012-09-02T19:57:58Z</dcterms:created>
  <dcterms:modified xsi:type="dcterms:W3CDTF">2022-07-15T19:31:23Z</dcterms:modified>
</cp:coreProperties>
</file>