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119813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6"/>
    <p:restoredTop sz="97036"/>
  </p:normalViewPr>
  <p:slideViewPr>
    <p:cSldViewPr snapToGrid="0" snapToObjects="1">
      <p:cViewPr varScale="1">
        <p:scale>
          <a:sx n="161" d="100"/>
          <a:sy n="161" d="100"/>
        </p:scale>
        <p:origin x="15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122363"/>
            <a:ext cx="5201841" cy="2387600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3602038"/>
            <a:ext cx="4589860" cy="1655762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096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686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365125"/>
            <a:ext cx="131958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365125"/>
            <a:ext cx="3882256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05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88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709740"/>
            <a:ext cx="5278339" cy="2852737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4589465"/>
            <a:ext cx="5278339" cy="1500187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512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1825625"/>
            <a:ext cx="2600921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1825625"/>
            <a:ext cx="2600921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763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365127"/>
            <a:ext cx="5278339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681163"/>
            <a:ext cx="2588967" cy="823912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505075"/>
            <a:ext cx="2588967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681163"/>
            <a:ext cx="2601718" cy="823912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505075"/>
            <a:ext cx="2601718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18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878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969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57200"/>
            <a:ext cx="1973799" cy="1600200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987427"/>
            <a:ext cx="3098155" cy="4873625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057400"/>
            <a:ext cx="1973799" cy="3811588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99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57200"/>
            <a:ext cx="1973799" cy="1600200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987427"/>
            <a:ext cx="3098155" cy="4873625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057400"/>
            <a:ext cx="1973799" cy="3811588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400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365127"/>
            <a:ext cx="52783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1825625"/>
            <a:ext cx="527833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6356352"/>
            <a:ext cx="1376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6B418-784C-8F42-ABAF-3C98EBB15C72}" type="datetimeFigureOut">
              <a:rPr lang="es-CL" smtClean="0"/>
              <a:t>17-03-23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6356352"/>
            <a:ext cx="2065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6356352"/>
            <a:ext cx="1376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096DF-1DD7-7449-8C61-84013BE924B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271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8D871F6-5BD7-1247-A619-A454545D4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3" y="478"/>
            <a:ext cx="6105600" cy="685752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F5B0CFF-498E-FA4D-B432-2F37D8A30B15}"/>
              </a:ext>
            </a:extLst>
          </p:cNvPr>
          <p:cNvSpPr txBox="1"/>
          <p:nvPr/>
        </p:nvSpPr>
        <p:spPr>
          <a:xfrm>
            <a:off x="675503" y="5906530"/>
            <a:ext cx="914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LOGO</a:t>
            </a:r>
          </a:p>
          <a:p>
            <a:r>
              <a:rPr lang="es-CL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</a:t>
            </a:r>
          </a:p>
          <a:p>
            <a:r>
              <a:rPr lang="es-CL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Mincap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6C3A869-611D-7541-97A9-6652FD3F9C01}"/>
              </a:ext>
            </a:extLst>
          </p:cNvPr>
          <p:cNvSpPr txBox="1"/>
          <p:nvPr/>
        </p:nvSpPr>
        <p:spPr>
          <a:xfrm>
            <a:off x="4324865" y="5906530"/>
            <a:ext cx="1540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Dirección y contacto</a:t>
            </a:r>
          </a:p>
          <a:p>
            <a:r>
              <a:rPr lang="es-CL" sz="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Verdana regular 8pts</a:t>
            </a:r>
          </a:p>
          <a:p>
            <a:endParaRPr lang="es-CL" sz="8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L" sz="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</a:t>
            </a:r>
          </a:p>
          <a:p>
            <a:r>
              <a:rPr lang="es-CL" sz="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</a:t>
            </a:r>
          </a:p>
          <a:p>
            <a:endParaRPr lang="es-CL" sz="8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74F376B-3699-DB45-92D4-E0DD4974DF12}"/>
              </a:ext>
            </a:extLst>
          </p:cNvPr>
          <p:cNvSpPr txBox="1"/>
          <p:nvPr/>
        </p:nvSpPr>
        <p:spPr>
          <a:xfrm>
            <a:off x="675502" y="2306595"/>
            <a:ext cx="4909751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es un texto simulador de invitación de Seremi, debe ir siempre nombre de la autoridad en jerarquía, indicando Nombre completo y cargo. Se usará siempre verdana regular tamaño 11pt. En color gris que está seleccionado.</a:t>
            </a:r>
          </a:p>
          <a:p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la autoridad que convoca es Seremi debe ir el logo de Seremía, si la autoridad es Ministro o Subsecretaria, debe ir logo de ministerio. En caso de que se integre otra institución NO gubernamental, puede ir el logo en reemplazo de la información de contacto (abajo a la izquierda).</a:t>
            </a:r>
          </a:p>
          <a:p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L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Podrá usarse destacado en negrita para título de actividad, fecha y lugar.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F083BC0-232F-CC4B-9521-DABFEC92AE74}"/>
              </a:ext>
            </a:extLst>
          </p:cNvPr>
          <p:cNvSpPr/>
          <p:nvPr/>
        </p:nvSpPr>
        <p:spPr>
          <a:xfrm>
            <a:off x="516835" y="970656"/>
            <a:ext cx="2703443" cy="28624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ADCD816-4615-8345-8EBC-AE289AB98ABD}"/>
              </a:ext>
            </a:extLst>
          </p:cNvPr>
          <p:cNvSpPr/>
          <p:nvPr/>
        </p:nvSpPr>
        <p:spPr>
          <a:xfrm>
            <a:off x="516835" y="1336416"/>
            <a:ext cx="3093057" cy="28624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192FCBA-1ABC-1146-9CA8-0559AD8D39B4}"/>
              </a:ext>
            </a:extLst>
          </p:cNvPr>
          <p:cNvSpPr/>
          <p:nvPr/>
        </p:nvSpPr>
        <p:spPr>
          <a:xfrm>
            <a:off x="516835" y="927328"/>
            <a:ext cx="2452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8B04FB3-8860-AA49-8FC3-2A1FC741368B}"/>
              </a:ext>
            </a:extLst>
          </p:cNvPr>
          <p:cNvSpPr/>
          <p:nvPr/>
        </p:nvSpPr>
        <p:spPr>
          <a:xfrm>
            <a:off x="516835" y="1293088"/>
            <a:ext cx="3391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SIEMPRE MAYÚSCULA 18PT</a:t>
            </a:r>
            <a:endParaRPr lang="es-C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461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127</Words>
  <Application>Microsoft Macintosh PowerPoint</Application>
  <PresentationFormat>Personalizado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Soledad Poirot</dc:creator>
  <cp:lastModifiedBy>Soledad Poirot</cp:lastModifiedBy>
  <cp:revision>2</cp:revision>
  <dcterms:created xsi:type="dcterms:W3CDTF">2023-03-17T20:32:19Z</dcterms:created>
  <dcterms:modified xsi:type="dcterms:W3CDTF">2023-03-17T20:41:27Z</dcterms:modified>
</cp:coreProperties>
</file>