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65" r:id="rId2"/>
    <p:sldId id="267" r:id="rId3"/>
    <p:sldId id="268" r:id="rId4"/>
    <p:sldId id="270" r:id="rId5"/>
    <p:sldId id="269" r:id="rId6"/>
    <p:sldId id="271" r:id="rId7"/>
    <p:sldId id="272" r:id="rId8"/>
  </p:sldIdLst>
  <p:sldSz cx="13716000" cy="17146588"/>
  <p:notesSz cx="6858000" cy="9144000"/>
  <p:defaultTextStyle>
    <a:defPPr>
      <a:defRPr lang="es-CL"/>
    </a:defPPr>
    <a:lvl1pPr marL="0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1pPr>
    <a:lvl2pPr marL="1590187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2pPr>
    <a:lvl3pPr marL="3180375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3pPr>
    <a:lvl4pPr marL="4770562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4pPr>
    <a:lvl5pPr marL="6360749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5pPr>
    <a:lvl6pPr marL="7950937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6pPr>
    <a:lvl7pPr marL="9541124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7pPr>
    <a:lvl8pPr marL="11131311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8pPr>
    <a:lvl9pPr marL="12721499" algn="l" defTabSz="3180375" rtl="0" eaLnBrk="1" latinLnBrk="0" hangingPunct="1">
      <a:defRPr sz="62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482"/>
    <a:srgbClr val="E73338"/>
    <a:srgbClr val="D45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9"/>
    <p:restoredTop sz="97036"/>
  </p:normalViewPr>
  <p:slideViewPr>
    <p:cSldViewPr snapToGrid="0" snapToObjects="1">
      <p:cViewPr varScale="1">
        <p:scale>
          <a:sx n="84" d="100"/>
          <a:sy n="84" d="100"/>
        </p:scale>
        <p:origin x="37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48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178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7562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Marcador de posición de imagen 7">
            <a:extLst>
              <a:ext uri="{FF2B5EF4-FFF2-40B4-BE49-F238E27FC236}">
                <a16:creationId xmlns:a16="http://schemas.microsoft.com/office/drawing/2014/main" id="{475EDB58-6A8A-F345-8B00-6267D358F6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3709" y="5685915"/>
            <a:ext cx="11842543" cy="8468384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858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5DF060A9-8329-9F49-B4FB-AFBF75D442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3863" y="3508331"/>
            <a:ext cx="266125" cy="718300"/>
          </a:xfrm>
        </p:spPr>
        <p:txBody>
          <a:bodyPr/>
          <a:lstStyle/>
          <a:p>
            <a:endParaRPr lang="es-CL"/>
          </a:p>
        </p:txBody>
      </p:sp>
      <p:sp>
        <p:nvSpPr>
          <p:cNvPr id="10" name="Marcador de posición de imagen 9">
            <a:extLst>
              <a:ext uri="{FF2B5EF4-FFF2-40B4-BE49-F238E27FC236}">
                <a16:creationId xmlns:a16="http://schemas.microsoft.com/office/drawing/2014/main" id="{C288040B-B17A-AB46-8863-C2FE12A862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0877" y="4461024"/>
            <a:ext cx="4826532" cy="3583941"/>
          </a:xfrm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3913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CCFBDA54-8A2E-6F41-8BA7-F2661ED61E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0482" y="1678555"/>
            <a:ext cx="11842543" cy="8468384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858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289803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436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643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55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2901"/>
            <a:ext cx="11830050" cy="331421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263268"/>
            <a:ext cx="5831087" cy="921232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537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109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684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350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057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CAED-5621-2C41-9103-B91E37A6883F}" type="datetimeFigureOut">
              <a:rPr lang="es-CL" smtClean="0"/>
              <a:t>03-04-23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631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21" r:id="rId1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>
            <a:extLst>
              <a:ext uri="{FF2B5EF4-FFF2-40B4-BE49-F238E27FC236}">
                <a16:creationId xmlns:a16="http://schemas.microsoft.com/office/drawing/2014/main" id="{BE548ECF-AF4F-BF4F-BCD2-7B1557804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47853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E19AE1A-DD73-3D4D-AE6C-C436CF52D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275668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CADC4CC-62A1-5C4C-ACD9-C520CBDE1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7708604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525" dirty="0">
                <a:solidFill>
                  <a:srgbClr val="0C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179291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FF4F174-072F-8349-8E5D-AC6C16865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rgbClr val="0C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103038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232A9C-85EB-9C46-B5C9-689582BF1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3"/>
            <a:ext cx="13716000" cy="17138662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396251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D7CB3D6-A161-8145-AADC-1A38C303F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19614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7ED93D6-652A-8240-874D-4731D0AA9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5A5D81C-B2B7-2D47-BD34-34946F170486}"/>
              </a:ext>
            </a:extLst>
          </p:cNvPr>
          <p:cNvSpPr/>
          <p:nvPr/>
        </p:nvSpPr>
        <p:spPr>
          <a:xfrm>
            <a:off x="978195" y="10429981"/>
            <a:ext cx="4967615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87B2192-4DC3-DA41-8571-DA45BD0C5851}"/>
              </a:ext>
            </a:extLst>
          </p:cNvPr>
          <p:cNvSpPr/>
          <p:nvPr/>
        </p:nvSpPr>
        <p:spPr>
          <a:xfrm>
            <a:off x="978195" y="11326687"/>
            <a:ext cx="10245233" cy="801041"/>
          </a:xfrm>
          <a:prstGeom prst="rect">
            <a:avLst/>
          </a:prstGeom>
          <a:solidFill>
            <a:srgbClr val="0C4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879" tIns="54440" rIns="108879" bIns="54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L" sz="7455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28817A0-7494-3348-B427-8EAC74AE4F56}"/>
              </a:ext>
            </a:extLst>
          </p:cNvPr>
          <p:cNvSpPr/>
          <p:nvPr/>
        </p:nvSpPr>
        <p:spPr>
          <a:xfrm>
            <a:off x="1084050" y="10334317"/>
            <a:ext cx="10759384" cy="185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</a:t>
            </a:r>
          </a:p>
          <a:p>
            <a:r>
              <a:rPr lang="es-CL" sz="571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MAYÚSCULAS VERDANA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C5C2045-B85A-D14B-9E78-F59506E6D354}"/>
              </a:ext>
            </a:extLst>
          </p:cNvPr>
          <p:cNvSpPr/>
          <p:nvPr/>
        </p:nvSpPr>
        <p:spPr>
          <a:xfrm>
            <a:off x="978196" y="12558297"/>
            <a:ext cx="8570458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45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Explicación breve de la actividad o convocatoria en no más de cuatro (4) líneas de texto continuo.</a:t>
            </a:r>
          </a:p>
        </p:txBody>
      </p:sp>
    </p:spTree>
    <p:extLst>
      <p:ext uri="{BB962C8B-B14F-4D97-AF65-F5344CB8AC3E}">
        <p14:creationId xmlns:p14="http://schemas.microsoft.com/office/powerpoint/2010/main" val="41576873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1706</TotalTime>
  <Words>168</Words>
  <Application>Microsoft Macintosh PowerPoint</Application>
  <PresentationFormat>Personalizado</PresentationFormat>
  <Paragraphs>21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Soledad Poirot</dc:creator>
  <cp:lastModifiedBy>Microsoft Office User</cp:lastModifiedBy>
  <cp:revision>20</cp:revision>
  <dcterms:created xsi:type="dcterms:W3CDTF">2023-03-01T15:10:25Z</dcterms:created>
  <dcterms:modified xsi:type="dcterms:W3CDTF">2023-04-04T20:55:59Z</dcterms:modified>
</cp:coreProperties>
</file>