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sldIdLst>
    <p:sldId id="268" r:id="rId2"/>
  </p:sldIdLst>
  <p:sldSz cx="13716000" cy="24382413"/>
  <p:notesSz cx="6858000" cy="9144000"/>
  <p:defaultTextStyle>
    <a:defPPr>
      <a:defRPr lang="es-CL"/>
    </a:defPPr>
    <a:lvl1pPr marL="0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1pPr>
    <a:lvl2pPr marL="1529760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2pPr>
    <a:lvl3pPr marL="305952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3pPr>
    <a:lvl4pPr marL="458928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4pPr>
    <a:lvl5pPr marL="611904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5pPr>
    <a:lvl6pPr marL="764880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6pPr>
    <a:lvl7pPr marL="917856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7pPr>
    <a:lvl8pPr marL="10708321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8pPr>
    <a:lvl9pPr marL="12238082" algn="l" defTabSz="3059521" rtl="0" eaLnBrk="1" latinLnBrk="0" hangingPunct="1">
      <a:defRPr sz="602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4482"/>
    <a:srgbClr val="0C4482"/>
    <a:srgbClr val="E73338"/>
    <a:srgbClr val="D45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7"/>
    <p:restoredTop sz="97036"/>
  </p:normalViewPr>
  <p:slideViewPr>
    <p:cSldViewPr snapToGrid="0" snapToObjects="1">
      <p:cViewPr>
        <p:scale>
          <a:sx n="50" d="100"/>
          <a:sy n="50" d="100"/>
        </p:scale>
        <p:origin x="641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0364"/>
            <a:ext cx="11658600" cy="8488692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6412"/>
            <a:ext cx="10287000" cy="5886771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  <p:sp>
        <p:nvSpPr>
          <p:cNvPr id="8" name="Marcador de medios 7">
            <a:extLst>
              <a:ext uri="{FF2B5EF4-FFF2-40B4-BE49-F238E27FC236}">
                <a16:creationId xmlns:a16="http://schemas.microsoft.com/office/drawing/2014/main" id="{44029DDB-8766-6645-8A61-9ACE41452B20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447800" y="2387600"/>
            <a:ext cx="9194800" cy="12014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Clic en el icono para insertar un video</a:t>
            </a:r>
          </a:p>
        </p:txBody>
      </p:sp>
    </p:spTree>
    <p:extLst>
      <p:ext uri="{BB962C8B-B14F-4D97-AF65-F5344CB8AC3E}">
        <p14:creationId xmlns:p14="http://schemas.microsoft.com/office/powerpoint/2010/main" val="2609678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3513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138"/>
            <a:ext cx="2957513" cy="2066296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138"/>
            <a:ext cx="8701088" cy="2066296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4692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05-04-23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  <p:sp>
        <p:nvSpPr>
          <p:cNvPr id="7" name="Marcador de posición de imagen 7">
            <a:extLst>
              <a:ext uri="{FF2B5EF4-FFF2-40B4-BE49-F238E27FC236}">
                <a16:creationId xmlns:a16="http://schemas.microsoft.com/office/drawing/2014/main" id="{475EDB58-6A8A-F345-8B00-6267D358F6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3709" y="8085359"/>
            <a:ext cx="11842543" cy="12042025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Haga clic en el ícono para agregar una imagen</a:t>
            </a:r>
          </a:p>
        </p:txBody>
      </p:sp>
      <p:sp>
        <p:nvSpPr>
          <p:cNvPr id="8" name="Marcador de medios 7">
            <a:extLst>
              <a:ext uri="{FF2B5EF4-FFF2-40B4-BE49-F238E27FC236}">
                <a16:creationId xmlns:a16="http://schemas.microsoft.com/office/drawing/2014/main" id="{AB31B3C3-E225-A745-AB44-E6061D7D460E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1447800" y="2387600"/>
            <a:ext cx="9194800" cy="12014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Clic en el icono para insertar un video</a:t>
            </a:r>
          </a:p>
        </p:txBody>
      </p:sp>
    </p:spTree>
    <p:extLst>
      <p:ext uri="{BB962C8B-B14F-4D97-AF65-F5344CB8AC3E}">
        <p14:creationId xmlns:p14="http://schemas.microsoft.com/office/powerpoint/2010/main" val="2018329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CCFBDA54-8A2E-6F41-8BA7-F2661ED61E0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0482" y="2386901"/>
            <a:ext cx="11842543" cy="12042025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L" dirty="0"/>
              <a:t>Haga clic en el ícono para agregar una imagen</a:t>
            </a:r>
          </a:p>
        </p:txBody>
      </p:sp>
    </p:spTree>
    <p:extLst>
      <p:ext uri="{BB962C8B-B14F-4D97-AF65-F5344CB8AC3E}">
        <p14:creationId xmlns:p14="http://schemas.microsoft.com/office/powerpoint/2010/main" val="2898038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391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8678"/>
            <a:ext cx="11830050" cy="10142405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17034"/>
            <a:ext cx="11830050" cy="533365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200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0689"/>
            <a:ext cx="5829300" cy="154704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0689"/>
            <a:ext cx="5829300" cy="154704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017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143"/>
            <a:ext cx="11830050" cy="471280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7080"/>
            <a:ext cx="5802510" cy="292927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6353"/>
            <a:ext cx="5802510" cy="1309990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7080"/>
            <a:ext cx="5831087" cy="292927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6353"/>
            <a:ext cx="5831087" cy="1309990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18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310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389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494"/>
            <a:ext cx="4423767" cy="568923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0621"/>
            <a:ext cx="6943725" cy="17327317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4724"/>
            <a:ext cx="4423767" cy="13551431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497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494"/>
            <a:ext cx="4423767" cy="568923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0621"/>
            <a:ext cx="6943725" cy="17327317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4724"/>
            <a:ext cx="4423767" cy="13551431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0591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143"/>
            <a:ext cx="11830050" cy="4712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0689"/>
            <a:ext cx="11830050" cy="15470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CAED-5621-2C41-9103-B91E37A6883F}" type="datetimeFigureOut">
              <a:rPr lang="es-CL" smtClean="0"/>
              <a:t>30-03-23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70BDA-5F22-824D-91A5-A180886ADEE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825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21" r:id="rId1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CE0C249-990B-FB40-8481-E65F892B5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529"/>
            <a:ext cx="13716000" cy="24386942"/>
          </a:xfrm>
          <a:prstGeom prst="rect">
            <a:avLst/>
          </a:prstGeom>
        </p:spPr>
      </p:pic>
      <p:sp>
        <p:nvSpPr>
          <p:cNvPr id="4" name="Marcador de medios 3">
            <a:extLst>
              <a:ext uri="{FF2B5EF4-FFF2-40B4-BE49-F238E27FC236}">
                <a16:creationId xmlns:a16="http://schemas.microsoft.com/office/drawing/2014/main" id="{89BD25EC-B997-A342-B682-C1A700482B36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1371600" y="3302000"/>
            <a:ext cx="10896600" cy="16662400"/>
          </a:xfrm>
        </p:spPr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CE72539-720D-7941-8BE6-56E158FB5C8C}"/>
              </a:ext>
            </a:extLst>
          </p:cNvPr>
          <p:cNvSpPr/>
          <p:nvPr/>
        </p:nvSpPr>
        <p:spPr>
          <a:xfrm>
            <a:off x="1371600" y="1508362"/>
            <a:ext cx="6858000" cy="10191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b="1" dirty="0">
                <a:solidFill>
                  <a:srgbClr val="0C44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A3CC376-8491-BE42-83F3-46F58EC31DB8}"/>
              </a:ext>
            </a:extLst>
          </p:cNvPr>
          <p:cNvSpPr/>
          <p:nvPr/>
        </p:nvSpPr>
        <p:spPr>
          <a:xfrm>
            <a:off x="1371600" y="20738848"/>
            <a:ext cx="9245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4800" dirty="0">
                <a:solidFill>
                  <a:srgbClr val="0A44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Texto descriptivo</a:t>
            </a:r>
          </a:p>
          <a:p>
            <a:r>
              <a:rPr lang="es-CL" sz="4800" dirty="0">
                <a:solidFill>
                  <a:srgbClr val="0A44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actividad en dos </a:t>
            </a:r>
          </a:p>
          <a:p>
            <a:r>
              <a:rPr lang="es-CL" sz="4800" dirty="0">
                <a:solidFill>
                  <a:srgbClr val="0A44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tres líneas</a:t>
            </a:r>
          </a:p>
        </p:txBody>
      </p:sp>
    </p:spTree>
    <p:extLst>
      <p:ext uri="{BB962C8B-B14F-4D97-AF65-F5344CB8AC3E}">
        <p14:creationId xmlns:p14="http://schemas.microsoft.com/office/powerpoint/2010/main" val="32286240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8862</TotalTime>
  <Words>11</Words>
  <Application>Microsoft Macintosh PowerPoint</Application>
  <PresentationFormat>Personalizado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Soledad Poirot</dc:creator>
  <cp:lastModifiedBy>Microsoft Office User</cp:lastModifiedBy>
  <cp:revision>19</cp:revision>
  <dcterms:created xsi:type="dcterms:W3CDTF">2023-03-01T15:10:25Z</dcterms:created>
  <dcterms:modified xsi:type="dcterms:W3CDTF">2023-04-05T15:19:07Z</dcterms:modified>
</cp:coreProperties>
</file>