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sldIdLst>
    <p:sldId id="268" r:id="rId2"/>
  </p:sldIdLst>
  <p:sldSz cx="13716000" cy="24382413"/>
  <p:notesSz cx="6858000" cy="9144000"/>
  <p:defaultTextStyle>
    <a:defPPr>
      <a:defRPr lang="es-CL"/>
    </a:defPPr>
    <a:lvl1pPr marL="0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1pPr>
    <a:lvl2pPr marL="1529760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2pPr>
    <a:lvl3pPr marL="305952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3pPr>
    <a:lvl4pPr marL="458928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4pPr>
    <a:lvl5pPr marL="611904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5pPr>
    <a:lvl6pPr marL="764880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6pPr>
    <a:lvl7pPr marL="917856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7pPr>
    <a:lvl8pPr marL="1070832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8pPr>
    <a:lvl9pPr marL="12238082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4482"/>
    <a:srgbClr val="0C4482"/>
    <a:srgbClr val="E73338"/>
    <a:srgbClr val="D45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7"/>
    <p:restoredTop sz="97036"/>
  </p:normalViewPr>
  <p:slideViewPr>
    <p:cSldViewPr snapToGrid="0" snapToObjects="1">
      <p:cViewPr>
        <p:scale>
          <a:sx n="50" d="100"/>
          <a:sy n="50" d="100"/>
        </p:scale>
        <p:origin x="6416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0364"/>
            <a:ext cx="11658600" cy="8488692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6412"/>
            <a:ext cx="10287000" cy="5886771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  <p:sp>
        <p:nvSpPr>
          <p:cNvPr id="8" name="Marcador de medios 7">
            <a:extLst>
              <a:ext uri="{FF2B5EF4-FFF2-40B4-BE49-F238E27FC236}">
                <a16:creationId xmlns:a16="http://schemas.microsoft.com/office/drawing/2014/main" id="{44029DDB-8766-6645-8A61-9ACE41452B20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447800" y="2387600"/>
            <a:ext cx="9194800" cy="12014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L" dirty="0"/>
              <a:t>Clic en el icono para insertar un video</a:t>
            </a:r>
          </a:p>
        </p:txBody>
      </p:sp>
    </p:spTree>
    <p:extLst>
      <p:ext uri="{BB962C8B-B14F-4D97-AF65-F5344CB8AC3E}">
        <p14:creationId xmlns:p14="http://schemas.microsoft.com/office/powerpoint/2010/main" val="2609678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3513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138"/>
            <a:ext cx="2957513" cy="2066296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138"/>
            <a:ext cx="8701088" cy="2066296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4692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05-04-23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  <p:sp>
        <p:nvSpPr>
          <p:cNvPr id="7" name="Marcador de posición de imagen 7">
            <a:extLst>
              <a:ext uri="{FF2B5EF4-FFF2-40B4-BE49-F238E27FC236}">
                <a16:creationId xmlns:a16="http://schemas.microsoft.com/office/drawing/2014/main" id="{475EDB58-6A8A-F345-8B00-6267D358F64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3709" y="8085359"/>
            <a:ext cx="11842543" cy="12042025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L" dirty="0"/>
              <a:t>Haga clic en el ícono para agregar una imagen</a:t>
            </a:r>
          </a:p>
        </p:txBody>
      </p:sp>
      <p:sp>
        <p:nvSpPr>
          <p:cNvPr id="8" name="Marcador de medios 7">
            <a:extLst>
              <a:ext uri="{FF2B5EF4-FFF2-40B4-BE49-F238E27FC236}">
                <a16:creationId xmlns:a16="http://schemas.microsoft.com/office/drawing/2014/main" id="{AB31B3C3-E225-A745-AB44-E6061D7D460E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1447800" y="2387600"/>
            <a:ext cx="9194800" cy="12014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L" dirty="0"/>
              <a:t>Clic en el icono para insertar un video</a:t>
            </a:r>
          </a:p>
        </p:txBody>
      </p:sp>
    </p:spTree>
    <p:extLst>
      <p:ext uri="{BB962C8B-B14F-4D97-AF65-F5344CB8AC3E}">
        <p14:creationId xmlns:p14="http://schemas.microsoft.com/office/powerpoint/2010/main" val="2018329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CCFBDA54-8A2E-6F41-8BA7-F2661ED61E0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30482" y="2386901"/>
            <a:ext cx="11842543" cy="12042025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L" dirty="0"/>
              <a:t>Haga clic en el ícono para agregar una imagen</a:t>
            </a:r>
          </a:p>
        </p:txBody>
      </p:sp>
    </p:spTree>
    <p:extLst>
      <p:ext uri="{BB962C8B-B14F-4D97-AF65-F5344CB8AC3E}">
        <p14:creationId xmlns:p14="http://schemas.microsoft.com/office/powerpoint/2010/main" val="2898038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3918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8678"/>
            <a:ext cx="11830050" cy="10142405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17034"/>
            <a:ext cx="11830050" cy="533365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2001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0689"/>
            <a:ext cx="5829300" cy="1547041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0689"/>
            <a:ext cx="5829300" cy="1547041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017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143"/>
            <a:ext cx="11830050" cy="471280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7080"/>
            <a:ext cx="5802510" cy="292927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6353"/>
            <a:ext cx="5802510" cy="1309990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7080"/>
            <a:ext cx="5831087" cy="292927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6353"/>
            <a:ext cx="5831087" cy="1309990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18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310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3890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494"/>
            <a:ext cx="4423767" cy="568923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0621"/>
            <a:ext cx="6943725" cy="17327317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4724"/>
            <a:ext cx="4423767" cy="13551431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4977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494"/>
            <a:ext cx="4423767" cy="568923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0621"/>
            <a:ext cx="6943725" cy="17327317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4724"/>
            <a:ext cx="4423767" cy="13551431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0591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143"/>
            <a:ext cx="11830050" cy="4712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0689"/>
            <a:ext cx="11830050" cy="15470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825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21" r:id="rId1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BEF4D2B3-170F-9849-BC8A-EBDA8CB5F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65"/>
            <a:ext cx="13716000" cy="24386942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CCE72539-720D-7941-8BE6-56E158FB5C8C}"/>
              </a:ext>
            </a:extLst>
          </p:cNvPr>
          <p:cNvSpPr/>
          <p:nvPr/>
        </p:nvSpPr>
        <p:spPr>
          <a:xfrm>
            <a:off x="1600200" y="10195162"/>
            <a:ext cx="9245600" cy="2872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>
                <a:solidFill>
                  <a:srgbClr val="0C44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RESUMEN SEMANAL</a:t>
            </a:r>
          </a:p>
          <a:p>
            <a:r>
              <a:rPr lang="es-CL" dirty="0">
                <a:solidFill>
                  <a:srgbClr val="0C44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 la Autoridad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101EC95-3D01-C647-800B-6742A8E12716}"/>
              </a:ext>
            </a:extLst>
          </p:cNvPr>
          <p:cNvSpPr/>
          <p:nvPr/>
        </p:nvSpPr>
        <p:spPr>
          <a:xfrm>
            <a:off x="1600200" y="8785218"/>
            <a:ext cx="4699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4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</a:t>
            </a:r>
            <a:endParaRPr lang="es-CL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6240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8864</TotalTime>
  <Words>7</Words>
  <Application>Microsoft Macintosh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Soledad Poirot</dc:creator>
  <cp:lastModifiedBy>Microsoft Office User</cp:lastModifiedBy>
  <cp:revision>20</cp:revision>
  <dcterms:created xsi:type="dcterms:W3CDTF">2023-03-01T15:10:25Z</dcterms:created>
  <dcterms:modified xsi:type="dcterms:W3CDTF">2023-04-05T15:21:21Z</dcterms:modified>
</cp:coreProperties>
</file>