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56" r:id="rId5"/>
    <p:sldId id="257" r:id="rId6"/>
    <p:sldId id="259" r:id="rId7"/>
    <p:sldId id="260" r:id="rId8"/>
    <p:sldId id="261" r:id="rId9"/>
    <p:sldId id="280" r:id="rId10"/>
    <p:sldId id="279" r:id="rId11"/>
    <p:sldId id="282" r:id="rId12"/>
    <p:sldId id="267" r:id="rId13"/>
    <p:sldId id="281" r:id="rId14"/>
    <p:sldId id="268" r:id="rId15"/>
    <p:sldId id="284" r:id="rId16"/>
    <p:sldId id="297" r:id="rId17"/>
    <p:sldId id="272" r:id="rId18"/>
    <p:sldId id="298" r:id="rId19"/>
    <p:sldId id="285" r:id="rId20"/>
    <p:sldId id="273" r:id="rId21"/>
    <p:sldId id="286" r:id="rId22"/>
    <p:sldId id="292" r:id="rId23"/>
    <p:sldId id="287" r:id="rId24"/>
    <p:sldId id="288" r:id="rId25"/>
    <p:sldId id="293" r:id="rId26"/>
    <p:sldId id="274" r:id="rId27"/>
    <p:sldId id="299" r:id="rId28"/>
    <p:sldId id="294" r:id="rId29"/>
    <p:sldId id="275" r:id="rId30"/>
    <p:sldId id="295" r:id="rId31"/>
    <p:sldId id="290" r:id="rId32"/>
    <p:sldId id="291" r:id="rId33"/>
    <p:sldId id="300" r:id="rId34"/>
    <p:sldId id="278" r:id="rId35"/>
    <p:sldId id="277" r:id="rId36"/>
    <p:sldId id="301" r:id="rId37"/>
    <p:sldId id="262" r:id="rId38"/>
    <p:sldId id="264" r:id="rId39"/>
  </p:sldIdLst>
  <p:sldSz cx="9144000" cy="5143500" type="screen16x9"/>
  <p:notesSz cx="6858000" cy="9144000"/>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CB8B8DD-CD32-5243-DFA2-4B433FBF22C5}" name="Natalia Vargas Arriagada" initials="NA" userId="S::natalia.vargas@cultura.gob.cl::3c75201d-5ae2-4007-b210-6d0e9c8206a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E397E"/>
    <a:srgbClr val="60BBC7"/>
    <a:srgbClr val="DF3752"/>
    <a:srgbClr val="1A325C"/>
    <a:srgbClr val="EEE0D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367259-56AB-4F6F-2142-3D5590F05896}" v="7" dt="2023-08-07T12:46:58.209"/>
    <p1510:client id="{6D19A6C8-D223-53BE-E443-0B7E775F6508}" v="3321" dt="2023-08-02T16:10:56.350"/>
    <p1510:client id="{726FCBC5-529A-B8A0-6CBA-4ED97F123311}" v="2" dt="2023-08-04T13:13:20.008"/>
    <p1510:client id="{B045D118-F523-80F6-D6C4-280E2F647820}" v="2805" dt="2023-08-02T20:24:43.084"/>
    <p1510:client id="{D3417A38-3654-BF25-CB0E-92248667C91C}" v="1" dt="2023-08-02T20:24:03.214"/>
    <p1510:client id="{E77D9487-3503-B0E9-D793-070B3BE3747C}" v="22" dt="2023-08-02T20:05:19.856"/>
    <p1510:client id="{FA5A9436-ADBC-A003-97F3-E7E39533D6D6}" v="1467" dt="2023-08-02T19:21:36.512"/>
  </p1510:revLst>
</p1510:revInfo>
</file>

<file path=ppt/tableStyles.xml><?xml version="1.0" encoding="utf-8"?>
<a:tblStyleLst xmlns:a="http://schemas.openxmlformats.org/drawingml/2006/main" def="{5C22544A-7EE6-4342-B048-85BDC9FD1C3A}">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9" d="100"/>
          <a:sy n="139" d="100"/>
        </p:scale>
        <p:origin x="726" y="12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8/10/relationships/authors" Target="authors.xml"/><Relationship Id="rId20" Type="http://schemas.openxmlformats.org/officeDocument/2006/relationships/slide" Target="slides/slide16.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mina Passalacqua Farfán" userId="S::romina.passalacqua@cultura.gob.cl::e647419e-942a-4c91-9bc9-f82150dc703f" providerId="AD" clId="Web-{B045D118-F523-80F6-D6C4-280E2F647820}"/>
    <pc:docChg chg="addSld delSld modSld sldOrd">
      <pc:chgData name="Romina Passalacqua Farfán" userId="S::romina.passalacqua@cultura.gob.cl::e647419e-942a-4c91-9bc9-f82150dc703f" providerId="AD" clId="Web-{B045D118-F523-80F6-D6C4-280E2F647820}" dt="2023-08-02T20:24:43.084" v="1899"/>
      <pc:docMkLst>
        <pc:docMk/>
      </pc:docMkLst>
      <pc:sldChg chg="modSp">
        <pc:chgData name="Romina Passalacqua Farfán" userId="S::romina.passalacqua@cultura.gob.cl::e647419e-942a-4c91-9bc9-f82150dc703f" providerId="AD" clId="Web-{B045D118-F523-80F6-D6C4-280E2F647820}" dt="2023-08-02T19:48:45.890" v="1380" actId="20577"/>
        <pc:sldMkLst>
          <pc:docMk/>
          <pc:sldMk cId="3206037762" sldId="257"/>
        </pc:sldMkLst>
        <pc:spChg chg="mod">
          <ac:chgData name="Romina Passalacqua Farfán" userId="S::romina.passalacqua@cultura.gob.cl::e647419e-942a-4c91-9bc9-f82150dc703f" providerId="AD" clId="Web-{B045D118-F523-80F6-D6C4-280E2F647820}" dt="2023-08-02T19:48:45.890" v="1380" actId="20577"/>
          <ac:spMkLst>
            <pc:docMk/>
            <pc:sldMk cId="3206037762" sldId="257"/>
            <ac:spMk id="5" creationId="{00000000-0000-0000-0000-000000000000}"/>
          </ac:spMkLst>
        </pc:spChg>
      </pc:sldChg>
      <pc:sldChg chg="addSp delSp modSp">
        <pc:chgData name="Romina Passalacqua Farfán" userId="S::romina.passalacqua@cultura.gob.cl::e647419e-942a-4c91-9bc9-f82150dc703f" providerId="AD" clId="Web-{B045D118-F523-80F6-D6C4-280E2F647820}" dt="2023-08-02T19:51:50.506" v="1392" actId="1076"/>
        <pc:sldMkLst>
          <pc:docMk/>
          <pc:sldMk cId="1350043172" sldId="259"/>
        </pc:sldMkLst>
        <pc:spChg chg="add mod">
          <ac:chgData name="Romina Passalacqua Farfán" userId="S::romina.passalacqua@cultura.gob.cl::e647419e-942a-4c91-9bc9-f82150dc703f" providerId="AD" clId="Web-{B045D118-F523-80F6-D6C4-280E2F647820}" dt="2023-08-02T19:51:45.083" v="1391" actId="20577"/>
          <ac:spMkLst>
            <pc:docMk/>
            <pc:sldMk cId="1350043172" sldId="259"/>
            <ac:spMk id="5" creationId="{88EAA2C1-CF0C-1330-9A9C-4AF6C50FA282}"/>
          </ac:spMkLst>
        </pc:spChg>
        <pc:spChg chg="del">
          <ac:chgData name="Romina Passalacqua Farfán" userId="S::romina.passalacqua@cultura.gob.cl::e647419e-942a-4c91-9bc9-f82150dc703f" providerId="AD" clId="Web-{B045D118-F523-80F6-D6C4-280E2F647820}" dt="2023-08-02T19:51:40.271" v="1384"/>
          <ac:spMkLst>
            <pc:docMk/>
            <pc:sldMk cId="1350043172" sldId="259"/>
            <ac:spMk id="6" creationId="{00000000-0000-0000-0000-000000000000}"/>
          </ac:spMkLst>
        </pc:spChg>
        <pc:picChg chg="mod">
          <ac:chgData name="Romina Passalacqua Farfán" userId="S::romina.passalacqua@cultura.gob.cl::e647419e-942a-4c91-9bc9-f82150dc703f" providerId="AD" clId="Web-{B045D118-F523-80F6-D6C4-280E2F647820}" dt="2023-08-02T19:51:50.506" v="1392" actId="1076"/>
          <ac:picMkLst>
            <pc:docMk/>
            <pc:sldMk cId="1350043172" sldId="259"/>
            <ac:picMk id="3" creationId="{93660483-D3B4-EFC4-D0FE-3458EE12CAE0}"/>
          </ac:picMkLst>
        </pc:picChg>
      </pc:sldChg>
      <pc:sldChg chg="addSp delSp modSp">
        <pc:chgData name="Romina Passalacqua Farfán" userId="S::romina.passalacqua@cultura.gob.cl::e647419e-942a-4c91-9bc9-f82150dc703f" providerId="AD" clId="Web-{B045D118-F523-80F6-D6C4-280E2F647820}" dt="2023-08-02T19:52:06.913" v="1410" actId="20577"/>
        <pc:sldMkLst>
          <pc:docMk/>
          <pc:sldMk cId="3834690012" sldId="260"/>
        </pc:sldMkLst>
        <pc:spChg chg="add mod">
          <ac:chgData name="Romina Passalacqua Farfán" userId="S::romina.passalacqua@cultura.gob.cl::e647419e-942a-4c91-9bc9-f82150dc703f" providerId="AD" clId="Web-{B045D118-F523-80F6-D6C4-280E2F647820}" dt="2023-08-02T19:52:06.913" v="1410" actId="20577"/>
          <ac:spMkLst>
            <pc:docMk/>
            <pc:sldMk cId="3834690012" sldId="260"/>
            <ac:spMk id="6" creationId="{B88DC3F2-6C81-FD5B-B17E-28BF4CEEAE07}"/>
          </ac:spMkLst>
        </pc:spChg>
        <pc:spChg chg="del">
          <ac:chgData name="Romina Passalacqua Farfán" userId="S::romina.passalacqua@cultura.gob.cl::e647419e-942a-4c91-9bc9-f82150dc703f" providerId="AD" clId="Web-{B045D118-F523-80F6-D6C4-280E2F647820}" dt="2023-08-02T19:51:59.710" v="1394"/>
          <ac:spMkLst>
            <pc:docMk/>
            <pc:sldMk cId="3834690012" sldId="260"/>
            <ac:spMk id="9" creationId="{7A668EFE-A867-B2A6-22AB-B7C519EE3715}"/>
          </ac:spMkLst>
        </pc:spChg>
        <pc:picChg chg="mod">
          <ac:chgData name="Romina Passalacqua Farfán" userId="S::romina.passalacqua@cultura.gob.cl::e647419e-942a-4c91-9bc9-f82150dc703f" providerId="AD" clId="Web-{B045D118-F523-80F6-D6C4-280E2F647820}" dt="2023-08-02T19:50:22.221" v="1382" actId="1076"/>
          <ac:picMkLst>
            <pc:docMk/>
            <pc:sldMk cId="3834690012" sldId="260"/>
            <ac:picMk id="5" creationId="{050F5042-F71A-795E-642E-CB88C30EABAF}"/>
          </ac:picMkLst>
        </pc:picChg>
      </pc:sldChg>
      <pc:sldChg chg="addSp delSp modSp">
        <pc:chgData name="Romina Passalacqua Farfán" userId="S::romina.passalacqua@cultura.gob.cl::e647419e-942a-4c91-9bc9-f82150dc703f" providerId="AD" clId="Web-{B045D118-F523-80F6-D6C4-280E2F647820}" dt="2023-08-02T20:24:38.819" v="1898" actId="1076"/>
        <pc:sldMkLst>
          <pc:docMk/>
          <pc:sldMk cId="961442502" sldId="262"/>
        </pc:sldMkLst>
        <pc:spChg chg="add mod">
          <ac:chgData name="Romina Passalacqua Farfán" userId="S::romina.passalacqua@cultura.gob.cl::e647419e-942a-4c91-9bc9-f82150dc703f" providerId="AD" clId="Web-{B045D118-F523-80F6-D6C4-280E2F647820}" dt="2023-08-02T20:22:54.612" v="1866" actId="14100"/>
          <ac:spMkLst>
            <pc:docMk/>
            <pc:sldMk cId="961442502" sldId="262"/>
            <ac:spMk id="3" creationId="{8D1BF77F-4A2C-7F00-D2FA-5A8DDDFEE646}"/>
          </ac:spMkLst>
        </pc:spChg>
        <pc:spChg chg="add mod">
          <ac:chgData name="Romina Passalacqua Farfán" userId="S::romina.passalacqua@cultura.gob.cl::e647419e-942a-4c91-9bc9-f82150dc703f" providerId="AD" clId="Web-{B045D118-F523-80F6-D6C4-280E2F647820}" dt="2023-08-02T20:22:49.971" v="1864" actId="20577"/>
          <ac:spMkLst>
            <pc:docMk/>
            <pc:sldMk cId="961442502" sldId="262"/>
            <ac:spMk id="6" creationId="{26EF172B-1185-1B68-5EF1-AF9FA507651A}"/>
          </ac:spMkLst>
        </pc:spChg>
        <pc:spChg chg="del mod">
          <ac:chgData name="Romina Passalacqua Farfán" userId="S::romina.passalacqua@cultura.gob.cl::e647419e-942a-4c91-9bc9-f82150dc703f" providerId="AD" clId="Web-{B045D118-F523-80F6-D6C4-280E2F647820}" dt="2023-08-02T20:21:31.360" v="1844"/>
          <ac:spMkLst>
            <pc:docMk/>
            <pc:sldMk cId="961442502" sldId="262"/>
            <ac:spMk id="12" creationId="{00000000-0000-0000-0000-000000000000}"/>
          </ac:spMkLst>
        </pc:spChg>
        <pc:spChg chg="add mod">
          <ac:chgData name="Romina Passalacqua Farfán" userId="S::romina.passalacqua@cultura.gob.cl::e647419e-942a-4c91-9bc9-f82150dc703f" providerId="AD" clId="Web-{B045D118-F523-80F6-D6C4-280E2F647820}" dt="2023-08-02T20:23:41.598" v="1879" actId="20577"/>
          <ac:spMkLst>
            <pc:docMk/>
            <pc:sldMk cId="961442502" sldId="262"/>
            <ac:spMk id="14" creationId="{D6097ACB-8E6E-04DC-933F-D151C7D6BF29}"/>
          </ac:spMkLst>
        </pc:spChg>
        <pc:spChg chg="add mod">
          <ac:chgData name="Romina Passalacqua Farfán" userId="S::romina.passalacqua@cultura.gob.cl::e647419e-942a-4c91-9bc9-f82150dc703f" providerId="AD" clId="Web-{B045D118-F523-80F6-D6C4-280E2F647820}" dt="2023-08-02T20:23:10.878" v="1870" actId="1076"/>
          <ac:spMkLst>
            <pc:docMk/>
            <pc:sldMk cId="961442502" sldId="262"/>
            <ac:spMk id="15" creationId="{D5520B11-696F-F401-9933-CD154DE61DCD}"/>
          </ac:spMkLst>
        </pc:spChg>
        <pc:spChg chg="add mod">
          <ac:chgData name="Romina Passalacqua Farfán" userId="S::romina.passalacqua@cultura.gob.cl::e647419e-942a-4c91-9bc9-f82150dc703f" providerId="AD" clId="Web-{B045D118-F523-80F6-D6C4-280E2F647820}" dt="2023-08-02T20:24:35.806" v="1897" actId="1076"/>
          <ac:spMkLst>
            <pc:docMk/>
            <pc:sldMk cId="961442502" sldId="262"/>
            <ac:spMk id="16" creationId="{61842BC3-3B56-2FDA-5170-6B951DF5944D}"/>
          </ac:spMkLst>
        </pc:spChg>
        <pc:spChg chg="add mod">
          <ac:chgData name="Romina Passalacqua Farfán" userId="S::romina.passalacqua@cultura.gob.cl::e647419e-942a-4c91-9bc9-f82150dc703f" providerId="AD" clId="Web-{B045D118-F523-80F6-D6C4-280E2F647820}" dt="2023-08-02T20:24:38.819" v="1898" actId="1076"/>
          <ac:spMkLst>
            <pc:docMk/>
            <pc:sldMk cId="961442502" sldId="262"/>
            <ac:spMk id="18" creationId="{82248802-E734-FB38-53EF-289CFEB45047}"/>
          </ac:spMkLst>
        </pc:spChg>
        <pc:picChg chg="del">
          <ac:chgData name="Romina Passalacqua Farfán" userId="S::romina.passalacqua@cultura.gob.cl::e647419e-942a-4c91-9bc9-f82150dc703f" providerId="AD" clId="Web-{B045D118-F523-80F6-D6C4-280E2F647820}" dt="2023-08-02T20:21:11.515" v="1834"/>
          <ac:picMkLst>
            <pc:docMk/>
            <pc:sldMk cId="961442502" sldId="262"/>
            <ac:picMk id="5" creationId="{00000000-0000-0000-0000-000000000000}"/>
          </ac:picMkLst>
        </pc:picChg>
        <pc:picChg chg="del">
          <ac:chgData name="Romina Passalacqua Farfán" userId="S::romina.passalacqua@cultura.gob.cl::e647419e-942a-4c91-9bc9-f82150dc703f" providerId="AD" clId="Web-{B045D118-F523-80F6-D6C4-280E2F647820}" dt="2023-08-02T20:21:12.171" v="1835"/>
          <ac:picMkLst>
            <pc:docMk/>
            <pc:sldMk cId="961442502" sldId="262"/>
            <ac:picMk id="7" creationId="{00000000-0000-0000-0000-000000000000}"/>
          </ac:picMkLst>
        </pc:picChg>
        <pc:picChg chg="del">
          <ac:chgData name="Romina Passalacqua Farfán" userId="S::romina.passalacqua@cultura.gob.cl::e647419e-942a-4c91-9bc9-f82150dc703f" providerId="AD" clId="Web-{B045D118-F523-80F6-D6C4-280E2F647820}" dt="2023-08-02T20:21:16.218" v="1836"/>
          <ac:picMkLst>
            <pc:docMk/>
            <pc:sldMk cId="961442502" sldId="262"/>
            <ac:picMk id="8" creationId="{00000000-0000-0000-0000-000000000000}"/>
          </ac:picMkLst>
        </pc:picChg>
        <pc:picChg chg="del">
          <ac:chgData name="Romina Passalacqua Farfán" userId="S::romina.passalacqua@cultura.gob.cl::e647419e-942a-4c91-9bc9-f82150dc703f" providerId="AD" clId="Web-{B045D118-F523-80F6-D6C4-280E2F647820}" dt="2023-08-02T20:21:16.797" v="1837"/>
          <ac:picMkLst>
            <pc:docMk/>
            <pc:sldMk cId="961442502" sldId="262"/>
            <ac:picMk id="9" creationId="{00000000-0000-0000-0000-000000000000}"/>
          </ac:picMkLst>
        </pc:picChg>
        <pc:picChg chg="del">
          <ac:chgData name="Romina Passalacqua Farfán" userId="S::romina.passalacqua@cultura.gob.cl::e647419e-942a-4c91-9bc9-f82150dc703f" providerId="AD" clId="Web-{B045D118-F523-80F6-D6C4-280E2F647820}" dt="2023-08-02T20:21:17.437" v="1838"/>
          <ac:picMkLst>
            <pc:docMk/>
            <pc:sldMk cId="961442502" sldId="262"/>
            <ac:picMk id="10" creationId="{00000000-0000-0000-0000-000000000000}"/>
          </ac:picMkLst>
        </pc:picChg>
        <pc:picChg chg="del">
          <ac:chgData name="Romina Passalacqua Farfán" userId="S::romina.passalacqua@cultura.gob.cl::e647419e-942a-4c91-9bc9-f82150dc703f" providerId="AD" clId="Web-{B045D118-F523-80F6-D6C4-280E2F647820}" dt="2023-08-02T20:21:18.047" v="1839"/>
          <ac:picMkLst>
            <pc:docMk/>
            <pc:sldMk cId="961442502" sldId="262"/>
            <ac:picMk id="11" creationId="{00000000-0000-0000-0000-000000000000}"/>
          </ac:picMkLst>
        </pc:picChg>
      </pc:sldChg>
      <pc:sldChg chg="del">
        <pc:chgData name="Romina Passalacqua Farfán" userId="S::romina.passalacqua@cultura.gob.cl::e647419e-942a-4c91-9bc9-f82150dc703f" providerId="AD" clId="Web-{B045D118-F523-80F6-D6C4-280E2F647820}" dt="2023-08-02T20:24:43.084" v="1899"/>
        <pc:sldMkLst>
          <pc:docMk/>
          <pc:sldMk cId="2056606504" sldId="263"/>
        </pc:sldMkLst>
      </pc:sldChg>
      <pc:sldChg chg="addSp del">
        <pc:chgData name="Romina Passalacqua Farfán" userId="S::romina.passalacqua@cultura.gob.cl::e647419e-942a-4c91-9bc9-f82150dc703f" providerId="AD" clId="Web-{B045D118-F523-80F6-D6C4-280E2F647820}" dt="2023-08-02T20:20:58.655" v="1833"/>
        <pc:sldMkLst>
          <pc:docMk/>
          <pc:sldMk cId="3125435484" sldId="266"/>
        </pc:sldMkLst>
        <pc:picChg chg="add">
          <ac:chgData name="Romina Passalacqua Farfán" userId="S::romina.passalacqua@cultura.gob.cl::e647419e-942a-4c91-9bc9-f82150dc703f" providerId="AD" clId="Web-{B045D118-F523-80F6-D6C4-280E2F647820}" dt="2023-08-02T20:18:31.901" v="1765"/>
          <ac:picMkLst>
            <pc:docMk/>
            <pc:sldMk cId="3125435484" sldId="266"/>
            <ac:picMk id="25" creationId="{5FA32D43-EA59-2719-80F9-ABD5BBA82F51}"/>
          </ac:picMkLst>
        </pc:picChg>
      </pc:sldChg>
      <pc:sldChg chg="addSp modSp">
        <pc:chgData name="Romina Passalacqua Farfán" userId="S::romina.passalacqua@cultura.gob.cl::e647419e-942a-4c91-9bc9-f82150dc703f" providerId="AD" clId="Web-{B045D118-F523-80F6-D6C4-280E2F647820}" dt="2023-08-02T20:09:32.399" v="1626" actId="14100"/>
        <pc:sldMkLst>
          <pc:docMk/>
          <pc:sldMk cId="1199343657" sldId="267"/>
        </pc:sldMkLst>
        <pc:spChg chg="add mod">
          <ac:chgData name="Romina Passalacqua Farfán" userId="S::romina.passalacqua@cultura.gob.cl::e647419e-942a-4c91-9bc9-f82150dc703f" providerId="AD" clId="Web-{B045D118-F523-80F6-D6C4-280E2F647820}" dt="2023-08-02T20:09:32.399" v="1626" actId="14100"/>
          <ac:spMkLst>
            <pc:docMk/>
            <pc:sldMk cId="1199343657" sldId="267"/>
            <ac:spMk id="8" creationId="{4D00B68E-1842-88BA-1921-79FD42F041B7}"/>
          </ac:spMkLst>
        </pc:spChg>
      </pc:sldChg>
      <pc:sldChg chg="addSp delSp modSp">
        <pc:chgData name="Romina Passalacqua Farfán" userId="S::romina.passalacqua@cultura.gob.cl::e647419e-942a-4c91-9bc9-f82150dc703f" providerId="AD" clId="Web-{B045D118-F523-80F6-D6C4-280E2F647820}" dt="2023-08-02T19:57:32.173" v="1514" actId="20577"/>
        <pc:sldMkLst>
          <pc:docMk/>
          <pc:sldMk cId="1255411951" sldId="268"/>
        </pc:sldMkLst>
        <pc:spChg chg="mod">
          <ac:chgData name="Romina Passalacqua Farfán" userId="S::romina.passalacqua@cultura.gob.cl::e647419e-942a-4c91-9bc9-f82150dc703f" providerId="AD" clId="Web-{B045D118-F523-80F6-D6C4-280E2F647820}" dt="2023-08-02T19:57:32.173" v="1514" actId="20577"/>
          <ac:spMkLst>
            <pc:docMk/>
            <pc:sldMk cId="1255411951" sldId="268"/>
            <ac:spMk id="2" creationId="{162C5354-009C-AED0-6553-CC99AABEAADB}"/>
          </ac:spMkLst>
        </pc:spChg>
        <pc:spChg chg="add mod">
          <ac:chgData name="Romina Passalacqua Farfán" userId="S::romina.passalacqua@cultura.gob.cl::e647419e-942a-4c91-9bc9-f82150dc703f" providerId="AD" clId="Web-{B045D118-F523-80F6-D6C4-280E2F647820}" dt="2023-08-02T16:16:43.745" v="35" actId="20577"/>
          <ac:spMkLst>
            <pc:docMk/>
            <pc:sldMk cId="1255411951" sldId="268"/>
            <ac:spMk id="9" creationId="{3B5657E9-0D53-BAA2-BA21-754966F04AF8}"/>
          </ac:spMkLst>
        </pc:spChg>
        <pc:picChg chg="add mod">
          <ac:chgData name="Romina Passalacqua Farfán" userId="S::romina.passalacqua@cultura.gob.cl::e647419e-942a-4c91-9bc9-f82150dc703f" providerId="AD" clId="Web-{B045D118-F523-80F6-D6C4-280E2F647820}" dt="2023-08-02T17:07:22.024" v="487" actId="1076"/>
          <ac:picMkLst>
            <pc:docMk/>
            <pc:sldMk cId="1255411951" sldId="268"/>
            <ac:picMk id="3" creationId="{83274359-231B-A6BD-961E-0C3A86D6D6C1}"/>
          </ac:picMkLst>
        </pc:picChg>
        <pc:picChg chg="mod">
          <ac:chgData name="Romina Passalacqua Farfán" userId="S::romina.passalacqua@cultura.gob.cl::e647419e-942a-4c91-9bc9-f82150dc703f" providerId="AD" clId="Web-{B045D118-F523-80F6-D6C4-280E2F647820}" dt="2023-08-02T17:06:26.069" v="433" actId="1076"/>
          <ac:picMkLst>
            <pc:docMk/>
            <pc:sldMk cId="1255411951" sldId="268"/>
            <ac:picMk id="4" creationId="{00000000-0000-0000-0000-000000000000}"/>
          </ac:picMkLst>
        </pc:picChg>
        <pc:picChg chg="add del mod">
          <ac:chgData name="Romina Passalacqua Farfán" userId="S::romina.passalacqua@cultura.gob.cl::e647419e-942a-4c91-9bc9-f82150dc703f" providerId="AD" clId="Web-{B045D118-F523-80F6-D6C4-280E2F647820}" dt="2023-08-02T17:03:35.438" v="410"/>
          <ac:picMkLst>
            <pc:docMk/>
            <pc:sldMk cId="1255411951" sldId="268"/>
            <ac:picMk id="8" creationId="{920E50B3-A83E-C88B-1643-2DAD67E888DA}"/>
          </ac:picMkLst>
        </pc:picChg>
      </pc:sldChg>
      <pc:sldChg chg="addSp delSp modSp">
        <pc:chgData name="Romina Passalacqua Farfán" userId="S::romina.passalacqua@cultura.gob.cl::e647419e-942a-4c91-9bc9-f82150dc703f" providerId="AD" clId="Web-{B045D118-F523-80F6-D6C4-280E2F647820}" dt="2023-08-02T19:58:24.065" v="1525"/>
        <pc:sldMkLst>
          <pc:docMk/>
          <pc:sldMk cId="1097083857" sldId="272"/>
        </pc:sldMkLst>
        <pc:spChg chg="add del mod">
          <ac:chgData name="Romina Passalacqua Farfán" userId="S::romina.passalacqua@cultura.gob.cl::e647419e-942a-4c91-9bc9-f82150dc703f" providerId="AD" clId="Web-{B045D118-F523-80F6-D6C4-280E2F647820}" dt="2023-08-02T19:58:24.065" v="1525"/>
          <ac:spMkLst>
            <pc:docMk/>
            <pc:sldMk cId="1097083857" sldId="272"/>
            <ac:spMk id="2" creationId="{5DF4E3CA-79A8-D08F-AD51-00FE896A3396}"/>
          </ac:spMkLst>
        </pc:spChg>
        <pc:spChg chg="add del mod">
          <ac:chgData name="Romina Passalacqua Farfán" userId="S::romina.passalacqua@cultura.gob.cl::e647419e-942a-4c91-9bc9-f82150dc703f" providerId="AD" clId="Web-{B045D118-F523-80F6-D6C4-280E2F647820}" dt="2023-08-02T16:47:08.717" v="149"/>
          <ac:spMkLst>
            <pc:docMk/>
            <pc:sldMk cId="1097083857" sldId="272"/>
            <ac:spMk id="7" creationId="{8B62E1AC-2822-53DA-3E82-06F1943C9396}"/>
          </ac:spMkLst>
        </pc:spChg>
        <pc:spChg chg="add del mod">
          <ac:chgData name="Romina Passalacqua Farfán" userId="S::romina.passalacqua@cultura.gob.cl::e647419e-942a-4c91-9bc9-f82150dc703f" providerId="AD" clId="Web-{B045D118-F523-80F6-D6C4-280E2F647820}" dt="2023-08-02T16:29:26.272" v="86"/>
          <ac:spMkLst>
            <pc:docMk/>
            <pc:sldMk cId="1097083857" sldId="272"/>
            <ac:spMk id="8" creationId="{A2C4ED8B-DDD1-FA53-5D6A-6448C790C960}"/>
          </ac:spMkLst>
        </pc:spChg>
        <pc:spChg chg="add del mod">
          <ac:chgData name="Romina Passalacqua Farfán" userId="S::romina.passalacqua@cultura.gob.cl::e647419e-942a-4c91-9bc9-f82150dc703f" providerId="AD" clId="Web-{B045D118-F523-80F6-D6C4-280E2F647820}" dt="2023-08-02T16:47:10.544" v="150"/>
          <ac:spMkLst>
            <pc:docMk/>
            <pc:sldMk cId="1097083857" sldId="272"/>
            <ac:spMk id="9" creationId="{E4A2AD98-6438-1F04-87F8-E3B494595726}"/>
          </ac:spMkLst>
        </pc:spChg>
      </pc:sldChg>
      <pc:sldChg chg="addSp modSp">
        <pc:chgData name="Romina Passalacqua Farfán" userId="S::romina.passalacqua@cultura.gob.cl::e647419e-942a-4c91-9bc9-f82150dc703f" providerId="AD" clId="Web-{B045D118-F523-80F6-D6C4-280E2F647820}" dt="2023-08-02T19:59:50.099" v="1535" actId="20577"/>
        <pc:sldMkLst>
          <pc:docMk/>
          <pc:sldMk cId="4138668196" sldId="273"/>
        </pc:sldMkLst>
        <pc:spChg chg="add mod">
          <ac:chgData name="Romina Passalacqua Farfán" userId="S::romina.passalacqua@cultura.gob.cl::e647419e-942a-4c91-9bc9-f82150dc703f" providerId="AD" clId="Web-{B045D118-F523-80F6-D6C4-280E2F647820}" dt="2023-08-02T16:54:46.076" v="287" actId="1076"/>
          <ac:spMkLst>
            <pc:docMk/>
            <pc:sldMk cId="4138668196" sldId="273"/>
            <ac:spMk id="3" creationId="{6DA6359E-5345-15C3-39F8-2C403B027655}"/>
          </ac:spMkLst>
        </pc:spChg>
        <pc:spChg chg="add mod">
          <ac:chgData name="Romina Passalacqua Farfán" userId="S::romina.passalacqua@cultura.gob.cl::e647419e-942a-4c91-9bc9-f82150dc703f" providerId="AD" clId="Web-{B045D118-F523-80F6-D6C4-280E2F647820}" dt="2023-08-02T16:54:49.529" v="288" actId="1076"/>
          <ac:spMkLst>
            <pc:docMk/>
            <pc:sldMk cId="4138668196" sldId="273"/>
            <ac:spMk id="7" creationId="{AB76ED9A-555C-2C8B-8E0F-4B5ABE234158}"/>
          </ac:spMkLst>
        </pc:spChg>
        <pc:spChg chg="add mod">
          <ac:chgData name="Romina Passalacqua Farfán" userId="S::romina.passalacqua@cultura.gob.cl::e647419e-942a-4c91-9bc9-f82150dc703f" providerId="AD" clId="Web-{B045D118-F523-80F6-D6C4-280E2F647820}" dt="2023-08-02T19:59:46.740" v="1534" actId="20577"/>
          <ac:spMkLst>
            <pc:docMk/>
            <pc:sldMk cId="4138668196" sldId="273"/>
            <ac:spMk id="8" creationId="{92C4B7B2-EF89-0ED1-F399-8F92D4BE6F1D}"/>
          </ac:spMkLst>
        </pc:spChg>
        <pc:spChg chg="add mod">
          <ac:chgData name="Romina Passalacqua Farfán" userId="S::romina.passalacqua@cultura.gob.cl::e647419e-942a-4c91-9bc9-f82150dc703f" providerId="AD" clId="Web-{B045D118-F523-80F6-D6C4-280E2F647820}" dt="2023-08-02T16:55:31.765" v="298" actId="1076"/>
          <ac:spMkLst>
            <pc:docMk/>
            <pc:sldMk cId="4138668196" sldId="273"/>
            <ac:spMk id="9" creationId="{D18F507D-E48B-761C-1561-444AB2878C4C}"/>
          </ac:spMkLst>
        </pc:spChg>
        <pc:spChg chg="add mod">
          <ac:chgData name="Romina Passalacqua Farfán" userId="S::romina.passalacqua@cultura.gob.cl::e647419e-942a-4c91-9bc9-f82150dc703f" providerId="AD" clId="Web-{B045D118-F523-80F6-D6C4-280E2F647820}" dt="2023-08-02T19:59:50.099" v="1535" actId="20577"/>
          <ac:spMkLst>
            <pc:docMk/>
            <pc:sldMk cId="4138668196" sldId="273"/>
            <ac:spMk id="10" creationId="{5DB0EBAA-4E76-4A97-D45A-AC5D0D608F83}"/>
          </ac:spMkLst>
        </pc:spChg>
        <pc:spChg chg="add mod">
          <ac:chgData name="Romina Passalacqua Farfán" userId="S::romina.passalacqua@cultura.gob.cl::e647419e-942a-4c91-9bc9-f82150dc703f" providerId="AD" clId="Web-{B045D118-F523-80F6-D6C4-280E2F647820}" dt="2023-08-02T16:53:35.229" v="203" actId="20577"/>
          <ac:spMkLst>
            <pc:docMk/>
            <pc:sldMk cId="4138668196" sldId="273"/>
            <ac:spMk id="11" creationId="{28379DB2-E526-3068-6E31-3DD3C1A7850A}"/>
          </ac:spMkLst>
        </pc:spChg>
        <pc:spChg chg="add mod">
          <ac:chgData name="Romina Passalacqua Farfán" userId="S::romina.passalacqua@cultura.gob.cl::e647419e-942a-4c91-9bc9-f82150dc703f" providerId="AD" clId="Web-{B045D118-F523-80F6-D6C4-280E2F647820}" dt="2023-08-02T16:54:34.482" v="286" actId="20577"/>
          <ac:spMkLst>
            <pc:docMk/>
            <pc:sldMk cId="4138668196" sldId="273"/>
            <ac:spMk id="12" creationId="{B445CC15-3686-4D15-3AEE-232528C6A1E1}"/>
          </ac:spMkLst>
        </pc:spChg>
        <pc:spChg chg="add mod">
          <ac:chgData name="Romina Passalacqua Farfán" userId="S::romina.passalacqua@cultura.gob.cl::e647419e-942a-4c91-9bc9-f82150dc703f" providerId="AD" clId="Web-{B045D118-F523-80F6-D6C4-280E2F647820}" dt="2023-08-02T16:57:24.097" v="342" actId="1076"/>
          <ac:spMkLst>
            <pc:docMk/>
            <pc:sldMk cId="4138668196" sldId="273"/>
            <ac:spMk id="13" creationId="{9A798409-83D1-0B6F-B831-73BA592DD100}"/>
          </ac:spMkLst>
        </pc:spChg>
        <pc:spChg chg="add mod">
          <ac:chgData name="Romina Passalacqua Farfán" userId="S::romina.passalacqua@cultura.gob.cl::e647419e-942a-4c91-9bc9-f82150dc703f" providerId="AD" clId="Web-{B045D118-F523-80F6-D6C4-280E2F647820}" dt="2023-08-02T16:57:27.644" v="343" actId="1076"/>
          <ac:spMkLst>
            <pc:docMk/>
            <pc:sldMk cId="4138668196" sldId="273"/>
            <ac:spMk id="14" creationId="{0EC5C9A5-80AE-011F-7036-D49EEFEAFB35}"/>
          </ac:spMkLst>
        </pc:spChg>
        <pc:picChg chg="add">
          <ac:chgData name="Romina Passalacqua Farfán" userId="S::romina.passalacqua@cultura.gob.cl::e647419e-942a-4c91-9bc9-f82150dc703f" providerId="AD" clId="Web-{B045D118-F523-80F6-D6C4-280E2F647820}" dt="2023-08-02T19:24:03.271" v="1279"/>
          <ac:picMkLst>
            <pc:docMk/>
            <pc:sldMk cId="4138668196" sldId="273"/>
            <ac:picMk id="15" creationId="{C3832FFB-3787-EA38-5415-92A76921AF54}"/>
          </ac:picMkLst>
        </pc:picChg>
      </pc:sldChg>
      <pc:sldChg chg="addSp delSp modSp">
        <pc:chgData name="Romina Passalacqua Farfán" userId="S::romina.passalacqua@cultura.gob.cl::e647419e-942a-4c91-9bc9-f82150dc703f" providerId="AD" clId="Web-{B045D118-F523-80F6-D6C4-280E2F647820}" dt="2023-08-02T20:01:35.524" v="1551"/>
        <pc:sldMkLst>
          <pc:docMk/>
          <pc:sldMk cId="3009022500" sldId="274"/>
        </pc:sldMkLst>
        <pc:spChg chg="add del mod">
          <ac:chgData name="Romina Passalacqua Farfán" userId="S::romina.passalacqua@cultura.gob.cl::e647419e-942a-4c91-9bc9-f82150dc703f" providerId="AD" clId="Web-{B045D118-F523-80F6-D6C4-280E2F647820}" dt="2023-08-02T20:01:32.337" v="1549"/>
          <ac:spMkLst>
            <pc:docMk/>
            <pc:sldMk cId="3009022500" sldId="274"/>
            <ac:spMk id="2" creationId="{167696B3-0818-5044-E674-A76F510C8217}"/>
          </ac:spMkLst>
        </pc:spChg>
        <pc:spChg chg="add del mod">
          <ac:chgData name="Romina Passalacqua Farfán" userId="S::romina.passalacqua@cultura.gob.cl::e647419e-942a-4c91-9bc9-f82150dc703f" providerId="AD" clId="Web-{B045D118-F523-80F6-D6C4-280E2F647820}" dt="2023-08-02T19:26:28.322" v="1296"/>
          <ac:spMkLst>
            <pc:docMk/>
            <pc:sldMk cId="3009022500" sldId="274"/>
            <ac:spMk id="7" creationId="{FB0D23CA-1893-06FD-15F2-0625E0C2B760}"/>
          </ac:spMkLst>
        </pc:spChg>
        <pc:spChg chg="add del mod">
          <ac:chgData name="Romina Passalacqua Farfán" userId="S::romina.passalacqua@cultura.gob.cl::e647419e-942a-4c91-9bc9-f82150dc703f" providerId="AD" clId="Web-{B045D118-F523-80F6-D6C4-280E2F647820}" dt="2023-08-02T19:26:29.181" v="1297"/>
          <ac:spMkLst>
            <pc:docMk/>
            <pc:sldMk cId="3009022500" sldId="274"/>
            <ac:spMk id="8" creationId="{E48EB1DF-9F2D-20F0-DC1B-E5A135E1288D}"/>
          </ac:spMkLst>
        </pc:spChg>
        <pc:spChg chg="add del mod">
          <ac:chgData name="Romina Passalacqua Farfán" userId="S::romina.passalacqua@cultura.gob.cl::e647419e-942a-4c91-9bc9-f82150dc703f" providerId="AD" clId="Web-{B045D118-F523-80F6-D6C4-280E2F647820}" dt="2023-08-02T19:06:11.224" v="989"/>
          <ac:spMkLst>
            <pc:docMk/>
            <pc:sldMk cId="3009022500" sldId="274"/>
            <ac:spMk id="9" creationId="{2B0B9DD6-66A0-052A-81D1-03B115E3B656}"/>
          </ac:spMkLst>
        </pc:spChg>
        <pc:spChg chg="add del mod">
          <ac:chgData name="Romina Passalacqua Farfán" userId="S::romina.passalacqua@cultura.gob.cl::e647419e-942a-4c91-9bc9-f82150dc703f" providerId="AD" clId="Web-{B045D118-F523-80F6-D6C4-280E2F647820}" dt="2023-08-02T19:26:30.291" v="1298"/>
          <ac:spMkLst>
            <pc:docMk/>
            <pc:sldMk cId="3009022500" sldId="274"/>
            <ac:spMk id="10" creationId="{0FBEB394-6263-1EE7-9E91-AD1F220A1FED}"/>
          </ac:spMkLst>
        </pc:spChg>
        <pc:spChg chg="add del mod">
          <ac:chgData name="Romina Passalacqua Farfán" userId="S::romina.passalacqua@cultura.gob.cl::e647419e-942a-4c91-9bc9-f82150dc703f" providerId="AD" clId="Web-{B045D118-F523-80F6-D6C4-280E2F647820}" dt="2023-08-02T20:01:34.837" v="1550"/>
          <ac:spMkLst>
            <pc:docMk/>
            <pc:sldMk cId="3009022500" sldId="274"/>
            <ac:spMk id="13" creationId="{33D0A8DB-689E-24BC-3859-02B2C7E66BA9}"/>
          </ac:spMkLst>
        </pc:spChg>
        <pc:spChg chg="add del mod">
          <ac:chgData name="Romina Passalacqua Farfán" userId="S::romina.passalacqua@cultura.gob.cl::e647419e-942a-4c91-9bc9-f82150dc703f" providerId="AD" clId="Web-{B045D118-F523-80F6-D6C4-280E2F647820}" dt="2023-08-02T20:01:35.524" v="1551"/>
          <ac:spMkLst>
            <pc:docMk/>
            <pc:sldMk cId="3009022500" sldId="274"/>
            <ac:spMk id="15" creationId="{A9BE6AB2-D58A-1F4F-26E6-1A45FD3AFA9D}"/>
          </ac:spMkLst>
        </pc:spChg>
        <pc:picChg chg="add del mod">
          <ac:chgData name="Romina Passalacqua Farfán" userId="S::romina.passalacqua@cultura.gob.cl::e647419e-942a-4c91-9bc9-f82150dc703f" providerId="AD" clId="Web-{B045D118-F523-80F6-D6C4-280E2F647820}" dt="2023-08-02T19:08:01.212" v="1089"/>
          <ac:picMkLst>
            <pc:docMk/>
            <pc:sldMk cId="3009022500" sldId="274"/>
            <ac:picMk id="11" creationId="{361709A9-2858-BA1C-5AEB-08E52785C2A1}"/>
          </ac:picMkLst>
        </pc:picChg>
      </pc:sldChg>
      <pc:sldChg chg="addSp delSp modSp">
        <pc:chgData name="Romina Passalacqua Farfán" userId="S::romina.passalacqua@cultura.gob.cl::e647419e-942a-4c91-9bc9-f82150dc703f" providerId="AD" clId="Web-{B045D118-F523-80F6-D6C4-280E2F647820}" dt="2023-08-02T19:28:10.778" v="1315" actId="1076"/>
        <pc:sldMkLst>
          <pc:docMk/>
          <pc:sldMk cId="1892189751" sldId="275"/>
        </pc:sldMkLst>
        <pc:spChg chg="add mod">
          <ac:chgData name="Romina Passalacqua Farfán" userId="S::romina.passalacqua@cultura.gob.cl::e647419e-942a-4c91-9bc9-f82150dc703f" providerId="AD" clId="Web-{B045D118-F523-80F6-D6C4-280E2F647820}" dt="2023-08-02T19:04:46.315" v="968" actId="1076"/>
          <ac:spMkLst>
            <pc:docMk/>
            <pc:sldMk cId="1892189751" sldId="275"/>
            <ac:spMk id="3" creationId="{FC5C4308-BBBA-DBBE-B0A6-1C65340AACFE}"/>
          </ac:spMkLst>
        </pc:spChg>
        <pc:spChg chg="add mod">
          <ac:chgData name="Romina Passalacqua Farfán" userId="S::romina.passalacqua@cultura.gob.cl::e647419e-942a-4c91-9bc9-f82150dc703f" providerId="AD" clId="Web-{B045D118-F523-80F6-D6C4-280E2F647820}" dt="2023-08-02T19:08:28.119" v="1097" actId="1076"/>
          <ac:spMkLst>
            <pc:docMk/>
            <pc:sldMk cId="1892189751" sldId="275"/>
            <ac:spMk id="8" creationId="{B331983B-0AB8-E2E0-1A51-C6B00CB24CD1}"/>
          </ac:spMkLst>
        </pc:spChg>
        <pc:spChg chg="add mod">
          <ac:chgData name="Romina Passalacqua Farfán" userId="S::romina.passalacqua@cultura.gob.cl::e647419e-942a-4c91-9bc9-f82150dc703f" providerId="AD" clId="Web-{B045D118-F523-80F6-D6C4-280E2F647820}" dt="2023-08-02T19:28:10.778" v="1315" actId="1076"/>
          <ac:spMkLst>
            <pc:docMk/>
            <pc:sldMk cId="1892189751" sldId="275"/>
            <ac:spMk id="9" creationId="{3D4DFFDF-0AB5-6331-DAD3-F5A8A94F7C34}"/>
          </ac:spMkLst>
        </pc:spChg>
        <pc:spChg chg="add del">
          <ac:chgData name="Romina Passalacqua Farfán" userId="S::romina.passalacqua@cultura.gob.cl::e647419e-942a-4c91-9bc9-f82150dc703f" providerId="AD" clId="Web-{B045D118-F523-80F6-D6C4-280E2F647820}" dt="2023-08-02T19:28:05.325" v="1313"/>
          <ac:spMkLst>
            <pc:docMk/>
            <pc:sldMk cId="1892189751" sldId="275"/>
            <ac:spMk id="13" creationId="{FD9C88F7-C479-606A-B0DB-D308BC7EA219}"/>
          </ac:spMkLst>
        </pc:spChg>
        <pc:spChg chg="add del mod">
          <ac:chgData name="Romina Passalacqua Farfán" userId="S::romina.passalacqua@cultura.gob.cl::e647419e-942a-4c91-9bc9-f82150dc703f" providerId="AD" clId="Web-{B045D118-F523-80F6-D6C4-280E2F647820}" dt="2023-08-02T19:28:04.715" v="1312"/>
          <ac:spMkLst>
            <pc:docMk/>
            <pc:sldMk cId="1892189751" sldId="275"/>
            <ac:spMk id="14" creationId="{C5DCC662-2421-3998-AB81-F28CC6D76D56}"/>
          </ac:spMkLst>
        </pc:spChg>
        <pc:picChg chg="add mod">
          <ac:chgData name="Romina Passalacqua Farfán" userId="S::romina.passalacqua@cultura.gob.cl::e647419e-942a-4c91-9bc9-f82150dc703f" providerId="AD" clId="Web-{B045D118-F523-80F6-D6C4-280E2F647820}" dt="2023-08-02T19:28:08.747" v="1314" actId="1076"/>
          <ac:picMkLst>
            <pc:docMk/>
            <pc:sldMk cId="1892189751" sldId="275"/>
            <ac:picMk id="10" creationId="{4AAE5E45-EB86-37CF-13D7-767F5761F999}"/>
          </ac:picMkLst>
        </pc:picChg>
        <pc:picChg chg="add mod">
          <ac:chgData name="Romina Passalacqua Farfán" userId="S::romina.passalacqua@cultura.gob.cl::e647419e-942a-4c91-9bc9-f82150dc703f" providerId="AD" clId="Web-{B045D118-F523-80F6-D6C4-280E2F647820}" dt="2023-08-02T19:23:55.661" v="1278" actId="1076"/>
          <ac:picMkLst>
            <pc:docMk/>
            <pc:sldMk cId="1892189751" sldId="275"/>
            <ac:picMk id="12" creationId="{5F331316-452C-017E-07C4-1583991C1889}"/>
          </ac:picMkLst>
        </pc:picChg>
      </pc:sldChg>
      <pc:sldChg chg="modSp ord">
        <pc:chgData name="Romina Passalacqua Farfán" userId="S::romina.passalacqua@cultura.gob.cl::e647419e-942a-4c91-9bc9-f82150dc703f" providerId="AD" clId="Web-{B045D118-F523-80F6-D6C4-280E2F647820}" dt="2023-08-02T20:18:14.228" v="1764" actId="1076"/>
        <pc:sldMkLst>
          <pc:docMk/>
          <pc:sldMk cId="3137618234" sldId="277"/>
        </pc:sldMkLst>
        <pc:picChg chg="mod">
          <ac:chgData name="Romina Passalacqua Farfán" userId="S::romina.passalacqua@cultura.gob.cl::e647419e-942a-4c91-9bc9-f82150dc703f" providerId="AD" clId="Web-{B045D118-F523-80F6-D6C4-280E2F647820}" dt="2023-08-02T20:18:14.228" v="1764" actId="1076"/>
          <ac:picMkLst>
            <pc:docMk/>
            <pc:sldMk cId="3137618234" sldId="277"/>
            <ac:picMk id="10" creationId="{00000000-0000-0000-0000-000000000000}"/>
          </ac:picMkLst>
        </pc:picChg>
      </pc:sldChg>
      <pc:sldChg chg="addSp delSp modSp">
        <pc:chgData name="Romina Passalacqua Farfán" userId="S::romina.passalacqua@cultura.gob.cl::e647419e-942a-4c91-9bc9-f82150dc703f" providerId="AD" clId="Web-{B045D118-F523-80F6-D6C4-280E2F647820}" dt="2023-08-02T20:18:04.181" v="1763" actId="14100"/>
        <pc:sldMkLst>
          <pc:docMk/>
          <pc:sldMk cId="3131614351" sldId="278"/>
        </pc:sldMkLst>
        <pc:spChg chg="mod">
          <ac:chgData name="Romina Passalacqua Farfán" userId="S::romina.passalacqua@cultura.gob.cl::e647419e-942a-4c91-9bc9-f82150dc703f" providerId="AD" clId="Web-{B045D118-F523-80F6-D6C4-280E2F647820}" dt="2023-08-02T20:15:53.021" v="1711" actId="20577"/>
          <ac:spMkLst>
            <pc:docMk/>
            <pc:sldMk cId="3131614351" sldId="278"/>
            <ac:spMk id="2" creationId="{02CA73B7-1F89-A75A-0300-33AF500F6CEF}"/>
          </ac:spMkLst>
        </pc:spChg>
        <pc:spChg chg="mod">
          <ac:chgData name="Romina Passalacqua Farfán" userId="S::romina.passalacqua@cultura.gob.cl::e647419e-942a-4c91-9bc9-f82150dc703f" providerId="AD" clId="Web-{B045D118-F523-80F6-D6C4-280E2F647820}" dt="2023-08-02T20:16:45.100" v="1733" actId="14100"/>
          <ac:spMkLst>
            <pc:docMk/>
            <pc:sldMk cId="3131614351" sldId="278"/>
            <ac:spMk id="3" creationId="{C4EF5896-459D-A939-F58E-582293FAD2D0}"/>
          </ac:spMkLst>
        </pc:spChg>
        <pc:spChg chg="del">
          <ac:chgData name="Romina Passalacqua Farfán" userId="S::romina.passalacqua@cultura.gob.cl::e647419e-942a-4c91-9bc9-f82150dc703f" providerId="AD" clId="Web-{B045D118-F523-80F6-D6C4-280E2F647820}" dt="2023-08-02T20:17:40.461" v="1737"/>
          <ac:spMkLst>
            <pc:docMk/>
            <pc:sldMk cId="3131614351" sldId="278"/>
            <ac:spMk id="6" creationId="{00000000-0000-0000-0000-000000000000}"/>
          </ac:spMkLst>
        </pc:spChg>
        <pc:spChg chg="mod">
          <ac:chgData name="Romina Passalacqua Farfán" userId="S::romina.passalacqua@cultura.gob.cl::e647419e-942a-4c91-9bc9-f82150dc703f" providerId="AD" clId="Web-{B045D118-F523-80F6-D6C4-280E2F647820}" dt="2023-08-02T20:16:42.663" v="1732" actId="14100"/>
          <ac:spMkLst>
            <pc:docMk/>
            <pc:sldMk cId="3131614351" sldId="278"/>
            <ac:spMk id="7" creationId="{0E102812-12AD-36F0-2A72-100442766A4F}"/>
          </ac:spMkLst>
        </pc:spChg>
        <pc:spChg chg="mod">
          <ac:chgData name="Romina Passalacqua Farfán" userId="S::romina.passalacqua@cultura.gob.cl::e647419e-942a-4c91-9bc9-f82150dc703f" providerId="AD" clId="Web-{B045D118-F523-80F6-D6C4-280E2F647820}" dt="2023-08-02T20:16:47.132" v="1734" actId="14100"/>
          <ac:spMkLst>
            <pc:docMk/>
            <pc:sldMk cId="3131614351" sldId="278"/>
            <ac:spMk id="8" creationId="{1FE31F56-EC1B-F651-06AF-05FB0FE8864A}"/>
          </ac:spMkLst>
        </pc:spChg>
        <pc:spChg chg="mod">
          <ac:chgData name="Romina Passalacqua Farfán" userId="S::romina.passalacqua@cultura.gob.cl::e647419e-942a-4c91-9bc9-f82150dc703f" providerId="AD" clId="Web-{B045D118-F523-80F6-D6C4-280E2F647820}" dt="2023-08-02T20:16:02.661" v="1714" actId="20577"/>
          <ac:spMkLst>
            <pc:docMk/>
            <pc:sldMk cId="3131614351" sldId="278"/>
            <ac:spMk id="9" creationId="{062623BD-63D3-C6C9-EBE9-297367C455F8}"/>
          </ac:spMkLst>
        </pc:spChg>
        <pc:spChg chg="add mod">
          <ac:chgData name="Romina Passalacqua Farfán" userId="S::romina.passalacqua@cultura.gob.cl::e647419e-942a-4c91-9bc9-f82150dc703f" providerId="AD" clId="Web-{B045D118-F523-80F6-D6C4-280E2F647820}" dt="2023-08-02T20:18:04.181" v="1763" actId="14100"/>
          <ac:spMkLst>
            <pc:docMk/>
            <pc:sldMk cId="3131614351" sldId="278"/>
            <ac:spMk id="11" creationId="{5ECE0745-3546-6A1B-0494-082A20968755}"/>
          </ac:spMkLst>
        </pc:spChg>
      </pc:sldChg>
      <pc:sldChg chg="delSp modSp">
        <pc:chgData name="Romina Passalacqua Farfán" userId="S::romina.passalacqua@cultura.gob.cl::e647419e-942a-4c91-9bc9-f82150dc703f" providerId="AD" clId="Web-{B045D118-F523-80F6-D6C4-280E2F647820}" dt="2023-08-02T19:54:49.042" v="1439" actId="1076"/>
        <pc:sldMkLst>
          <pc:docMk/>
          <pc:sldMk cId="1406630952" sldId="279"/>
        </pc:sldMkLst>
        <pc:spChg chg="mod">
          <ac:chgData name="Romina Passalacqua Farfán" userId="S::romina.passalacqua@cultura.gob.cl::e647419e-942a-4c91-9bc9-f82150dc703f" providerId="AD" clId="Web-{B045D118-F523-80F6-D6C4-280E2F647820}" dt="2023-08-02T19:54:49.042" v="1439" actId="1076"/>
          <ac:spMkLst>
            <pc:docMk/>
            <pc:sldMk cId="1406630952" sldId="279"/>
            <ac:spMk id="2" creationId="{5BE96B00-9CA9-5623-A3DC-2CF553BE368E}"/>
          </ac:spMkLst>
        </pc:spChg>
        <pc:spChg chg="mod">
          <ac:chgData name="Romina Passalacqua Farfán" userId="S::romina.passalacqua@cultura.gob.cl::e647419e-942a-4c91-9bc9-f82150dc703f" providerId="AD" clId="Web-{B045D118-F523-80F6-D6C4-280E2F647820}" dt="2023-08-02T19:53:48.088" v="1426" actId="20577"/>
          <ac:spMkLst>
            <pc:docMk/>
            <pc:sldMk cId="1406630952" sldId="279"/>
            <ac:spMk id="3" creationId="{2F17F026-5F67-4A0E-FDF3-AC737FDEC3E1}"/>
          </ac:spMkLst>
        </pc:spChg>
        <pc:spChg chg="mod">
          <ac:chgData name="Romina Passalacqua Farfán" userId="S::romina.passalacqua@cultura.gob.cl::e647419e-942a-4c91-9bc9-f82150dc703f" providerId="AD" clId="Web-{B045D118-F523-80F6-D6C4-280E2F647820}" dt="2023-08-02T19:54:36.245" v="1434" actId="20577"/>
          <ac:spMkLst>
            <pc:docMk/>
            <pc:sldMk cId="1406630952" sldId="279"/>
            <ac:spMk id="7" creationId="{269C6E27-2277-2B5E-5051-D00331ACB939}"/>
          </ac:spMkLst>
        </pc:spChg>
        <pc:spChg chg="mod">
          <ac:chgData name="Romina Passalacqua Farfán" userId="S::romina.passalacqua@cultura.gob.cl::e647419e-942a-4c91-9bc9-f82150dc703f" providerId="AD" clId="Web-{B045D118-F523-80F6-D6C4-280E2F647820}" dt="2023-08-02T19:54:46.746" v="1438" actId="1076"/>
          <ac:spMkLst>
            <pc:docMk/>
            <pc:sldMk cId="1406630952" sldId="279"/>
            <ac:spMk id="8" creationId="{058EE17E-DD62-B7B7-1EAD-8C1B5E56D970}"/>
          </ac:spMkLst>
        </pc:spChg>
        <pc:spChg chg="mod">
          <ac:chgData name="Romina Passalacqua Farfán" userId="S::romina.passalacqua@cultura.gob.cl::e647419e-942a-4c91-9bc9-f82150dc703f" providerId="AD" clId="Web-{B045D118-F523-80F6-D6C4-280E2F647820}" dt="2023-08-02T19:01:42.466" v="900" actId="20577"/>
          <ac:spMkLst>
            <pc:docMk/>
            <pc:sldMk cId="1406630952" sldId="279"/>
            <ac:spMk id="9" creationId="{0D8F563E-1016-E230-57E9-B1538D81E90B}"/>
          </ac:spMkLst>
        </pc:spChg>
        <pc:spChg chg="del">
          <ac:chgData name="Romina Passalacqua Farfán" userId="S::romina.passalacqua@cultura.gob.cl::e647419e-942a-4c91-9bc9-f82150dc703f" providerId="AD" clId="Web-{B045D118-F523-80F6-D6C4-280E2F647820}" dt="2023-08-02T16:13:12.238" v="7"/>
          <ac:spMkLst>
            <pc:docMk/>
            <pc:sldMk cId="1406630952" sldId="279"/>
            <ac:spMk id="13" creationId="{53E1B809-0A40-4175-2228-EBABE1A3DAF8}"/>
          </ac:spMkLst>
        </pc:spChg>
        <pc:spChg chg="del">
          <ac:chgData name="Romina Passalacqua Farfán" userId="S::romina.passalacqua@cultura.gob.cl::e647419e-942a-4c91-9bc9-f82150dc703f" providerId="AD" clId="Web-{B045D118-F523-80F6-D6C4-280E2F647820}" dt="2023-08-02T16:13:11.255" v="6"/>
          <ac:spMkLst>
            <pc:docMk/>
            <pc:sldMk cId="1406630952" sldId="279"/>
            <ac:spMk id="14" creationId="{84FF3ED9-2E33-A706-3A6C-8AD4010562AC}"/>
          </ac:spMkLst>
        </pc:spChg>
        <pc:spChg chg="del mod">
          <ac:chgData name="Romina Passalacqua Farfán" userId="S::romina.passalacqua@cultura.gob.cl::e647419e-942a-4c91-9bc9-f82150dc703f" providerId="AD" clId="Web-{B045D118-F523-80F6-D6C4-280E2F647820}" dt="2023-08-02T16:13:15.160" v="10"/>
          <ac:spMkLst>
            <pc:docMk/>
            <pc:sldMk cId="1406630952" sldId="279"/>
            <ac:spMk id="15" creationId="{F2354DA8-94DD-ADA3-B87D-112A20914A27}"/>
          </ac:spMkLst>
        </pc:spChg>
        <pc:spChg chg="del mod">
          <ac:chgData name="Romina Passalacqua Farfán" userId="S::romina.passalacqua@cultura.gob.cl::e647419e-942a-4c91-9bc9-f82150dc703f" providerId="AD" clId="Web-{B045D118-F523-80F6-D6C4-280E2F647820}" dt="2023-08-02T16:13:13.863" v="9"/>
          <ac:spMkLst>
            <pc:docMk/>
            <pc:sldMk cId="1406630952" sldId="279"/>
            <ac:spMk id="16" creationId="{3C83D4F1-5790-4CA6-49F1-58D0B67DB59C}"/>
          </ac:spMkLst>
        </pc:spChg>
        <pc:spChg chg="del">
          <ac:chgData name="Romina Passalacqua Farfán" userId="S::romina.passalacqua@cultura.gob.cl::e647419e-942a-4c91-9bc9-f82150dc703f" providerId="AD" clId="Web-{B045D118-F523-80F6-D6C4-280E2F647820}" dt="2023-08-02T16:13:10.206" v="5"/>
          <ac:spMkLst>
            <pc:docMk/>
            <pc:sldMk cId="1406630952" sldId="279"/>
            <ac:spMk id="17" creationId="{D247DD88-9236-A464-0C01-C5BD0B0F8C41}"/>
          </ac:spMkLst>
        </pc:spChg>
        <pc:spChg chg="del mod">
          <ac:chgData name="Romina Passalacqua Farfán" userId="S::romina.passalacqua@cultura.gob.cl::e647419e-942a-4c91-9bc9-f82150dc703f" providerId="AD" clId="Web-{B045D118-F523-80F6-D6C4-280E2F647820}" dt="2023-08-02T16:13:13.097" v="8"/>
          <ac:spMkLst>
            <pc:docMk/>
            <pc:sldMk cId="1406630952" sldId="279"/>
            <ac:spMk id="18" creationId="{92E1D969-0B8A-6DAC-467B-EB7A053C7326}"/>
          </ac:spMkLst>
        </pc:spChg>
      </pc:sldChg>
      <pc:sldChg chg="delSp modSp">
        <pc:chgData name="Romina Passalacqua Farfán" userId="S::romina.passalacqua@cultura.gob.cl::e647419e-942a-4c91-9bc9-f82150dc703f" providerId="AD" clId="Web-{B045D118-F523-80F6-D6C4-280E2F647820}" dt="2023-08-02T19:53:33.571" v="1421" actId="20577"/>
        <pc:sldMkLst>
          <pc:docMk/>
          <pc:sldMk cId="2993495592" sldId="280"/>
        </pc:sldMkLst>
        <pc:spChg chg="mod">
          <ac:chgData name="Romina Passalacqua Farfán" userId="S::romina.passalacqua@cultura.gob.cl::e647419e-942a-4c91-9bc9-f82150dc703f" providerId="AD" clId="Web-{B045D118-F523-80F6-D6C4-280E2F647820}" dt="2023-08-02T19:53:33.571" v="1421" actId="20577"/>
          <ac:spMkLst>
            <pc:docMk/>
            <pc:sldMk cId="2993495592" sldId="280"/>
            <ac:spMk id="3" creationId="{2F17F026-5F67-4A0E-FDF3-AC737FDEC3E1}"/>
          </ac:spMkLst>
        </pc:spChg>
        <pc:spChg chg="del">
          <ac:chgData name="Romina Passalacqua Farfán" userId="S::romina.passalacqua@cultura.gob.cl::e647419e-942a-4c91-9bc9-f82150dc703f" providerId="AD" clId="Web-{B045D118-F523-80F6-D6C4-280E2F647820}" dt="2023-08-02T16:12:52.081" v="3"/>
          <ac:spMkLst>
            <pc:docMk/>
            <pc:sldMk cId="2993495592" sldId="280"/>
            <ac:spMk id="9" creationId="{0D8F563E-1016-E230-57E9-B1538D81E90B}"/>
          </ac:spMkLst>
        </pc:spChg>
      </pc:sldChg>
      <pc:sldChg chg="addSp delSp modSp">
        <pc:chgData name="Romina Passalacqua Farfán" userId="S::romina.passalacqua@cultura.gob.cl::e647419e-942a-4c91-9bc9-f82150dc703f" providerId="AD" clId="Web-{B045D118-F523-80F6-D6C4-280E2F647820}" dt="2023-08-02T19:56:56.968" v="1512" actId="1076"/>
        <pc:sldMkLst>
          <pc:docMk/>
          <pc:sldMk cId="2921168632" sldId="281"/>
        </pc:sldMkLst>
        <pc:spChg chg="mod">
          <ac:chgData name="Romina Passalacqua Farfán" userId="S::romina.passalacqua@cultura.gob.cl::e647419e-942a-4c91-9bc9-f82150dc703f" providerId="AD" clId="Web-{B045D118-F523-80F6-D6C4-280E2F647820}" dt="2023-08-02T19:56:53.797" v="1511" actId="1076"/>
          <ac:spMkLst>
            <pc:docMk/>
            <pc:sldMk cId="2921168632" sldId="281"/>
            <ac:spMk id="7" creationId="{A01FC5F2-8694-93A4-16E6-8D904C2ED750}"/>
          </ac:spMkLst>
        </pc:spChg>
        <pc:graphicFrameChg chg="mod modGraphic">
          <ac:chgData name="Romina Passalacqua Farfán" userId="S::romina.passalacqua@cultura.gob.cl::e647419e-942a-4c91-9bc9-f82150dc703f" providerId="AD" clId="Web-{B045D118-F523-80F6-D6C4-280E2F647820}" dt="2023-08-02T19:56:56.968" v="1512" actId="1076"/>
          <ac:graphicFrameMkLst>
            <pc:docMk/>
            <pc:sldMk cId="2921168632" sldId="281"/>
            <ac:graphicFrameMk id="2" creationId="{00000000-0000-0000-0000-000000000000}"/>
          </ac:graphicFrameMkLst>
        </pc:graphicFrameChg>
        <pc:picChg chg="add">
          <ac:chgData name="Romina Passalacqua Farfán" userId="S::romina.passalacqua@cultura.gob.cl::e647419e-942a-4c91-9bc9-f82150dc703f" providerId="AD" clId="Web-{B045D118-F523-80F6-D6C4-280E2F647820}" dt="2023-08-02T19:24:13.459" v="1282"/>
          <ac:picMkLst>
            <pc:docMk/>
            <pc:sldMk cId="2921168632" sldId="281"/>
            <ac:picMk id="4" creationId="{F02EA62E-BA3E-4AFD-52F8-017155CDFF79}"/>
          </ac:picMkLst>
        </pc:picChg>
        <pc:picChg chg="add del mod">
          <ac:chgData name="Romina Passalacqua Farfán" userId="S::romina.passalacqua@cultura.gob.cl::e647419e-942a-4c91-9bc9-f82150dc703f" providerId="AD" clId="Web-{B045D118-F523-80F6-D6C4-280E2F647820}" dt="2023-08-02T19:24:13.271" v="1281"/>
          <ac:picMkLst>
            <pc:docMk/>
            <pc:sldMk cId="2921168632" sldId="281"/>
            <ac:picMk id="8" creationId="{CB167BD3-2C5A-DC95-5D23-320D0AF5E5BB}"/>
          </ac:picMkLst>
        </pc:picChg>
        <pc:picChg chg="add ord">
          <ac:chgData name="Romina Passalacqua Farfán" userId="S::romina.passalacqua@cultura.gob.cl::e647419e-942a-4c91-9bc9-f82150dc703f" providerId="AD" clId="Web-{B045D118-F523-80F6-D6C4-280E2F647820}" dt="2023-08-02T17:06:35.710" v="435"/>
          <ac:picMkLst>
            <pc:docMk/>
            <pc:sldMk cId="2921168632" sldId="281"/>
            <ac:picMk id="10" creationId="{D49F9B28-D011-943E-EE4D-6A19D9C666F2}"/>
          </ac:picMkLst>
        </pc:picChg>
      </pc:sldChg>
      <pc:sldChg chg="addSp modSp add replId">
        <pc:chgData name="Romina Passalacqua Farfán" userId="S::romina.passalacqua@cultura.gob.cl::e647419e-942a-4c91-9bc9-f82150dc703f" providerId="AD" clId="Web-{B045D118-F523-80F6-D6C4-280E2F647820}" dt="2023-08-02T19:56:23.171" v="1457" actId="1076"/>
        <pc:sldMkLst>
          <pc:docMk/>
          <pc:sldMk cId="495663515" sldId="282"/>
        </pc:sldMkLst>
        <pc:spChg chg="mod">
          <ac:chgData name="Romina Passalacqua Farfán" userId="S::romina.passalacqua@cultura.gob.cl::e647419e-942a-4c91-9bc9-f82150dc703f" providerId="AD" clId="Web-{B045D118-F523-80F6-D6C4-280E2F647820}" dt="2023-08-02T19:56:04.404" v="1454" actId="1076"/>
          <ac:spMkLst>
            <pc:docMk/>
            <pc:sldMk cId="495663515" sldId="282"/>
            <ac:spMk id="7" creationId="{269C6E27-2277-2B5E-5051-D00331ACB939}"/>
          </ac:spMkLst>
        </pc:spChg>
        <pc:spChg chg="mod">
          <ac:chgData name="Romina Passalacqua Farfán" userId="S::romina.passalacqua@cultura.gob.cl::e647419e-942a-4c91-9bc9-f82150dc703f" providerId="AD" clId="Web-{B045D118-F523-80F6-D6C4-280E2F647820}" dt="2023-08-02T19:56:01.264" v="1453" actId="1076"/>
          <ac:spMkLst>
            <pc:docMk/>
            <pc:sldMk cId="495663515" sldId="282"/>
            <ac:spMk id="8" creationId="{058EE17E-DD62-B7B7-1EAD-8C1B5E56D970}"/>
          </ac:spMkLst>
        </pc:spChg>
        <pc:spChg chg="mod">
          <ac:chgData name="Romina Passalacqua Farfán" userId="S::romina.passalacqua@cultura.gob.cl::e647419e-942a-4c91-9bc9-f82150dc703f" providerId="AD" clId="Web-{B045D118-F523-80F6-D6C4-280E2F647820}" dt="2023-08-02T19:56:08.233" v="1455" actId="1076"/>
          <ac:spMkLst>
            <pc:docMk/>
            <pc:sldMk cId="495663515" sldId="282"/>
            <ac:spMk id="9" creationId="{0D8F563E-1016-E230-57E9-B1538D81E90B}"/>
          </ac:spMkLst>
        </pc:spChg>
        <pc:spChg chg="add mod">
          <ac:chgData name="Romina Passalacqua Farfán" userId="S::romina.passalacqua@cultura.gob.cl::e647419e-942a-4c91-9bc9-f82150dc703f" providerId="AD" clId="Web-{B045D118-F523-80F6-D6C4-280E2F647820}" dt="2023-08-02T19:55:58.076" v="1452" actId="1076"/>
          <ac:spMkLst>
            <pc:docMk/>
            <pc:sldMk cId="495663515" sldId="282"/>
            <ac:spMk id="10" creationId="{15DFA027-EAFB-E0FF-B322-925A258EF9E1}"/>
          </ac:spMkLst>
        </pc:spChg>
        <pc:spChg chg="mod">
          <ac:chgData name="Romina Passalacqua Farfán" userId="S::romina.passalacqua@cultura.gob.cl::e647419e-942a-4c91-9bc9-f82150dc703f" providerId="AD" clId="Web-{B045D118-F523-80F6-D6C4-280E2F647820}" dt="2023-08-02T19:55:10.809" v="1442" actId="1076"/>
          <ac:spMkLst>
            <pc:docMk/>
            <pc:sldMk cId="495663515" sldId="282"/>
            <ac:spMk id="13" creationId="{53E1B809-0A40-4175-2228-EBABE1A3DAF8}"/>
          </ac:spMkLst>
        </pc:spChg>
        <pc:spChg chg="mod">
          <ac:chgData name="Romina Passalacqua Farfán" userId="S::romina.passalacqua@cultura.gob.cl::e647419e-942a-4c91-9bc9-f82150dc703f" providerId="AD" clId="Web-{B045D118-F523-80F6-D6C4-280E2F647820}" dt="2023-08-02T19:55:13.012" v="1443" actId="1076"/>
          <ac:spMkLst>
            <pc:docMk/>
            <pc:sldMk cId="495663515" sldId="282"/>
            <ac:spMk id="14" creationId="{84FF3ED9-2E33-A706-3A6C-8AD4010562AC}"/>
          </ac:spMkLst>
        </pc:spChg>
        <pc:spChg chg="mod">
          <ac:chgData name="Romina Passalacqua Farfán" userId="S::romina.passalacqua@cultura.gob.cl::e647419e-942a-4c91-9bc9-f82150dc703f" providerId="AD" clId="Web-{B045D118-F523-80F6-D6C4-280E2F647820}" dt="2023-08-02T19:56:19.420" v="1456" actId="1076"/>
          <ac:spMkLst>
            <pc:docMk/>
            <pc:sldMk cId="495663515" sldId="282"/>
            <ac:spMk id="15" creationId="{F2354DA8-94DD-ADA3-B87D-112A20914A27}"/>
          </ac:spMkLst>
        </pc:spChg>
        <pc:spChg chg="mod">
          <ac:chgData name="Romina Passalacqua Farfán" userId="S::romina.passalacqua@cultura.gob.cl::e647419e-942a-4c91-9bc9-f82150dc703f" providerId="AD" clId="Web-{B045D118-F523-80F6-D6C4-280E2F647820}" dt="2023-08-02T19:56:23.171" v="1457" actId="1076"/>
          <ac:spMkLst>
            <pc:docMk/>
            <pc:sldMk cId="495663515" sldId="282"/>
            <ac:spMk id="16" creationId="{3C83D4F1-5790-4CA6-49F1-58D0B67DB59C}"/>
          </ac:spMkLst>
        </pc:spChg>
        <pc:spChg chg="mod">
          <ac:chgData name="Romina Passalacqua Farfán" userId="S::romina.passalacqua@cultura.gob.cl::e647419e-942a-4c91-9bc9-f82150dc703f" providerId="AD" clId="Web-{B045D118-F523-80F6-D6C4-280E2F647820}" dt="2023-08-02T19:55:08.262" v="1441" actId="1076"/>
          <ac:spMkLst>
            <pc:docMk/>
            <pc:sldMk cId="495663515" sldId="282"/>
            <ac:spMk id="17" creationId="{D247DD88-9236-A464-0C01-C5BD0B0F8C41}"/>
          </ac:spMkLst>
        </pc:spChg>
        <pc:spChg chg="mod">
          <ac:chgData name="Romina Passalacqua Farfán" userId="S::romina.passalacqua@cultura.gob.cl::e647419e-942a-4c91-9bc9-f82150dc703f" providerId="AD" clId="Web-{B045D118-F523-80F6-D6C4-280E2F647820}" dt="2023-08-02T19:55:23.481" v="1446" actId="1076"/>
          <ac:spMkLst>
            <pc:docMk/>
            <pc:sldMk cId="495663515" sldId="282"/>
            <ac:spMk id="18" creationId="{92E1D969-0B8A-6DAC-467B-EB7A053C7326}"/>
          </ac:spMkLst>
        </pc:spChg>
      </pc:sldChg>
      <pc:sldChg chg="modSp add replId">
        <pc:chgData name="Romina Passalacqua Farfán" userId="S::romina.passalacqua@cultura.gob.cl::e647419e-942a-4c91-9bc9-f82150dc703f" providerId="AD" clId="Web-{B045D118-F523-80F6-D6C4-280E2F647820}" dt="2023-08-02T16:26:58.939" v="50" actId="20577"/>
        <pc:sldMkLst>
          <pc:docMk/>
          <pc:sldMk cId="150673203" sldId="283"/>
        </pc:sldMkLst>
        <pc:spChg chg="mod">
          <ac:chgData name="Romina Passalacqua Farfán" userId="S::romina.passalacqua@cultura.gob.cl::e647419e-942a-4c91-9bc9-f82150dc703f" providerId="AD" clId="Web-{B045D118-F523-80F6-D6C4-280E2F647820}" dt="2023-08-02T16:26:58.939" v="50" actId="20577"/>
          <ac:spMkLst>
            <pc:docMk/>
            <pc:sldMk cId="150673203" sldId="283"/>
            <ac:spMk id="2" creationId="{162C5354-009C-AED0-6553-CC99AABEAADB}"/>
          </ac:spMkLst>
        </pc:spChg>
      </pc:sldChg>
      <pc:sldChg chg="addSp delSp modSp">
        <pc:chgData name="Romina Passalacqua Farfán" userId="S::romina.passalacqua@cultura.gob.cl::e647419e-942a-4c91-9bc9-f82150dc703f" providerId="AD" clId="Web-{B045D118-F523-80F6-D6C4-280E2F647820}" dt="2023-08-02T19:30:09.407" v="1337"/>
        <pc:sldMkLst>
          <pc:docMk/>
          <pc:sldMk cId="3561604169" sldId="284"/>
        </pc:sldMkLst>
        <pc:spChg chg="del">
          <ac:chgData name="Romina Passalacqua Farfán" userId="S::romina.passalacqua@cultura.gob.cl::e647419e-942a-4c91-9bc9-f82150dc703f" providerId="AD" clId="Web-{B045D118-F523-80F6-D6C4-280E2F647820}" dt="2023-08-02T17:20:03.301" v="792"/>
          <ac:spMkLst>
            <pc:docMk/>
            <pc:sldMk cId="3561604169" sldId="284"/>
            <ac:spMk id="3" creationId="{8FD01D46-5AB2-82AE-5CB8-F646B1D2867D}"/>
          </ac:spMkLst>
        </pc:spChg>
        <pc:spChg chg="del">
          <ac:chgData name="Romina Passalacqua Farfán" userId="S::romina.passalacqua@cultura.gob.cl::e647419e-942a-4c91-9bc9-f82150dc703f" providerId="AD" clId="Web-{B045D118-F523-80F6-D6C4-280E2F647820}" dt="2023-08-02T17:20:00.894" v="791"/>
          <ac:spMkLst>
            <pc:docMk/>
            <pc:sldMk cId="3561604169" sldId="284"/>
            <ac:spMk id="6" creationId="{00000000-0000-0000-0000-000000000000}"/>
          </ac:spMkLst>
        </pc:spChg>
        <pc:spChg chg="del mod">
          <ac:chgData name="Romina Passalacqua Farfán" userId="S::romina.passalacqua@cultura.gob.cl::e647419e-942a-4c91-9bc9-f82150dc703f" providerId="AD" clId="Web-{B045D118-F523-80F6-D6C4-280E2F647820}" dt="2023-08-02T19:30:09.407" v="1337"/>
          <ac:spMkLst>
            <pc:docMk/>
            <pc:sldMk cId="3561604169" sldId="284"/>
            <ac:spMk id="7" creationId="{653B8E62-4806-9008-A31E-4BA056654A02}"/>
          </ac:spMkLst>
        </pc:spChg>
        <pc:spChg chg="add">
          <ac:chgData name="Romina Passalacqua Farfán" userId="S::romina.passalacqua@cultura.gob.cl::e647419e-942a-4c91-9bc9-f82150dc703f" providerId="AD" clId="Web-{B045D118-F523-80F6-D6C4-280E2F647820}" dt="2023-08-02T17:20:11.707" v="793"/>
          <ac:spMkLst>
            <pc:docMk/>
            <pc:sldMk cId="3561604169" sldId="284"/>
            <ac:spMk id="10" creationId="{879A4191-5055-DA9A-D472-9BC021B68C5F}"/>
          </ac:spMkLst>
        </pc:spChg>
        <pc:spChg chg="add mod">
          <ac:chgData name="Romina Passalacqua Farfán" userId="S::romina.passalacqua@cultura.gob.cl::e647419e-942a-4c91-9bc9-f82150dc703f" providerId="AD" clId="Web-{B045D118-F523-80F6-D6C4-280E2F647820}" dt="2023-08-02T17:20:28.099" v="796" actId="1076"/>
          <ac:spMkLst>
            <pc:docMk/>
            <pc:sldMk cId="3561604169" sldId="284"/>
            <ac:spMk id="12" creationId="{EEF24664-728D-21BC-40B9-3FE463B7900D}"/>
          </ac:spMkLst>
        </pc:spChg>
        <pc:graphicFrameChg chg="mod modGraphic">
          <ac:chgData name="Romina Passalacqua Farfán" userId="S::romina.passalacqua@cultura.gob.cl::e647419e-942a-4c91-9bc9-f82150dc703f" providerId="AD" clId="Web-{B045D118-F523-80F6-D6C4-280E2F647820}" dt="2023-08-02T19:24:55.069" v="1284" actId="1076"/>
          <ac:graphicFrameMkLst>
            <pc:docMk/>
            <pc:sldMk cId="3561604169" sldId="284"/>
            <ac:graphicFrameMk id="2" creationId="{00000000-0000-0000-0000-000000000000}"/>
          </ac:graphicFrameMkLst>
        </pc:graphicFrameChg>
        <pc:picChg chg="add mod">
          <ac:chgData name="Romina Passalacqua Farfán" userId="S::romina.passalacqua@cultura.gob.cl::e647419e-942a-4c91-9bc9-f82150dc703f" providerId="AD" clId="Web-{B045D118-F523-80F6-D6C4-280E2F647820}" dt="2023-08-02T17:21:18.178" v="812" actId="1076"/>
          <ac:picMkLst>
            <pc:docMk/>
            <pc:sldMk cId="3561604169" sldId="284"/>
            <ac:picMk id="8" creationId="{08BF3CD3-312B-B472-5370-473C2BB989F0}"/>
          </ac:picMkLst>
        </pc:picChg>
      </pc:sldChg>
      <pc:sldChg chg="addSp modSp add replId">
        <pc:chgData name="Romina Passalacqua Farfán" userId="S::romina.passalacqua@cultura.gob.cl::e647419e-942a-4c91-9bc9-f82150dc703f" providerId="AD" clId="Web-{B045D118-F523-80F6-D6C4-280E2F647820}" dt="2023-08-02T19:59:16.489" v="1531" actId="20577"/>
        <pc:sldMkLst>
          <pc:docMk/>
          <pc:sldMk cId="2487302228" sldId="285"/>
        </pc:sldMkLst>
        <pc:spChg chg="mod">
          <ac:chgData name="Romina Passalacqua Farfán" userId="S::romina.passalacqua@cultura.gob.cl::e647419e-942a-4c91-9bc9-f82150dc703f" providerId="AD" clId="Web-{B045D118-F523-80F6-D6C4-280E2F647820}" dt="2023-08-02T19:59:16.489" v="1531" actId="20577"/>
          <ac:spMkLst>
            <pc:docMk/>
            <pc:sldMk cId="2487302228" sldId="285"/>
            <ac:spMk id="2" creationId="{5DF4E3CA-79A8-D08F-AD51-00FE896A3396}"/>
          </ac:spMkLst>
        </pc:spChg>
        <pc:spChg chg="add mod">
          <ac:chgData name="Romina Passalacqua Farfán" userId="S::romina.passalacqua@cultura.gob.cl::e647419e-942a-4c91-9bc9-f82150dc703f" providerId="AD" clId="Web-{B045D118-F523-80F6-D6C4-280E2F647820}" dt="2023-08-02T17:08:48.512" v="551" actId="1076"/>
          <ac:spMkLst>
            <pc:docMk/>
            <pc:sldMk cId="2487302228" sldId="285"/>
            <ac:spMk id="3" creationId="{16E66880-CD6B-049E-E351-F00062E4BE69}"/>
          </ac:spMkLst>
        </pc:spChg>
      </pc:sldChg>
      <pc:sldChg chg="addSp delSp modSp add replId">
        <pc:chgData name="Romina Passalacqua Farfán" userId="S::romina.passalacqua@cultura.gob.cl::e647419e-942a-4c91-9bc9-f82150dc703f" providerId="AD" clId="Web-{B045D118-F523-80F6-D6C4-280E2F647820}" dt="2023-08-02T19:25:19.789" v="1288"/>
        <pc:sldMkLst>
          <pc:docMk/>
          <pc:sldMk cId="2127295894" sldId="286"/>
        </pc:sldMkLst>
        <pc:spChg chg="del">
          <ac:chgData name="Romina Passalacqua Farfán" userId="S::romina.passalacqua@cultura.gob.cl::e647419e-942a-4c91-9bc9-f82150dc703f" providerId="AD" clId="Web-{B045D118-F523-80F6-D6C4-280E2F647820}" dt="2023-08-02T16:58:15.364" v="352"/>
          <ac:spMkLst>
            <pc:docMk/>
            <pc:sldMk cId="2127295894" sldId="286"/>
            <ac:spMk id="3" creationId="{6DA6359E-5345-15C3-39F8-2C403B027655}"/>
          </ac:spMkLst>
        </pc:spChg>
        <pc:spChg chg="del">
          <ac:chgData name="Romina Passalacqua Farfán" userId="S::romina.passalacqua@cultura.gob.cl::e647419e-942a-4c91-9bc9-f82150dc703f" providerId="AD" clId="Web-{B045D118-F523-80F6-D6C4-280E2F647820}" dt="2023-08-02T16:58:13.942" v="351"/>
          <ac:spMkLst>
            <pc:docMk/>
            <pc:sldMk cId="2127295894" sldId="286"/>
            <ac:spMk id="7" creationId="{AB76ED9A-555C-2C8B-8E0F-4B5ABE234158}"/>
          </ac:spMkLst>
        </pc:spChg>
        <pc:spChg chg="del">
          <ac:chgData name="Romina Passalacqua Farfán" userId="S::romina.passalacqua@cultura.gob.cl::e647419e-942a-4c91-9bc9-f82150dc703f" providerId="AD" clId="Web-{B045D118-F523-80F6-D6C4-280E2F647820}" dt="2023-08-02T16:58:13.317" v="350"/>
          <ac:spMkLst>
            <pc:docMk/>
            <pc:sldMk cId="2127295894" sldId="286"/>
            <ac:spMk id="8" creationId="{92C4B7B2-EF89-0ED1-F399-8F92D4BE6F1D}"/>
          </ac:spMkLst>
        </pc:spChg>
        <pc:spChg chg="del">
          <ac:chgData name="Romina Passalacqua Farfán" userId="S::romina.passalacqua@cultura.gob.cl::e647419e-942a-4c91-9bc9-f82150dc703f" providerId="AD" clId="Web-{B045D118-F523-80F6-D6C4-280E2F647820}" dt="2023-08-02T16:58:10.130" v="346"/>
          <ac:spMkLst>
            <pc:docMk/>
            <pc:sldMk cId="2127295894" sldId="286"/>
            <ac:spMk id="9" creationId="{D18F507D-E48B-761C-1561-444AB2878C4C}"/>
          </ac:spMkLst>
        </pc:spChg>
        <pc:spChg chg="del mod">
          <ac:chgData name="Romina Passalacqua Farfán" userId="S::romina.passalacqua@cultura.gob.cl::e647419e-942a-4c91-9bc9-f82150dc703f" providerId="AD" clId="Web-{B045D118-F523-80F6-D6C4-280E2F647820}" dt="2023-08-02T16:58:11.927" v="348"/>
          <ac:spMkLst>
            <pc:docMk/>
            <pc:sldMk cId="2127295894" sldId="286"/>
            <ac:spMk id="10" creationId="{5DB0EBAA-4E76-4A97-D45A-AC5D0D608F83}"/>
          </ac:spMkLst>
        </pc:spChg>
        <pc:spChg chg="del">
          <ac:chgData name="Romina Passalacqua Farfán" userId="S::romina.passalacqua@cultura.gob.cl::e647419e-942a-4c91-9bc9-f82150dc703f" providerId="AD" clId="Web-{B045D118-F523-80F6-D6C4-280E2F647820}" dt="2023-08-02T16:58:17.271" v="353"/>
          <ac:spMkLst>
            <pc:docMk/>
            <pc:sldMk cId="2127295894" sldId="286"/>
            <ac:spMk id="11" creationId="{28379DB2-E526-3068-6E31-3DD3C1A7850A}"/>
          </ac:spMkLst>
        </pc:spChg>
        <pc:spChg chg="del">
          <ac:chgData name="Romina Passalacqua Farfán" userId="S::romina.passalacqua@cultura.gob.cl::e647419e-942a-4c91-9bc9-f82150dc703f" providerId="AD" clId="Web-{B045D118-F523-80F6-D6C4-280E2F647820}" dt="2023-08-02T16:58:18.489" v="354"/>
          <ac:spMkLst>
            <pc:docMk/>
            <pc:sldMk cId="2127295894" sldId="286"/>
            <ac:spMk id="12" creationId="{B445CC15-3686-4D15-3AEE-232528C6A1E1}"/>
          </ac:spMkLst>
        </pc:spChg>
        <pc:spChg chg="del">
          <ac:chgData name="Romina Passalacqua Farfán" userId="S::romina.passalacqua@cultura.gob.cl::e647419e-942a-4c91-9bc9-f82150dc703f" providerId="AD" clId="Web-{B045D118-F523-80F6-D6C4-280E2F647820}" dt="2023-08-02T16:58:12.645" v="349"/>
          <ac:spMkLst>
            <pc:docMk/>
            <pc:sldMk cId="2127295894" sldId="286"/>
            <ac:spMk id="13" creationId="{9A798409-83D1-0B6F-B831-73BA592DD100}"/>
          </ac:spMkLst>
        </pc:spChg>
        <pc:spChg chg="del">
          <ac:chgData name="Romina Passalacqua Farfán" userId="S::romina.passalacqua@cultura.gob.cl::e647419e-942a-4c91-9bc9-f82150dc703f" providerId="AD" clId="Web-{B045D118-F523-80F6-D6C4-280E2F647820}" dt="2023-08-02T16:58:09.692" v="345"/>
          <ac:spMkLst>
            <pc:docMk/>
            <pc:sldMk cId="2127295894" sldId="286"/>
            <ac:spMk id="14" creationId="{0EC5C9A5-80AE-011F-7036-D49EEFEAFB35}"/>
          </ac:spMkLst>
        </pc:spChg>
        <pc:spChg chg="add del mod">
          <ac:chgData name="Romina Passalacqua Farfán" userId="S::romina.passalacqua@cultura.gob.cl::e647419e-942a-4c91-9bc9-f82150dc703f" providerId="AD" clId="Web-{B045D118-F523-80F6-D6C4-280E2F647820}" dt="2023-08-02T19:25:17.398" v="1286"/>
          <ac:spMkLst>
            <pc:docMk/>
            <pc:sldMk cId="2127295894" sldId="286"/>
            <ac:spMk id="16" creationId="{FF12BFD0-477B-A81A-DE4D-AD7102FB0D4E}"/>
          </ac:spMkLst>
        </pc:spChg>
        <pc:spChg chg="add del mod">
          <ac:chgData name="Romina Passalacqua Farfán" userId="S::romina.passalacqua@cultura.gob.cl::e647419e-942a-4c91-9bc9-f82150dc703f" providerId="AD" clId="Web-{B045D118-F523-80F6-D6C4-280E2F647820}" dt="2023-08-02T16:59:35.242" v="380"/>
          <ac:spMkLst>
            <pc:docMk/>
            <pc:sldMk cId="2127295894" sldId="286"/>
            <ac:spMk id="17" creationId="{15B59F6C-6F72-A601-5332-4A866C06A727}"/>
          </ac:spMkLst>
        </pc:spChg>
        <pc:spChg chg="add del mod">
          <ac:chgData name="Romina Passalacqua Farfán" userId="S::romina.passalacqua@cultura.gob.cl::e647419e-942a-4c91-9bc9-f82150dc703f" providerId="AD" clId="Web-{B045D118-F523-80F6-D6C4-280E2F647820}" dt="2023-08-02T19:25:18.617" v="1287"/>
          <ac:spMkLst>
            <pc:docMk/>
            <pc:sldMk cId="2127295894" sldId="286"/>
            <ac:spMk id="18" creationId="{53B80C61-D952-E7BC-E417-F55ACE4B6134}"/>
          </ac:spMkLst>
        </pc:spChg>
        <pc:spChg chg="add del mod">
          <ac:chgData name="Romina Passalacqua Farfán" userId="S::romina.passalacqua@cultura.gob.cl::e647419e-942a-4c91-9bc9-f82150dc703f" providerId="AD" clId="Web-{B045D118-F523-80F6-D6C4-280E2F647820}" dt="2023-08-02T19:25:19.789" v="1288"/>
          <ac:spMkLst>
            <pc:docMk/>
            <pc:sldMk cId="2127295894" sldId="286"/>
            <ac:spMk id="19" creationId="{7B06A199-95D5-20C8-E796-44622EC5D58D}"/>
          </ac:spMkLst>
        </pc:spChg>
        <pc:picChg chg="add mod">
          <ac:chgData name="Romina Passalacqua Farfán" userId="S::romina.passalacqua@cultura.gob.cl::e647419e-942a-4c91-9bc9-f82150dc703f" providerId="AD" clId="Web-{B045D118-F523-80F6-D6C4-280E2F647820}" dt="2023-08-02T16:58:31.599" v="360" actId="1076"/>
          <ac:picMkLst>
            <pc:docMk/>
            <pc:sldMk cId="2127295894" sldId="286"/>
            <ac:picMk id="2" creationId="{41A8B71D-C4FD-1426-2B36-A72881487613}"/>
          </ac:picMkLst>
        </pc:picChg>
      </pc:sldChg>
      <pc:sldChg chg="addSp delSp modSp add replId">
        <pc:chgData name="Romina Passalacqua Farfán" userId="S::romina.passalacqua@cultura.gob.cl::e647419e-942a-4c91-9bc9-f82150dc703f" providerId="AD" clId="Web-{B045D118-F523-80F6-D6C4-280E2F647820}" dt="2023-08-02T20:00:35.741" v="1538" actId="20577"/>
        <pc:sldMkLst>
          <pc:docMk/>
          <pc:sldMk cId="2334677914" sldId="287"/>
        </pc:sldMkLst>
        <pc:spChg chg="add mod">
          <ac:chgData name="Romina Passalacqua Farfán" userId="S::romina.passalacqua@cultura.gob.cl::e647419e-942a-4c91-9bc9-f82150dc703f" providerId="AD" clId="Web-{B045D118-F523-80F6-D6C4-280E2F647820}" dt="2023-08-02T20:00:35.741" v="1538" actId="20577"/>
          <ac:spMkLst>
            <pc:docMk/>
            <pc:sldMk cId="2334677914" sldId="287"/>
            <ac:spMk id="7" creationId="{28359AA8-6925-ABB0-BD42-4B1AA4711047}"/>
          </ac:spMkLst>
        </pc:spChg>
        <pc:spChg chg="del">
          <ac:chgData name="Romina Passalacqua Farfán" userId="S::romina.passalacqua@cultura.gob.cl::e647419e-942a-4c91-9bc9-f82150dc703f" providerId="AD" clId="Web-{B045D118-F523-80F6-D6C4-280E2F647820}" dt="2023-08-02T17:07:41.478" v="490"/>
          <ac:spMkLst>
            <pc:docMk/>
            <pc:sldMk cId="2334677914" sldId="287"/>
            <ac:spMk id="16" creationId="{FF12BFD0-477B-A81A-DE4D-AD7102FB0D4E}"/>
          </ac:spMkLst>
        </pc:spChg>
        <pc:spChg chg="del">
          <ac:chgData name="Romina Passalacqua Farfán" userId="S::romina.passalacqua@cultura.gob.cl::e647419e-942a-4c91-9bc9-f82150dc703f" providerId="AD" clId="Web-{B045D118-F523-80F6-D6C4-280E2F647820}" dt="2023-08-02T17:07:42.025" v="491"/>
          <ac:spMkLst>
            <pc:docMk/>
            <pc:sldMk cId="2334677914" sldId="287"/>
            <ac:spMk id="18" creationId="{53B80C61-D952-E7BC-E417-F55ACE4B6134}"/>
          </ac:spMkLst>
        </pc:spChg>
        <pc:spChg chg="del">
          <ac:chgData name="Romina Passalacqua Farfán" userId="S::romina.passalacqua@cultura.gob.cl::e647419e-942a-4c91-9bc9-f82150dc703f" providerId="AD" clId="Web-{B045D118-F523-80F6-D6C4-280E2F647820}" dt="2023-08-02T17:07:42.947" v="492"/>
          <ac:spMkLst>
            <pc:docMk/>
            <pc:sldMk cId="2334677914" sldId="287"/>
            <ac:spMk id="19" creationId="{7B06A199-95D5-20C8-E796-44622EC5D58D}"/>
          </ac:spMkLst>
        </pc:spChg>
        <pc:picChg chg="del">
          <ac:chgData name="Romina Passalacqua Farfán" userId="S::romina.passalacqua@cultura.gob.cl::e647419e-942a-4c91-9bc9-f82150dc703f" providerId="AD" clId="Web-{B045D118-F523-80F6-D6C4-280E2F647820}" dt="2023-08-02T17:07:40.087" v="489"/>
          <ac:picMkLst>
            <pc:docMk/>
            <pc:sldMk cId="2334677914" sldId="287"/>
            <ac:picMk id="2" creationId="{41A8B71D-C4FD-1426-2B36-A72881487613}"/>
          </ac:picMkLst>
        </pc:picChg>
        <pc:picChg chg="add">
          <ac:chgData name="Romina Passalacqua Farfán" userId="S::romina.passalacqua@cultura.gob.cl::e647419e-942a-4c91-9bc9-f82150dc703f" providerId="AD" clId="Web-{B045D118-F523-80F6-D6C4-280E2F647820}" dt="2023-08-02T17:07:53.588" v="494"/>
          <ac:picMkLst>
            <pc:docMk/>
            <pc:sldMk cId="2334677914" sldId="287"/>
            <ac:picMk id="9" creationId="{0ABAA893-D557-93E7-2D9E-8C4FAFF4BBE0}"/>
          </ac:picMkLst>
        </pc:picChg>
      </pc:sldChg>
      <pc:sldChg chg="addSp delSp modSp add replId">
        <pc:chgData name="Romina Passalacqua Farfán" userId="S::romina.passalacqua@cultura.gob.cl::e647419e-942a-4c91-9bc9-f82150dc703f" providerId="AD" clId="Web-{B045D118-F523-80F6-D6C4-280E2F647820}" dt="2023-08-02T20:01:21.133" v="1547" actId="1076"/>
        <pc:sldMkLst>
          <pc:docMk/>
          <pc:sldMk cId="2132611318" sldId="288"/>
        </pc:sldMkLst>
        <pc:spChg chg="add del mod">
          <ac:chgData name="Romina Passalacqua Farfán" userId="S::romina.passalacqua@cultura.gob.cl::e647419e-942a-4c91-9bc9-f82150dc703f" providerId="AD" clId="Web-{B045D118-F523-80F6-D6C4-280E2F647820}" dt="2023-08-02T17:12:19.972" v="614"/>
          <ac:spMkLst>
            <pc:docMk/>
            <pc:sldMk cId="2132611318" sldId="288"/>
            <ac:spMk id="3" creationId="{6E6812C1-6324-F276-9BD5-234DEB04867A}"/>
          </ac:spMkLst>
        </pc:spChg>
        <pc:spChg chg="del">
          <ac:chgData name="Romina Passalacqua Farfán" userId="S::romina.passalacqua@cultura.gob.cl::e647419e-942a-4c91-9bc9-f82150dc703f" providerId="AD" clId="Web-{B045D118-F523-80F6-D6C4-280E2F647820}" dt="2023-08-02T17:12:06.487" v="610"/>
          <ac:spMkLst>
            <pc:docMk/>
            <pc:sldMk cId="2132611318" sldId="288"/>
            <ac:spMk id="7" creationId="{28359AA8-6925-ABB0-BD42-4B1AA4711047}"/>
          </ac:spMkLst>
        </pc:spChg>
        <pc:spChg chg="add del mod">
          <ac:chgData name="Romina Passalacqua Farfán" userId="S::romina.passalacqua@cultura.gob.cl::e647419e-942a-4c91-9bc9-f82150dc703f" providerId="AD" clId="Web-{B045D118-F523-80F6-D6C4-280E2F647820}" dt="2023-08-02T19:26:08.446" v="1294"/>
          <ac:spMkLst>
            <pc:docMk/>
            <pc:sldMk cId="2132611318" sldId="288"/>
            <ac:spMk id="12" creationId="{C96FA64B-F851-2693-4E43-35091BB99A62}"/>
          </ac:spMkLst>
        </pc:spChg>
        <pc:spChg chg="add mod">
          <ac:chgData name="Romina Passalacqua Farfán" userId="S::romina.passalacqua@cultura.gob.cl::e647419e-942a-4c91-9bc9-f82150dc703f" providerId="AD" clId="Web-{B045D118-F523-80F6-D6C4-280E2F647820}" dt="2023-08-02T20:01:21.133" v="1547" actId="1076"/>
          <ac:spMkLst>
            <pc:docMk/>
            <pc:sldMk cId="2132611318" sldId="288"/>
            <ac:spMk id="13" creationId="{FDB4BA5D-BBD2-D739-9440-37BBB40305CA}"/>
          </ac:spMkLst>
        </pc:spChg>
        <pc:graphicFrameChg chg="add mod modGraphic">
          <ac:chgData name="Romina Passalacqua Farfán" userId="S::romina.passalacqua@cultura.gob.cl::e647419e-942a-4c91-9bc9-f82150dc703f" providerId="AD" clId="Web-{B045D118-F523-80F6-D6C4-280E2F647820}" dt="2023-08-02T20:01:19.164" v="1546" actId="1076"/>
          <ac:graphicFrameMkLst>
            <pc:docMk/>
            <pc:sldMk cId="2132611318" sldId="288"/>
            <ac:graphicFrameMk id="10" creationId="{E0AE26F2-BACE-BEB9-F8F3-0D77A59FAE80}"/>
          </ac:graphicFrameMkLst>
        </pc:graphicFrameChg>
        <pc:picChg chg="del">
          <ac:chgData name="Romina Passalacqua Farfán" userId="S::romina.passalacqua@cultura.gob.cl::e647419e-942a-4c91-9bc9-f82150dc703f" providerId="AD" clId="Web-{B045D118-F523-80F6-D6C4-280E2F647820}" dt="2023-08-02T17:12:08.237" v="611"/>
          <ac:picMkLst>
            <pc:docMk/>
            <pc:sldMk cId="2132611318" sldId="288"/>
            <ac:picMk id="9" creationId="{0ABAA893-D557-93E7-2D9E-8C4FAFF4BBE0}"/>
          </ac:picMkLst>
        </pc:picChg>
        <pc:picChg chg="add mod">
          <ac:chgData name="Romina Passalacqua Farfán" userId="S::romina.passalacqua@cultura.gob.cl::e647419e-942a-4c91-9bc9-f82150dc703f" providerId="AD" clId="Web-{B045D118-F523-80F6-D6C4-280E2F647820}" dt="2023-08-02T17:21:27.163" v="814" actId="1076"/>
          <ac:picMkLst>
            <pc:docMk/>
            <pc:sldMk cId="2132611318" sldId="288"/>
            <ac:picMk id="15" creationId="{BE4AFAB2-E7FD-C5EA-B529-A566D298C41B}"/>
          </ac:picMkLst>
        </pc:picChg>
      </pc:sldChg>
      <pc:sldChg chg="addSp delSp modSp add del replId">
        <pc:chgData name="Romina Passalacqua Farfán" userId="S::romina.passalacqua@cultura.gob.cl::e647419e-942a-4c91-9bc9-f82150dc703f" providerId="AD" clId="Web-{B045D118-F523-80F6-D6C4-280E2F647820}" dt="2023-08-02T20:07:58.833" v="1604"/>
        <pc:sldMkLst>
          <pc:docMk/>
          <pc:sldMk cId="3615611398" sldId="289"/>
        </pc:sldMkLst>
        <pc:spChg chg="add mod">
          <ac:chgData name="Romina Passalacqua Farfán" userId="S::romina.passalacqua@cultura.gob.cl::e647419e-942a-4c91-9bc9-f82150dc703f" providerId="AD" clId="Web-{B045D118-F523-80F6-D6C4-280E2F647820}" dt="2023-08-02T20:05:13.203" v="1577" actId="20577"/>
          <ac:spMkLst>
            <pc:docMk/>
            <pc:sldMk cId="3615611398" sldId="289"/>
            <ac:spMk id="8" creationId="{9171A031-EA5B-CA62-B1B5-96EDC71E8D09}"/>
          </ac:spMkLst>
        </pc:spChg>
        <pc:picChg chg="add">
          <ac:chgData name="Romina Passalacqua Farfán" userId="S::romina.passalacqua@cultura.gob.cl::e647419e-942a-4c91-9bc9-f82150dc703f" providerId="AD" clId="Web-{B045D118-F523-80F6-D6C4-280E2F647820}" dt="2023-08-02T19:10:51.232" v="1124"/>
          <ac:picMkLst>
            <pc:docMk/>
            <pc:sldMk cId="3615611398" sldId="289"/>
            <ac:picMk id="3" creationId="{1B2EFFF4-1CCC-FBEF-2C31-2CB4514125BB}"/>
          </ac:picMkLst>
        </pc:picChg>
        <pc:picChg chg="mod ord">
          <ac:chgData name="Romina Passalacqua Farfán" userId="S::romina.passalacqua@cultura.gob.cl::e647419e-942a-4c91-9bc9-f82150dc703f" providerId="AD" clId="Web-{B045D118-F523-80F6-D6C4-280E2F647820}" dt="2023-08-02T20:07:30.504" v="1599"/>
          <ac:picMkLst>
            <pc:docMk/>
            <pc:sldMk cId="3615611398" sldId="289"/>
            <ac:picMk id="4" creationId="{00000000-0000-0000-0000-000000000000}"/>
          </ac:picMkLst>
        </pc:picChg>
        <pc:picChg chg="del">
          <ac:chgData name="Romina Passalacqua Farfán" userId="S::romina.passalacqua@cultura.gob.cl::e647419e-942a-4c91-9bc9-f82150dc703f" providerId="AD" clId="Web-{B045D118-F523-80F6-D6C4-280E2F647820}" dt="2023-08-02T20:07:33.536" v="1600"/>
          <ac:picMkLst>
            <pc:docMk/>
            <pc:sldMk cId="3615611398" sldId="289"/>
            <ac:picMk id="5" creationId="{00000000-0000-0000-0000-000000000000}"/>
          </ac:picMkLst>
        </pc:picChg>
      </pc:sldChg>
      <pc:sldChg chg="addSp modSp add ord replId">
        <pc:chgData name="Romina Passalacqua Farfán" userId="S::romina.passalacqua@cultura.gob.cl::e647419e-942a-4c91-9bc9-f82150dc703f" providerId="AD" clId="Web-{B045D118-F523-80F6-D6C4-280E2F647820}" dt="2023-08-02T20:09:14.852" v="1624" actId="14100"/>
        <pc:sldMkLst>
          <pc:docMk/>
          <pc:sldMk cId="3619123658" sldId="290"/>
        </pc:sldMkLst>
        <pc:spChg chg="add mod">
          <ac:chgData name="Romina Passalacqua Farfán" userId="S::romina.passalacqua@cultura.gob.cl::e647419e-942a-4c91-9bc9-f82150dc703f" providerId="AD" clId="Web-{B045D118-F523-80F6-D6C4-280E2F647820}" dt="2023-08-02T20:09:14.852" v="1624" actId="14100"/>
          <ac:spMkLst>
            <pc:docMk/>
            <pc:sldMk cId="3619123658" sldId="290"/>
            <ac:spMk id="3" creationId="{B53C4B78-65FA-F39B-D157-F9B27EEABC9A}"/>
          </ac:spMkLst>
        </pc:spChg>
        <pc:picChg chg="add mod">
          <ac:chgData name="Romina Passalacqua Farfán" userId="S::romina.passalacqua@cultura.gob.cl::e647419e-942a-4c91-9bc9-f82150dc703f" providerId="AD" clId="Web-{B045D118-F523-80F6-D6C4-280E2F647820}" dt="2023-08-02T20:09:10.211" v="1622" actId="1076"/>
          <ac:picMkLst>
            <pc:docMk/>
            <pc:sldMk cId="3619123658" sldId="290"/>
            <ac:picMk id="8" creationId="{7AF99118-FC42-4B5D-677B-7ECA7E5532F3}"/>
          </ac:picMkLst>
        </pc:picChg>
      </pc:sldChg>
      <pc:sldChg chg="addSp delSp modSp add replId">
        <pc:chgData name="Romina Passalacqua Farfán" userId="S::romina.passalacqua@cultura.gob.cl::e647419e-942a-4c91-9bc9-f82150dc703f" providerId="AD" clId="Web-{B045D118-F523-80F6-D6C4-280E2F647820}" dt="2023-08-02T20:10:15.728" v="1632" actId="1076"/>
        <pc:sldMkLst>
          <pc:docMk/>
          <pc:sldMk cId="2529900176" sldId="291"/>
        </pc:sldMkLst>
        <pc:spChg chg="add mod">
          <ac:chgData name="Romina Passalacqua Farfán" userId="S::romina.passalacqua@cultura.gob.cl::e647419e-942a-4c91-9bc9-f82150dc703f" providerId="AD" clId="Web-{B045D118-F523-80F6-D6C4-280E2F647820}" dt="2023-08-02T20:10:10.869" v="1630" actId="1076"/>
          <ac:spMkLst>
            <pc:docMk/>
            <pc:sldMk cId="2529900176" sldId="291"/>
            <ac:spMk id="3" creationId="{EEB50563-ED43-7B45-C898-8B15EB12BD07}"/>
          </ac:spMkLst>
        </pc:spChg>
        <pc:spChg chg="add del mod">
          <ac:chgData name="Romina Passalacqua Farfán" userId="S::romina.passalacqua@cultura.gob.cl::e647419e-942a-4c91-9bc9-f82150dc703f" providerId="AD" clId="Web-{B045D118-F523-80F6-D6C4-280E2F647820}" dt="2023-08-02T19:20:25.046" v="1206"/>
          <ac:spMkLst>
            <pc:docMk/>
            <pc:sldMk cId="2529900176" sldId="291"/>
            <ac:spMk id="11" creationId="{5900CFA0-298C-D0B7-E4C4-3D8CD16A04D1}"/>
          </ac:spMkLst>
        </pc:spChg>
        <pc:spChg chg="add del mod">
          <ac:chgData name="Romina Passalacqua Farfán" userId="S::romina.passalacqua@cultura.gob.cl::e647419e-942a-4c91-9bc9-f82150dc703f" providerId="AD" clId="Web-{B045D118-F523-80F6-D6C4-280E2F647820}" dt="2023-08-02T19:29:56.328" v="1335"/>
          <ac:spMkLst>
            <pc:docMk/>
            <pc:sldMk cId="2529900176" sldId="291"/>
            <ac:spMk id="12" creationId="{F8ED0989-DF3C-B202-6FF2-1B745F79AF43}"/>
          </ac:spMkLst>
        </pc:spChg>
        <pc:spChg chg="add del mod">
          <ac:chgData name="Romina Passalacqua Farfán" userId="S::romina.passalacqua@cultura.gob.cl::e647419e-942a-4c91-9bc9-f82150dc703f" providerId="AD" clId="Web-{B045D118-F523-80F6-D6C4-280E2F647820}" dt="2023-08-02T19:21:10.375" v="1246"/>
          <ac:spMkLst>
            <pc:docMk/>
            <pc:sldMk cId="2529900176" sldId="291"/>
            <ac:spMk id="13" creationId="{0217D3D0-DE0B-89EF-00B3-9B7E4C68C62F}"/>
          </ac:spMkLst>
        </pc:spChg>
        <pc:spChg chg="add del mod">
          <ac:chgData name="Romina Passalacqua Farfán" userId="S::romina.passalacqua@cultura.gob.cl::e647419e-942a-4c91-9bc9-f82150dc703f" providerId="AD" clId="Web-{B045D118-F523-80F6-D6C4-280E2F647820}" dt="2023-08-02T19:29:55.531" v="1334"/>
          <ac:spMkLst>
            <pc:docMk/>
            <pc:sldMk cId="2529900176" sldId="291"/>
            <ac:spMk id="14" creationId="{3584D2F6-65F1-72C5-B199-7FCEF466498A}"/>
          </ac:spMkLst>
        </pc:spChg>
        <pc:graphicFrameChg chg="add mod modGraphic">
          <ac:chgData name="Romina Passalacqua Farfán" userId="S::romina.passalacqua@cultura.gob.cl::e647419e-942a-4c91-9bc9-f82150dc703f" providerId="AD" clId="Web-{B045D118-F523-80F6-D6C4-280E2F647820}" dt="2023-08-02T20:10:15.728" v="1632" actId="1076"/>
          <ac:graphicFrameMkLst>
            <pc:docMk/>
            <pc:sldMk cId="2529900176" sldId="291"/>
            <ac:graphicFrameMk id="8" creationId="{095D901F-A6F5-D7A4-E670-31D959974759}"/>
          </ac:graphicFrameMkLst>
        </pc:graphicFrameChg>
        <pc:picChg chg="add del mod">
          <ac:chgData name="Romina Passalacqua Farfán" userId="S::romina.passalacqua@cultura.gob.cl::e647419e-942a-4c91-9bc9-f82150dc703f" providerId="AD" clId="Web-{B045D118-F523-80F6-D6C4-280E2F647820}" dt="2023-08-02T20:10:12.432" v="1631"/>
          <ac:picMkLst>
            <pc:docMk/>
            <pc:sldMk cId="2529900176" sldId="291"/>
            <ac:picMk id="10" creationId="{DD9224D4-46D2-4C0D-B428-BE0EC5FCDBDA}"/>
          </ac:picMkLst>
        </pc:picChg>
      </pc:sldChg>
      <pc:sldChg chg="add replId">
        <pc:chgData name="Romina Passalacqua Farfán" userId="S::romina.passalacqua@cultura.gob.cl::e647419e-942a-4c91-9bc9-f82150dc703f" providerId="AD" clId="Web-{B045D118-F523-80F6-D6C4-280E2F647820}" dt="2023-08-02T19:25:14.695" v="1285"/>
        <pc:sldMkLst>
          <pc:docMk/>
          <pc:sldMk cId="3614898856" sldId="292"/>
        </pc:sldMkLst>
      </pc:sldChg>
      <pc:sldChg chg="modSp add replId">
        <pc:chgData name="Romina Passalacqua Farfán" userId="S::romina.passalacqua@cultura.gob.cl::e647419e-942a-4c91-9bc9-f82150dc703f" providerId="AD" clId="Web-{B045D118-F523-80F6-D6C4-280E2F647820}" dt="2023-08-02T20:01:12.367" v="1545" actId="1076"/>
        <pc:sldMkLst>
          <pc:docMk/>
          <pc:sldMk cId="3544393198" sldId="293"/>
        </pc:sldMkLst>
        <pc:spChg chg="mod">
          <ac:chgData name="Romina Passalacqua Farfán" userId="S::romina.passalacqua@cultura.gob.cl::e647419e-942a-4c91-9bc9-f82150dc703f" providerId="AD" clId="Web-{B045D118-F523-80F6-D6C4-280E2F647820}" dt="2023-08-02T20:01:12.367" v="1545" actId="1076"/>
          <ac:spMkLst>
            <pc:docMk/>
            <pc:sldMk cId="3544393198" sldId="293"/>
            <ac:spMk id="12" creationId="{C96FA64B-F851-2693-4E43-35091BB99A62}"/>
          </ac:spMkLst>
        </pc:spChg>
        <pc:spChg chg="mod">
          <ac:chgData name="Romina Passalacqua Farfán" userId="S::romina.passalacqua@cultura.gob.cl::e647419e-942a-4c91-9bc9-f82150dc703f" providerId="AD" clId="Web-{B045D118-F523-80F6-D6C4-280E2F647820}" dt="2023-08-02T20:01:05.914" v="1543" actId="1076"/>
          <ac:spMkLst>
            <pc:docMk/>
            <pc:sldMk cId="3544393198" sldId="293"/>
            <ac:spMk id="13" creationId="{FDB4BA5D-BBD2-D739-9440-37BBB40305CA}"/>
          </ac:spMkLst>
        </pc:spChg>
        <pc:graphicFrameChg chg="mod">
          <ac:chgData name="Romina Passalacqua Farfán" userId="S::romina.passalacqua@cultura.gob.cl::e647419e-942a-4c91-9bc9-f82150dc703f" providerId="AD" clId="Web-{B045D118-F523-80F6-D6C4-280E2F647820}" dt="2023-08-02T20:01:09.664" v="1544" actId="1076"/>
          <ac:graphicFrameMkLst>
            <pc:docMk/>
            <pc:sldMk cId="3544393198" sldId="293"/>
            <ac:graphicFrameMk id="10" creationId="{E0AE26F2-BACE-BEB9-F8F3-0D77A59FAE80}"/>
          </ac:graphicFrameMkLst>
        </pc:graphicFrameChg>
      </pc:sldChg>
      <pc:sldChg chg="delSp modSp add replId">
        <pc:chgData name="Romina Passalacqua Farfán" userId="S::romina.passalacqua@cultura.gob.cl::e647419e-942a-4c91-9bc9-f82150dc703f" providerId="AD" clId="Web-{B045D118-F523-80F6-D6C4-280E2F647820}" dt="2023-08-02T20:02:50.183" v="1571" actId="1076"/>
        <pc:sldMkLst>
          <pc:docMk/>
          <pc:sldMk cId="1720509752" sldId="294"/>
        </pc:sldMkLst>
        <pc:spChg chg="mod">
          <ac:chgData name="Romina Passalacqua Farfán" userId="S::romina.passalacqua@cultura.gob.cl::e647419e-942a-4c91-9bc9-f82150dc703f" providerId="AD" clId="Web-{B045D118-F523-80F6-D6C4-280E2F647820}" dt="2023-08-02T20:02:28.260" v="1563" actId="20577"/>
          <ac:spMkLst>
            <pc:docMk/>
            <pc:sldMk cId="1720509752" sldId="294"/>
            <ac:spMk id="2" creationId="{167696B3-0818-5044-E674-A76F510C8217}"/>
          </ac:spMkLst>
        </pc:spChg>
        <pc:spChg chg="mod">
          <ac:chgData name="Romina Passalacqua Farfán" userId="S::romina.passalacqua@cultura.gob.cl::e647419e-942a-4c91-9bc9-f82150dc703f" providerId="AD" clId="Web-{B045D118-F523-80F6-D6C4-280E2F647820}" dt="2023-08-02T20:02:42.058" v="1569" actId="20577"/>
          <ac:spMkLst>
            <pc:docMk/>
            <pc:sldMk cId="1720509752" sldId="294"/>
            <ac:spMk id="7" creationId="{FB0D23CA-1893-06FD-15F2-0625E0C2B760}"/>
          </ac:spMkLst>
        </pc:spChg>
        <pc:spChg chg="del">
          <ac:chgData name="Romina Passalacqua Farfán" userId="S::romina.passalacqua@cultura.gob.cl::e647419e-942a-4c91-9bc9-f82150dc703f" providerId="AD" clId="Web-{B045D118-F523-80F6-D6C4-280E2F647820}" dt="2023-08-02T19:27:29.339" v="1305"/>
          <ac:spMkLst>
            <pc:docMk/>
            <pc:sldMk cId="1720509752" sldId="294"/>
            <ac:spMk id="8" creationId="{E48EB1DF-9F2D-20F0-DC1B-E5A135E1288D}"/>
          </ac:spMkLst>
        </pc:spChg>
        <pc:spChg chg="del mod">
          <ac:chgData name="Romina Passalacqua Farfán" userId="S::romina.passalacqua@cultura.gob.cl::e647419e-942a-4c91-9bc9-f82150dc703f" providerId="AD" clId="Web-{B045D118-F523-80F6-D6C4-280E2F647820}" dt="2023-08-02T19:27:46.277" v="1308"/>
          <ac:spMkLst>
            <pc:docMk/>
            <pc:sldMk cId="1720509752" sldId="294"/>
            <ac:spMk id="10" creationId="{0FBEB394-6263-1EE7-9E91-AD1F220A1FED}"/>
          </ac:spMkLst>
        </pc:spChg>
        <pc:spChg chg="mod">
          <ac:chgData name="Romina Passalacqua Farfán" userId="S::romina.passalacqua@cultura.gob.cl::e647419e-942a-4c91-9bc9-f82150dc703f" providerId="AD" clId="Web-{B045D118-F523-80F6-D6C4-280E2F647820}" dt="2023-08-02T20:02:47.403" v="1570" actId="1076"/>
          <ac:spMkLst>
            <pc:docMk/>
            <pc:sldMk cId="1720509752" sldId="294"/>
            <ac:spMk id="13" creationId="{33D0A8DB-689E-24BC-3859-02B2C7E66BA9}"/>
          </ac:spMkLst>
        </pc:spChg>
        <pc:spChg chg="mod">
          <ac:chgData name="Romina Passalacqua Farfán" userId="S::romina.passalacqua@cultura.gob.cl::e647419e-942a-4c91-9bc9-f82150dc703f" providerId="AD" clId="Web-{B045D118-F523-80F6-D6C4-280E2F647820}" dt="2023-08-02T20:02:50.183" v="1571" actId="1076"/>
          <ac:spMkLst>
            <pc:docMk/>
            <pc:sldMk cId="1720509752" sldId="294"/>
            <ac:spMk id="15" creationId="{A9BE6AB2-D58A-1F4F-26E6-1A45FD3AFA9D}"/>
          </ac:spMkLst>
        </pc:spChg>
      </pc:sldChg>
      <pc:sldChg chg="modSp add replId">
        <pc:chgData name="Romina Passalacqua Farfán" userId="S::romina.passalacqua@cultura.gob.cl::e647419e-942a-4c91-9bc9-f82150dc703f" providerId="AD" clId="Web-{B045D118-F523-80F6-D6C4-280E2F647820}" dt="2023-08-02T20:09:48.024" v="1628" actId="14100"/>
        <pc:sldMkLst>
          <pc:docMk/>
          <pc:sldMk cId="515701827" sldId="295"/>
        </pc:sldMkLst>
        <pc:spChg chg="mod">
          <ac:chgData name="Romina Passalacqua Farfán" userId="S::romina.passalacqua@cultura.gob.cl::e647419e-942a-4c91-9bc9-f82150dc703f" providerId="AD" clId="Web-{B045D118-F523-80F6-D6C4-280E2F647820}" dt="2023-08-02T19:28:23.513" v="1319" actId="1076"/>
          <ac:spMkLst>
            <pc:docMk/>
            <pc:sldMk cId="515701827" sldId="295"/>
            <ac:spMk id="9" creationId="{3D4DFFDF-0AB5-6331-DAD3-F5A8A94F7C34}"/>
          </ac:spMkLst>
        </pc:spChg>
        <pc:spChg chg="mod">
          <ac:chgData name="Romina Passalacqua Farfán" userId="S::romina.passalacqua@cultura.gob.cl::e647419e-942a-4c91-9bc9-f82150dc703f" providerId="AD" clId="Web-{B045D118-F523-80F6-D6C4-280E2F647820}" dt="2023-08-02T20:09:48.024" v="1628" actId="14100"/>
          <ac:spMkLst>
            <pc:docMk/>
            <pc:sldMk cId="515701827" sldId="295"/>
            <ac:spMk id="13" creationId="{FD9C88F7-C479-606A-B0DB-D308BC7EA219}"/>
          </ac:spMkLst>
        </pc:spChg>
        <pc:spChg chg="mod">
          <ac:chgData name="Romina Passalacqua Farfán" userId="S::romina.passalacqua@cultura.gob.cl::e647419e-942a-4c91-9bc9-f82150dc703f" providerId="AD" clId="Web-{B045D118-F523-80F6-D6C4-280E2F647820}" dt="2023-08-02T20:09:44.212" v="1627" actId="14100"/>
          <ac:spMkLst>
            <pc:docMk/>
            <pc:sldMk cId="515701827" sldId="295"/>
            <ac:spMk id="14" creationId="{C5DCC662-2421-3998-AB81-F28CC6D76D56}"/>
          </ac:spMkLst>
        </pc:spChg>
        <pc:picChg chg="mod">
          <ac:chgData name="Romina Passalacqua Farfán" userId="S::romina.passalacqua@cultura.gob.cl::e647419e-942a-4c91-9bc9-f82150dc703f" providerId="AD" clId="Web-{B045D118-F523-80F6-D6C4-280E2F647820}" dt="2023-08-02T19:28:45.592" v="1323" actId="1076"/>
          <ac:picMkLst>
            <pc:docMk/>
            <pc:sldMk cId="515701827" sldId="295"/>
            <ac:picMk id="10" creationId="{4AAE5E45-EB86-37CF-13D7-767F5761F999}"/>
          </ac:picMkLst>
        </pc:picChg>
      </pc:sldChg>
      <pc:sldChg chg="modSp add del replId">
        <pc:chgData name="Romina Passalacqua Farfán" userId="S::romina.passalacqua@cultura.gob.cl::e647419e-942a-4c91-9bc9-f82150dc703f" providerId="AD" clId="Web-{B045D118-F523-80F6-D6C4-280E2F647820}" dt="2023-08-02T20:06:24.424" v="1591"/>
        <pc:sldMkLst>
          <pc:docMk/>
          <pc:sldMk cId="2693018339" sldId="296"/>
        </pc:sldMkLst>
        <pc:spChg chg="mod">
          <ac:chgData name="Romina Passalacqua Farfán" userId="S::romina.passalacqua@cultura.gob.cl::e647419e-942a-4c91-9bc9-f82150dc703f" providerId="AD" clId="Web-{B045D118-F523-80F6-D6C4-280E2F647820}" dt="2023-08-02T20:05:44.845" v="1580" actId="20577"/>
          <ac:spMkLst>
            <pc:docMk/>
            <pc:sldMk cId="2693018339" sldId="296"/>
            <ac:spMk id="14" creationId="{3584D2F6-65F1-72C5-B199-7FCEF466498A}"/>
          </ac:spMkLst>
        </pc:spChg>
      </pc:sldChg>
      <pc:sldChg chg="modSp add replId">
        <pc:chgData name="Romina Passalacqua Farfán" userId="S::romina.passalacqua@cultura.gob.cl::e647419e-942a-4c91-9bc9-f82150dc703f" providerId="AD" clId="Web-{B045D118-F523-80F6-D6C4-280E2F647820}" dt="2023-08-02T19:58:07.861" v="1523" actId="20577"/>
        <pc:sldMkLst>
          <pc:docMk/>
          <pc:sldMk cId="3025411810" sldId="297"/>
        </pc:sldMkLst>
        <pc:spChg chg="mod">
          <ac:chgData name="Romina Passalacqua Farfán" userId="S::romina.passalacqua@cultura.gob.cl::e647419e-942a-4c91-9bc9-f82150dc703f" providerId="AD" clId="Web-{B045D118-F523-80F6-D6C4-280E2F647820}" dt="2023-08-02T19:58:07.861" v="1523" actId="20577"/>
          <ac:spMkLst>
            <pc:docMk/>
            <pc:sldMk cId="3025411810" sldId="297"/>
            <ac:spMk id="7" creationId="{653B8E62-4806-9008-A31E-4BA056654A02}"/>
          </ac:spMkLst>
        </pc:spChg>
      </pc:sldChg>
      <pc:sldChg chg="modSp add replId">
        <pc:chgData name="Romina Passalacqua Farfán" userId="S::romina.passalacqua@cultura.gob.cl::e647419e-942a-4c91-9bc9-f82150dc703f" providerId="AD" clId="Web-{B045D118-F523-80F6-D6C4-280E2F647820}" dt="2023-08-02T19:59:04.473" v="1529" actId="20577"/>
        <pc:sldMkLst>
          <pc:docMk/>
          <pc:sldMk cId="1302050948" sldId="298"/>
        </pc:sldMkLst>
        <pc:spChg chg="mod">
          <ac:chgData name="Romina Passalacqua Farfán" userId="S::romina.passalacqua@cultura.gob.cl::e647419e-942a-4c91-9bc9-f82150dc703f" providerId="AD" clId="Web-{B045D118-F523-80F6-D6C4-280E2F647820}" dt="2023-08-02T19:59:04.473" v="1529" actId="20577"/>
          <ac:spMkLst>
            <pc:docMk/>
            <pc:sldMk cId="1302050948" sldId="298"/>
            <ac:spMk id="2" creationId="{5DF4E3CA-79A8-D08F-AD51-00FE896A3396}"/>
          </ac:spMkLst>
        </pc:spChg>
      </pc:sldChg>
      <pc:sldChg chg="delSp modSp add replId">
        <pc:chgData name="Romina Passalacqua Farfán" userId="S::romina.passalacqua@cultura.gob.cl::e647419e-942a-4c91-9bc9-f82150dc703f" providerId="AD" clId="Web-{B045D118-F523-80F6-D6C4-280E2F647820}" dt="2023-08-02T20:02:13.619" v="1557"/>
        <pc:sldMkLst>
          <pc:docMk/>
          <pc:sldMk cId="2629745444" sldId="299"/>
        </pc:sldMkLst>
        <pc:spChg chg="mod">
          <ac:chgData name="Romina Passalacqua Farfán" userId="S::romina.passalacqua@cultura.gob.cl::e647419e-942a-4c91-9bc9-f82150dc703f" providerId="AD" clId="Web-{B045D118-F523-80F6-D6C4-280E2F647820}" dt="2023-08-02T20:01:41.993" v="1553"/>
          <ac:spMkLst>
            <pc:docMk/>
            <pc:sldMk cId="2629745444" sldId="299"/>
            <ac:spMk id="2" creationId="{167696B3-0818-5044-E674-A76F510C8217}"/>
          </ac:spMkLst>
        </pc:spChg>
        <pc:spChg chg="del mod">
          <ac:chgData name="Romina Passalacqua Farfán" userId="S::romina.passalacqua@cultura.gob.cl::e647419e-942a-4c91-9bc9-f82150dc703f" providerId="AD" clId="Web-{B045D118-F523-80F6-D6C4-280E2F647820}" dt="2023-08-02T20:02:13.619" v="1557"/>
          <ac:spMkLst>
            <pc:docMk/>
            <pc:sldMk cId="2629745444" sldId="299"/>
            <ac:spMk id="13" creationId="{33D0A8DB-689E-24BC-3859-02B2C7E66BA9}"/>
          </ac:spMkLst>
        </pc:spChg>
        <pc:spChg chg="del mod">
          <ac:chgData name="Romina Passalacqua Farfán" userId="S::romina.passalacqua@cultura.gob.cl::e647419e-942a-4c91-9bc9-f82150dc703f" providerId="AD" clId="Web-{B045D118-F523-80F6-D6C4-280E2F647820}" dt="2023-08-02T20:02:12.775" v="1556"/>
          <ac:spMkLst>
            <pc:docMk/>
            <pc:sldMk cId="2629745444" sldId="299"/>
            <ac:spMk id="15" creationId="{A9BE6AB2-D58A-1F4F-26E6-1A45FD3AFA9D}"/>
          </ac:spMkLst>
        </pc:spChg>
      </pc:sldChg>
      <pc:sldChg chg="addSp delSp modSp add replId">
        <pc:chgData name="Romina Passalacqua Farfán" userId="S::romina.passalacqua@cultura.gob.cl::e647419e-942a-4c91-9bc9-f82150dc703f" providerId="AD" clId="Web-{B045D118-F523-80F6-D6C4-280E2F647820}" dt="2023-08-02T20:10:40.151" v="1635" actId="20577"/>
        <pc:sldMkLst>
          <pc:docMk/>
          <pc:sldMk cId="1031127028" sldId="300"/>
        </pc:sldMkLst>
        <pc:spChg chg="mod">
          <ac:chgData name="Romina Passalacqua Farfán" userId="S::romina.passalacqua@cultura.gob.cl::e647419e-942a-4c91-9bc9-f82150dc703f" providerId="AD" clId="Web-{B045D118-F523-80F6-D6C4-280E2F647820}" dt="2023-08-02T20:06:45.909" v="1595" actId="1076"/>
          <ac:spMkLst>
            <pc:docMk/>
            <pc:sldMk cId="1031127028" sldId="300"/>
            <ac:spMk id="3" creationId="{EEB50563-ED43-7B45-C898-8B15EB12BD07}"/>
          </ac:spMkLst>
        </pc:spChg>
        <pc:spChg chg="add mod">
          <ac:chgData name="Romina Passalacqua Farfán" userId="S::romina.passalacqua@cultura.gob.cl::e647419e-942a-4c91-9bc9-f82150dc703f" providerId="AD" clId="Web-{B045D118-F523-80F6-D6C4-280E2F647820}" dt="2023-08-02T20:10:40.151" v="1635" actId="20577"/>
          <ac:spMkLst>
            <pc:docMk/>
            <pc:sldMk cId="1031127028" sldId="300"/>
            <ac:spMk id="7" creationId="{633BAF7A-F33E-8849-343C-1ED587D05CEB}"/>
          </ac:spMkLst>
        </pc:spChg>
        <pc:graphicFrameChg chg="mod">
          <ac:chgData name="Romina Passalacqua Farfán" userId="S::romina.passalacqua@cultura.gob.cl::e647419e-942a-4c91-9bc9-f82150dc703f" providerId="AD" clId="Web-{B045D118-F523-80F6-D6C4-280E2F647820}" dt="2023-08-02T20:06:34.831" v="1593" actId="1076"/>
          <ac:graphicFrameMkLst>
            <pc:docMk/>
            <pc:sldMk cId="1031127028" sldId="300"/>
            <ac:graphicFrameMk id="8" creationId="{095D901F-A6F5-D7A4-E670-31D959974759}"/>
          </ac:graphicFrameMkLst>
        </pc:graphicFrameChg>
        <pc:picChg chg="del mod">
          <ac:chgData name="Romina Passalacqua Farfán" userId="S::romina.passalacqua@cultura.gob.cl::e647419e-942a-4c91-9bc9-f82150dc703f" providerId="AD" clId="Web-{B045D118-F523-80F6-D6C4-280E2F647820}" dt="2023-08-02T20:10:00.697" v="1629"/>
          <ac:picMkLst>
            <pc:docMk/>
            <pc:sldMk cId="1031127028" sldId="300"/>
            <ac:picMk id="10" creationId="{DD9224D4-46D2-4C0D-B428-BE0EC5FCDBDA}"/>
          </ac:picMkLst>
        </pc:picChg>
      </pc:sldChg>
      <pc:sldChg chg="addSp delSp modSp add replId">
        <pc:chgData name="Romina Passalacqua Farfán" userId="S::romina.passalacqua@cultura.gob.cl::e647419e-942a-4c91-9bc9-f82150dc703f" providerId="AD" clId="Web-{B045D118-F523-80F6-D6C4-280E2F647820}" dt="2023-08-02T20:20:54.671" v="1832" actId="688"/>
        <pc:sldMkLst>
          <pc:docMk/>
          <pc:sldMk cId="1676827864" sldId="301"/>
        </pc:sldMkLst>
        <pc:spChg chg="mod">
          <ac:chgData name="Romina Passalacqua Farfán" userId="S::romina.passalacqua@cultura.gob.cl::e647419e-942a-4c91-9bc9-f82150dc703f" providerId="AD" clId="Web-{B045D118-F523-80F6-D6C4-280E2F647820}" dt="2023-08-02T20:19:01.917" v="1771"/>
          <ac:spMkLst>
            <pc:docMk/>
            <pc:sldMk cId="1676827864" sldId="301"/>
            <ac:spMk id="12" creationId="{00000000-0000-0000-0000-000000000000}"/>
          </ac:spMkLst>
        </pc:spChg>
        <pc:graphicFrameChg chg="add mod ord modGraphic">
          <ac:chgData name="Romina Passalacqua Farfán" userId="S::romina.passalacqua@cultura.gob.cl::e647419e-942a-4c91-9bc9-f82150dc703f" providerId="AD" clId="Web-{B045D118-F523-80F6-D6C4-280E2F647820}" dt="2023-08-02T20:20:38.436" v="1830" actId="20577"/>
          <ac:graphicFrameMkLst>
            <pc:docMk/>
            <pc:sldMk cId="1676827864" sldId="301"/>
            <ac:graphicFrameMk id="7" creationId="{FF8D7103-1E7D-69D4-86C7-82CE2F909CFC}"/>
          </ac:graphicFrameMkLst>
        </pc:graphicFrameChg>
        <pc:picChg chg="del">
          <ac:chgData name="Romina Passalacqua Farfán" userId="S::romina.passalacqua@cultura.gob.cl::e647419e-942a-4c91-9bc9-f82150dc703f" providerId="AD" clId="Web-{B045D118-F523-80F6-D6C4-280E2F647820}" dt="2023-08-02T20:18:40.651" v="1767"/>
          <ac:picMkLst>
            <pc:docMk/>
            <pc:sldMk cId="1676827864" sldId="301"/>
            <ac:picMk id="3" creationId="{DBFD2D90-6553-0642-C855-9490DC3D1A13}"/>
          </ac:picMkLst>
        </pc:picChg>
        <pc:picChg chg="mod">
          <ac:chgData name="Romina Passalacqua Farfán" userId="S::romina.passalacqua@cultura.gob.cl::e647419e-942a-4c91-9bc9-f82150dc703f" providerId="AD" clId="Web-{B045D118-F523-80F6-D6C4-280E2F647820}" dt="2023-08-02T20:19:21.652" v="1778" actId="1076"/>
          <ac:picMkLst>
            <pc:docMk/>
            <pc:sldMk cId="1676827864" sldId="301"/>
            <ac:picMk id="4" creationId="{00000000-0000-0000-0000-000000000000}"/>
          </ac:picMkLst>
        </pc:picChg>
        <pc:picChg chg="add mod">
          <ac:chgData name="Romina Passalacqua Farfán" userId="S::romina.passalacqua@cultura.gob.cl::e647419e-942a-4c91-9bc9-f82150dc703f" providerId="AD" clId="Web-{B045D118-F523-80F6-D6C4-280E2F647820}" dt="2023-08-02T20:20:54.671" v="1832" actId="688"/>
          <ac:picMkLst>
            <pc:docMk/>
            <pc:sldMk cId="1676827864" sldId="301"/>
            <ac:picMk id="5" creationId="{C4EAA224-DE6B-58B9-D7C3-80FFCB54C04C}"/>
          </ac:picMkLst>
        </pc:picChg>
        <pc:picChg chg="del">
          <ac:chgData name="Romina Passalacqua Farfán" userId="S::romina.passalacqua@cultura.gob.cl::e647419e-942a-4c91-9bc9-f82150dc703f" providerId="AD" clId="Web-{B045D118-F523-80F6-D6C4-280E2F647820}" dt="2023-08-02T20:19:04.339" v="1772"/>
          <ac:picMkLst>
            <pc:docMk/>
            <pc:sldMk cId="1676827864" sldId="301"/>
            <ac:picMk id="10" creationId="{00000000-0000-0000-0000-000000000000}"/>
          </ac:picMkLst>
        </pc:picChg>
      </pc:sldChg>
    </pc:docChg>
  </pc:docChgLst>
  <pc:docChgLst>
    <pc:chgData name="Gloria Cadican Varas" userId="S::gloria.cadican@cultura.gob.cl::a1e69cfc-5010-4394-b4c2-2d1dbb7d6c60" providerId="AD" clId="Web-{16367259-56AB-4F6F-2142-3D5590F05896}"/>
    <pc:docChg chg="modSld">
      <pc:chgData name="Gloria Cadican Varas" userId="S::gloria.cadican@cultura.gob.cl::a1e69cfc-5010-4394-b4c2-2d1dbb7d6c60" providerId="AD" clId="Web-{16367259-56AB-4F6F-2142-3D5590F05896}" dt="2023-08-07T12:46:58.209" v="4"/>
      <pc:docMkLst>
        <pc:docMk/>
      </pc:docMkLst>
      <pc:sldChg chg="modSp delCm modCm">
        <pc:chgData name="Gloria Cadican Varas" userId="S::gloria.cadican@cultura.gob.cl::a1e69cfc-5010-4394-b4c2-2d1dbb7d6c60" providerId="AD" clId="Web-{16367259-56AB-4F6F-2142-3D5590F05896}" dt="2023-08-07T12:46:58.209" v="4"/>
        <pc:sldMkLst>
          <pc:docMk/>
          <pc:sldMk cId="1350043172" sldId="259"/>
        </pc:sldMkLst>
        <pc:spChg chg="mod">
          <ac:chgData name="Gloria Cadican Varas" userId="S::gloria.cadican@cultura.gob.cl::a1e69cfc-5010-4394-b4c2-2d1dbb7d6c60" providerId="AD" clId="Web-{16367259-56AB-4F6F-2142-3D5590F05896}" dt="2023-08-07T12:46:32.443" v="3" actId="20577"/>
          <ac:spMkLst>
            <pc:docMk/>
            <pc:sldMk cId="1350043172" sldId="259"/>
            <ac:spMk id="15" creationId="{7EAB3344-F0F1-8677-ADC0-820BB77AC28F}"/>
          </ac:spMkLst>
        </pc:spChg>
        <pc:extLst>
          <p:ext xmlns:p="http://schemas.openxmlformats.org/presentationml/2006/main" uri="{D6D511B9-2390-475A-947B-AFAB55BFBCF1}">
            <pc226:cmChg xmlns:pc226="http://schemas.microsoft.com/office/powerpoint/2022/06/main/command" chg="del mod">
              <pc226:chgData name="Gloria Cadican Varas" userId="S::gloria.cadican@cultura.gob.cl::a1e69cfc-5010-4394-b4c2-2d1dbb7d6c60" providerId="AD" clId="Web-{16367259-56AB-4F6F-2142-3D5590F05896}" dt="2023-08-07T12:46:58.209" v="4"/>
              <pc2:cmMkLst xmlns:pc2="http://schemas.microsoft.com/office/powerpoint/2019/9/main/command">
                <pc:docMk/>
                <pc:sldMk cId="1350043172" sldId="259"/>
                <pc2:cmMk id="{E01CCECD-CD95-4FC1-9B55-7ACBAA35937C}"/>
              </pc2:cmMkLst>
            </pc226:cmChg>
          </p:ext>
        </pc:extLst>
      </pc:sldChg>
    </pc:docChg>
  </pc:docChgLst>
  <pc:docChgLst>
    <pc:chgData name="Gloria Cadican Varas" userId="S::gloria.cadican@cultura.gob.cl::a1e69cfc-5010-4394-b4c2-2d1dbb7d6c60" providerId="AD" clId="Web-{E77D9487-3503-B0E9-D793-070B3BE3747C}"/>
    <pc:docChg chg="modSld">
      <pc:chgData name="Gloria Cadican Varas" userId="S::gloria.cadican@cultura.gob.cl::a1e69cfc-5010-4394-b4c2-2d1dbb7d6c60" providerId="AD" clId="Web-{E77D9487-3503-B0E9-D793-070B3BE3747C}" dt="2023-08-02T20:06:26.123" v="18"/>
      <pc:docMkLst>
        <pc:docMk/>
      </pc:docMkLst>
      <pc:sldChg chg="modSp">
        <pc:chgData name="Gloria Cadican Varas" userId="S::gloria.cadican@cultura.gob.cl::a1e69cfc-5010-4394-b4c2-2d1dbb7d6c60" providerId="AD" clId="Web-{E77D9487-3503-B0E9-D793-070B3BE3747C}" dt="2023-08-02T19:47:22.559" v="1" actId="14100"/>
        <pc:sldMkLst>
          <pc:docMk/>
          <pc:sldMk cId="2838059265" sldId="256"/>
        </pc:sldMkLst>
        <pc:picChg chg="mod">
          <ac:chgData name="Gloria Cadican Varas" userId="S::gloria.cadican@cultura.gob.cl::a1e69cfc-5010-4394-b4c2-2d1dbb7d6c60" providerId="AD" clId="Web-{E77D9487-3503-B0E9-D793-070B3BE3747C}" dt="2023-08-02T19:47:22.559" v="1" actId="14100"/>
          <ac:picMkLst>
            <pc:docMk/>
            <pc:sldMk cId="2838059265" sldId="256"/>
            <ac:picMk id="10" creationId="{00000000-0000-0000-0000-000000000000}"/>
          </ac:picMkLst>
        </pc:picChg>
      </pc:sldChg>
      <pc:sldChg chg="addSp delSp modSp">
        <pc:chgData name="Gloria Cadican Varas" userId="S::gloria.cadican@cultura.gob.cl::a1e69cfc-5010-4394-b4c2-2d1dbb7d6c60" providerId="AD" clId="Web-{E77D9487-3503-B0E9-D793-070B3BE3747C}" dt="2023-08-02T20:05:19.856" v="17"/>
        <pc:sldMkLst>
          <pc:docMk/>
          <pc:sldMk cId="1199343657" sldId="267"/>
        </pc:sldMkLst>
        <pc:spChg chg="add del mod">
          <ac:chgData name="Gloria Cadican Varas" userId="S::gloria.cadican@cultura.gob.cl::a1e69cfc-5010-4394-b4c2-2d1dbb7d6c60" providerId="AD" clId="Web-{E77D9487-3503-B0E9-D793-070B3BE3747C}" dt="2023-08-02T20:05:19.856" v="17"/>
          <ac:spMkLst>
            <pc:docMk/>
            <pc:sldMk cId="1199343657" sldId="267"/>
            <ac:spMk id="3" creationId="{37DAC4BE-25C6-387B-39CB-EDE59FC842FF}"/>
          </ac:spMkLst>
        </pc:spChg>
      </pc:sldChg>
      <pc:sldChg chg="modSp">
        <pc:chgData name="Gloria Cadican Varas" userId="S::gloria.cadican@cultura.gob.cl::a1e69cfc-5010-4394-b4c2-2d1dbb7d6c60" providerId="AD" clId="Web-{E77D9487-3503-B0E9-D793-070B3BE3747C}" dt="2023-08-02T19:57:11.748" v="3" actId="14100"/>
        <pc:sldMkLst>
          <pc:docMk/>
          <pc:sldMk cId="2921168632" sldId="281"/>
        </pc:sldMkLst>
        <pc:spChg chg="mod">
          <ac:chgData name="Gloria Cadican Varas" userId="S::gloria.cadican@cultura.gob.cl::a1e69cfc-5010-4394-b4c2-2d1dbb7d6c60" providerId="AD" clId="Web-{E77D9487-3503-B0E9-D793-070B3BE3747C}" dt="2023-08-02T19:57:11.748" v="3" actId="14100"/>
          <ac:spMkLst>
            <pc:docMk/>
            <pc:sldMk cId="2921168632" sldId="281"/>
            <ac:spMk id="7" creationId="{A01FC5F2-8694-93A4-16E6-8D904C2ED750}"/>
          </ac:spMkLst>
        </pc:spChg>
      </pc:sldChg>
      <pc:sldChg chg="modSp">
        <pc:chgData name="Gloria Cadican Varas" userId="S::gloria.cadican@cultura.gob.cl::a1e69cfc-5010-4394-b4c2-2d1dbb7d6c60" providerId="AD" clId="Web-{E77D9487-3503-B0E9-D793-070B3BE3747C}" dt="2023-08-02T19:56:06.074" v="2" actId="1076"/>
        <pc:sldMkLst>
          <pc:docMk/>
          <pc:sldMk cId="495663515" sldId="282"/>
        </pc:sldMkLst>
        <pc:spChg chg="mod">
          <ac:chgData name="Gloria Cadican Varas" userId="S::gloria.cadican@cultura.gob.cl::a1e69cfc-5010-4394-b4c2-2d1dbb7d6c60" providerId="AD" clId="Web-{E77D9487-3503-B0E9-D793-070B3BE3747C}" dt="2023-08-02T19:56:06.074" v="2" actId="1076"/>
          <ac:spMkLst>
            <pc:docMk/>
            <pc:sldMk cId="495663515" sldId="282"/>
            <ac:spMk id="18" creationId="{92E1D969-0B8A-6DAC-467B-EB7A053C7326}"/>
          </ac:spMkLst>
        </pc:spChg>
      </pc:sldChg>
      <pc:sldChg chg="modSp">
        <pc:chgData name="Gloria Cadican Varas" userId="S::gloria.cadican@cultura.gob.cl::a1e69cfc-5010-4394-b4c2-2d1dbb7d6c60" providerId="AD" clId="Web-{E77D9487-3503-B0E9-D793-070B3BE3747C}" dt="2023-08-02T19:58:45.266" v="14"/>
        <pc:sldMkLst>
          <pc:docMk/>
          <pc:sldMk cId="3561604169" sldId="284"/>
        </pc:sldMkLst>
        <pc:graphicFrameChg chg="mod modGraphic">
          <ac:chgData name="Gloria Cadican Varas" userId="S::gloria.cadican@cultura.gob.cl::a1e69cfc-5010-4394-b4c2-2d1dbb7d6c60" providerId="AD" clId="Web-{E77D9487-3503-B0E9-D793-070B3BE3747C}" dt="2023-08-02T19:58:45.266" v="14"/>
          <ac:graphicFrameMkLst>
            <pc:docMk/>
            <pc:sldMk cId="3561604169" sldId="284"/>
            <ac:graphicFrameMk id="2" creationId="{00000000-0000-0000-0000-000000000000}"/>
          </ac:graphicFrameMkLst>
        </pc:graphicFrameChg>
      </pc:sldChg>
      <pc:sldChg chg="addSp modSp mod setBg">
        <pc:chgData name="Gloria Cadican Varas" userId="S::gloria.cadican@cultura.gob.cl::a1e69cfc-5010-4394-b4c2-2d1dbb7d6c60" providerId="AD" clId="Web-{E77D9487-3503-B0E9-D793-070B3BE3747C}" dt="2023-08-02T20:06:26.123" v="18"/>
        <pc:sldMkLst>
          <pc:docMk/>
          <pc:sldMk cId="3615611398" sldId="289"/>
        </pc:sldMkLst>
        <pc:spChg chg="mod">
          <ac:chgData name="Gloria Cadican Varas" userId="S::gloria.cadican@cultura.gob.cl::a1e69cfc-5010-4394-b4c2-2d1dbb7d6c60" providerId="AD" clId="Web-{E77D9487-3503-B0E9-D793-070B3BE3747C}" dt="2023-08-02T20:06:26.123" v="18"/>
          <ac:spMkLst>
            <pc:docMk/>
            <pc:sldMk cId="3615611398" sldId="289"/>
            <ac:spMk id="6" creationId="{00000000-0000-0000-0000-000000000000}"/>
          </ac:spMkLst>
        </pc:spChg>
        <pc:spChg chg="mod">
          <ac:chgData name="Gloria Cadican Varas" userId="S::gloria.cadican@cultura.gob.cl::a1e69cfc-5010-4394-b4c2-2d1dbb7d6c60" providerId="AD" clId="Web-{E77D9487-3503-B0E9-D793-070B3BE3747C}" dt="2023-08-02T20:06:26.123" v="18"/>
          <ac:spMkLst>
            <pc:docMk/>
            <pc:sldMk cId="3615611398" sldId="289"/>
            <ac:spMk id="8" creationId="{9171A031-EA5B-CA62-B1B5-96EDC71E8D09}"/>
          </ac:spMkLst>
        </pc:spChg>
        <pc:spChg chg="add">
          <ac:chgData name="Gloria Cadican Varas" userId="S::gloria.cadican@cultura.gob.cl::a1e69cfc-5010-4394-b4c2-2d1dbb7d6c60" providerId="AD" clId="Web-{E77D9487-3503-B0E9-D793-070B3BE3747C}" dt="2023-08-02T20:06:26.123" v="18"/>
          <ac:spMkLst>
            <pc:docMk/>
            <pc:sldMk cId="3615611398" sldId="289"/>
            <ac:spMk id="13" creationId="{D75A5B51-0925-4835-8511-A0DD17EAA97C}"/>
          </ac:spMkLst>
        </pc:spChg>
        <pc:spChg chg="add">
          <ac:chgData name="Gloria Cadican Varas" userId="S::gloria.cadican@cultura.gob.cl::a1e69cfc-5010-4394-b4c2-2d1dbb7d6c60" providerId="AD" clId="Web-{E77D9487-3503-B0E9-D793-070B3BE3747C}" dt="2023-08-02T20:06:26.123" v="18"/>
          <ac:spMkLst>
            <pc:docMk/>
            <pc:sldMk cId="3615611398" sldId="289"/>
            <ac:spMk id="15" creationId="{5CDFD20D-8E4F-4E3A-AF87-93F23E0DBFB3}"/>
          </ac:spMkLst>
        </pc:spChg>
        <pc:picChg chg="mod ord">
          <ac:chgData name="Gloria Cadican Varas" userId="S::gloria.cadican@cultura.gob.cl::a1e69cfc-5010-4394-b4c2-2d1dbb7d6c60" providerId="AD" clId="Web-{E77D9487-3503-B0E9-D793-070B3BE3747C}" dt="2023-08-02T20:06:26.123" v="18"/>
          <ac:picMkLst>
            <pc:docMk/>
            <pc:sldMk cId="3615611398" sldId="289"/>
            <ac:picMk id="3" creationId="{1B2EFFF4-1CCC-FBEF-2C31-2CB4514125BB}"/>
          </ac:picMkLst>
        </pc:picChg>
        <pc:picChg chg="mod ord">
          <ac:chgData name="Gloria Cadican Varas" userId="S::gloria.cadican@cultura.gob.cl::a1e69cfc-5010-4394-b4c2-2d1dbb7d6c60" providerId="AD" clId="Web-{E77D9487-3503-B0E9-D793-070B3BE3747C}" dt="2023-08-02T20:06:26.123" v="18"/>
          <ac:picMkLst>
            <pc:docMk/>
            <pc:sldMk cId="3615611398" sldId="289"/>
            <ac:picMk id="4" creationId="{00000000-0000-0000-0000-000000000000}"/>
          </ac:picMkLst>
        </pc:picChg>
        <pc:picChg chg="mod ord">
          <ac:chgData name="Gloria Cadican Varas" userId="S::gloria.cadican@cultura.gob.cl::a1e69cfc-5010-4394-b4c2-2d1dbb7d6c60" providerId="AD" clId="Web-{E77D9487-3503-B0E9-D793-070B3BE3747C}" dt="2023-08-02T20:06:26.123" v="18"/>
          <ac:picMkLst>
            <pc:docMk/>
            <pc:sldMk cId="3615611398" sldId="289"/>
            <ac:picMk id="5" creationId="{00000000-0000-0000-0000-000000000000}"/>
          </ac:picMkLst>
        </pc:picChg>
      </pc:sldChg>
    </pc:docChg>
  </pc:docChgLst>
  <pc:docChgLst>
    <pc:chgData name="Romina Passalacqua Farfán" userId="S::romina.passalacqua@cultura.gob.cl::e647419e-942a-4c91-9bc9-f82150dc703f" providerId="AD" clId="Web-{6D19A6C8-D223-53BE-E443-0B7E775F6508}"/>
    <pc:docChg chg="addSld delSld modSld addMainMaster">
      <pc:chgData name="Romina Passalacqua Farfán" userId="S::romina.passalacqua@cultura.gob.cl::e647419e-942a-4c91-9bc9-f82150dc703f" providerId="AD" clId="Web-{6D19A6C8-D223-53BE-E443-0B7E775F6508}" dt="2023-08-02T16:10:56.350" v="2517" actId="20577"/>
      <pc:docMkLst>
        <pc:docMk/>
      </pc:docMkLst>
      <pc:sldChg chg="addSp delSp modSp">
        <pc:chgData name="Romina Passalacqua Farfán" userId="S::romina.passalacqua@cultura.gob.cl::e647419e-942a-4c91-9bc9-f82150dc703f" providerId="AD" clId="Web-{6D19A6C8-D223-53BE-E443-0B7E775F6508}" dt="2023-08-02T14:33:11.101" v="173" actId="20577"/>
        <pc:sldMkLst>
          <pc:docMk/>
          <pc:sldMk cId="2838059265" sldId="256"/>
        </pc:sldMkLst>
        <pc:spChg chg="add del mod">
          <ac:chgData name="Romina Passalacqua Farfán" userId="S::romina.passalacqua@cultura.gob.cl::e647419e-942a-4c91-9bc9-f82150dc703f" providerId="AD" clId="Web-{6D19A6C8-D223-53BE-E443-0B7E775F6508}" dt="2023-08-02T14:28:16.981" v="14"/>
          <ac:spMkLst>
            <pc:docMk/>
            <pc:sldMk cId="2838059265" sldId="256"/>
            <ac:spMk id="2" creationId="{C2543F4D-BBF7-B39A-8E40-1C8F8A6DF0D6}"/>
          </ac:spMkLst>
        </pc:spChg>
        <pc:spChg chg="add mod">
          <ac:chgData name="Romina Passalacqua Farfán" userId="S::romina.passalacqua@cultura.gob.cl::e647419e-942a-4c91-9bc9-f82150dc703f" providerId="AD" clId="Web-{6D19A6C8-D223-53BE-E443-0B7E775F6508}" dt="2023-08-02T14:31:53.739" v="139" actId="20577"/>
          <ac:spMkLst>
            <pc:docMk/>
            <pc:sldMk cId="2838059265" sldId="256"/>
            <ac:spMk id="3" creationId="{74BD89A7-B59F-4D3D-1399-CAAEFC7FD2AD}"/>
          </ac:spMkLst>
        </pc:spChg>
        <pc:spChg chg="mod">
          <ac:chgData name="Romina Passalacqua Farfán" userId="S::romina.passalacqua@cultura.gob.cl::e647419e-942a-4c91-9bc9-f82150dc703f" providerId="AD" clId="Web-{6D19A6C8-D223-53BE-E443-0B7E775F6508}" dt="2023-08-02T14:30:06.438" v="62" actId="14100"/>
          <ac:spMkLst>
            <pc:docMk/>
            <pc:sldMk cId="2838059265" sldId="256"/>
            <ac:spMk id="8" creationId="{00000000-0000-0000-0000-000000000000}"/>
          </ac:spMkLst>
        </pc:spChg>
        <pc:spChg chg="mod">
          <ac:chgData name="Romina Passalacqua Farfán" userId="S::romina.passalacqua@cultura.gob.cl::e647419e-942a-4c91-9bc9-f82150dc703f" providerId="AD" clId="Web-{6D19A6C8-D223-53BE-E443-0B7E775F6508}" dt="2023-08-02T14:30:39.033" v="99" actId="20577"/>
          <ac:spMkLst>
            <pc:docMk/>
            <pc:sldMk cId="2838059265" sldId="256"/>
            <ac:spMk id="9" creationId="{00000000-0000-0000-0000-000000000000}"/>
          </ac:spMkLst>
        </pc:spChg>
        <pc:spChg chg="mod">
          <ac:chgData name="Romina Passalacqua Farfán" userId="S::romina.passalacqua@cultura.gob.cl::e647419e-942a-4c91-9bc9-f82150dc703f" providerId="AD" clId="Web-{6D19A6C8-D223-53BE-E443-0B7E775F6508}" dt="2023-08-02T14:33:11.101" v="173" actId="20577"/>
          <ac:spMkLst>
            <pc:docMk/>
            <pc:sldMk cId="2838059265" sldId="256"/>
            <ac:spMk id="11" creationId="{00000000-0000-0000-0000-000000000000}"/>
          </ac:spMkLst>
        </pc:spChg>
      </pc:sldChg>
      <pc:sldChg chg="modSp">
        <pc:chgData name="Romina Passalacqua Farfán" userId="S::romina.passalacqua@cultura.gob.cl::e647419e-942a-4c91-9bc9-f82150dc703f" providerId="AD" clId="Web-{6D19A6C8-D223-53BE-E443-0B7E775F6508}" dt="2023-08-02T14:50:40.343" v="315" actId="1076"/>
        <pc:sldMkLst>
          <pc:docMk/>
          <pc:sldMk cId="3206037762" sldId="257"/>
        </pc:sldMkLst>
        <pc:spChg chg="mod">
          <ac:chgData name="Romina Passalacqua Farfán" userId="S::romina.passalacqua@cultura.gob.cl::e647419e-942a-4c91-9bc9-f82150dc703f" providerId="AD" clId="Web-{6D19A6C8-D223-53BE-E443-0B7E775F6508}" dt="2023-08-02T14:50:37.140" v="314" actId="1076"/>
          <ac:spMkLst>
            <pc:docMk/>
            <pc:sldMk cId="3206037762" sldId="257"/>
            <ac:spMk id="5" creationId="{00000000-0000-0000-0000-000000000000}"/>
          </ac:spMkLst>
        </pc:spChg>
        <pc:spChg chg="mod">
          <ac:chgData name="Romina Passalacqua Farfán" userId="S::romina.passalacqua@cultura.gob.cl::e647419e-942a-4c91-9bc9-f82150dc703f" providerId="AD" clId="Web-{6D19A6C8-D223-53BE-E443-0B7E775F6508}" dt="2023-08-02T14:50:40.343" v="315" actId="1076"/>
          <ac:spMkLst>
            <pc:docMk/>
            <pc:sldMk cId="3206037762" sldId="257"/>
            <ac:spMk id="6" creationId="{00000000-0000-0000-0000-000000000000}"/>
          </ac:spMkLst>
        </pc:spChg>
      </pc:sldChg>
      <pc:sldChg chg="addSp delSp modSp">
        <pc:chgData name="Romina Passalacqua Farfán" userId="S::romina.passalacqua@cultura.gob.cl::e647419e-942a-4c91-9bc9-f82150dc703f" providerId="AD" clId="Web-{6D19A6C8-D223-53BE-E443-0B7E775F6508}" dt="2023-08-02T15:15:19.726" v="649" actId="1076"/>
        <pc:sldMkLst>
          <pc:docMk/>
          <pc:sldMk cId="1350043172" sldId="259"/>
        </pc:sldMkLst>
        <pc:spChg chg="del mod">
          <ac:chgData name="Romina Passalacqua Farfán" userId="S::romina.passalacqua@cultura.gob.cl::e647419e-942a-4c91-9bc9-f82150dc703f" providerId="AD" clId="Web-{6D19A6C8-D223-53BE-E443-0B7E775F6508}" dt="2023-08-02T14:53:28.818" v="330"/>
          <ac:spMkLst>
            <pc:docMk/>
            <pc:sldMk cId="1350043172" sldId="259"/>
            <ac:spMk id="5" creationId="{00000000-0000-0000-0000-000000000000}"/>
          </ac:spMkLst>
        </pc:spChg>
        <pc:spChg chg="mod">
          <ac:chgData name="Romina Passalacqua Farfán" userId="S::romina.passalacqua@cultura.gob.cl::e647419e-942a-4c91-9bc9-f82150dc703f" providerId="AD" clId="Web-{6D19A6C8-D223-53BE-E443-0B7E775F6508}" dt="2023-08-02T14:53:33.334" v="332" actId="1076"/>
          <ac:spMkLst>
            <pc:docMk/>
            <pc:sldMk cId="1350043172" sldId="259"/>
            <ac:spMk id="6" creationId="{00000000-0000-0000-0000-000000000000}"/>
          </ac:spMkLst>
        </pc:spChg>
        <pc:spChg chg="add mod">
          <ac:chgData name="Romina Passalacqua Farfán" userId="S::romina.passalacqua@cultura.gob.cl::e647419e-942a-4c91-9bc9-f82150dc703f" providerId="AD" clId="Web-{6D19A6C8-D223-53BE-E443-0B7E775F6508}" dt="2023-08-02T14:57:31.217" v="360"/>
          <ac:spMkLst>
            <pc:docMk/>
            <pc:sldMk cId="1350043172" sldId="259"/>
            <ac:spMk id="7" creationId="{B7E62559-4E70-0F9B-B702-6BFC53773FFA}"/>
          </ac:spMkLst>
        </pc:spChg>
        <pc:spChg chg="add mod">
          <ac:chgData name="Romina Passalacqua Farfán" userId="S::romina.passalacqua@cultura.gob.cl::e647419e-942a-4c91-9bc9-f82150dc703f" providerId="AD" clId="Web-{6D19A6C8-D223-53BE-E443-0B7E775F6508}" dt="2023-08-02T15:13:57.473" v="590" actId="20577"/>
          <ac:spMkLst>
            <pc:docMk/>
            <pc:sldMk cId="1350043172" sldId="259"/>
            <ac:spMk id="14" creationId="{27077E2F-A3D2-2319-9CB2-73D0A3CF66F8}"/>
          </ac:spMkLst>
        </pc:spChg>
        <pc:spChg chg="add mod">
          <ac:chgData name="Romina Passalacqua Farfán" userId="S::romina.passalacqua@cultura.gob.cl::e647419e-942a-4c91-9bc9-f82150dc703f" providerId="AD" clId="Web-{6D19A6C8-D223-53BE-E443-0B7E775F6508}" dt="2023-08-02T15:14:15.864" v="593" actId="20577"/>
          <ac:spMkLst>
            <pc:docMk/>
            <pc:sldMk cId="1350043172" sldId="259"/>
            <ac:spMk id="15" creationId="{7EAB3344-F0F1-8677-ADC0-820BB77AC28F}"/>
          </ac:spMkLst>
        </pc:spChg>
        <pc:spChg chg="add mod">
          <ac:chgData name="Romina Passalacqua Farfán" userId="S::romina.passalacqua@cultura.gob.cl::e647419e-942a-4c91-9bc9-f82150dc703f" providerId="AD" clId="Web-{6D19A6C8-D223-53BE-E443-0B7E775F6508}" dt="2023-08-02T15:14:55.068" v="648" actId="20577"/>
          <ac:spMkLst>
            <pc:docMk/>
            <pc:sldMk cId="1350043172" sldId="259"/>
            <ac:spMk id="16" creationId="{C479BE2F-5648-65AD-B820-919497D2A959}"/>
          </ac:spMkLst>
        </pc:spChg>
        <pc:spChg chg="add mod">
          <ac:chgData name="Romina Passalacqua Farfán" userId="S::romina.passalacqua@cultura.gob.cl::e647419e-942a-4c91-9bc9-f82150dc703f" providerId="AD" clId="Web-{6D19A6C8-D223-53BE-E443-0B7E775F6508}" dt="2023-08-02T15:13:39.331" v="587" actId="1076"/>
          <ac:spMkLst>
            <pc:docMk/>
            <pc:sldMk cId="1350043172" sldId="259"/>
            <ac:spMk id="17" creationId="{B84F8569-899D-761F-EFEE-46996945DF9A}"/>
          </ac:spMkLst>
        </pc:spChg>
        <pc:spChg chg="add del mod">
          <ac:chgData name="Romina Passalacqua Farfán" userId="S::romina.passalacqua@cultura.gob.cl::e647419e-942a-4c91-9bc9-f82150dc703f" providerId="AD" clId="Web-{6D19A6C8-D223-53BE-E443-0B7E775F6508}" dt="2023-08-02T15:09:56.323" v="539"/>
          <ac:spMkLst>
            <pc:docMk/>
            <pc:sldMk cId="1350043172" sldId="259"/>
            <ac:spMk id="18" creationId="{F12F891D-B95B-1D11-3347-578F6FFD0C6C}"/>
          </ac:spMkLst>
        </pc:spChg>
        <pc:picChg chg="add mod">
          <ac:chgData name="Romina Passalacqua Farfán" userId="S::romina.passalacqua@cultura.gob.cl::e647419e-942a-4c91-9bc9-f82150dc703f" providerId="AD" clId="Web-{6D19A6C8-D223-53BE-E443-0B7E775F6508}" dt="2023-08-02T15:15:19.726" v="649" actId="1076"/>
          <ac:picMkLst>
            <pc:docMk/>
            <pc:sldMk cId="1350043172" sldId="259"/>
            <ac:picMk id="3" creationId="{93660483-D3B4-EFC4-D0FE-3458EE12CAE0}"/>
          </ac:picMkLst>
        </pc:picChg>
        <pc:picChg chg="mod">
          <ac:chgData name="Romina Passalacqua Farfán" userId="S::romina.passalacqua@cultura.gob.cl::e647419e-942a-4c91-9bc9-f82150dc703f" providerId="AD" clId="Web-{6D19A6C8-D223-53BE-E443-0B7E775F6508}" dt="2023-08-02T14:56:08.136" v="350" actId="1076"/>
          <ac:picMkLst>
            <pc:docMk/>
            <pc:sldMk cId="1350043172" sldId="259"/>
            <ac:picMk id="4" creationId="{00000000-0000-0000-0000-000000000000}"/>
          </ac:picMkLst>
        </pc:picChg>
        <pc:cxnChg chg="add mod">
          <ac:chgData name="Romina Passalacqua Farfán" userId="S::romina.passalacqua@cultura.gob.cl::e647419e-942a-4c91-9bc9-f82150dc703f" providerId="AD" clId="Web-{6D19A6C8-D223-53BE-E443-0B7E775F6508}" dt="2023-08-02T15:10:09.933" v="543" actId="1076"/>
          <ac:cxnSpMkLst>
            <pc:docMk/>
            <pc:sldMk cId="1350043172" sldId="259"/>
            <ac:cxnSpMk id="9" creationId="{C42A98F0-71A2-1E87-0F3B-5DA599C1CD8A}"/>
          </ac:cxnSpMkLst>
        </pc:cxnChg>
        <pc:cxnChg chg="add mod">
          <ac:chgData name="Romina Passalacqua Farfán" userId="S::romina.passalacqua@cultura.gob.cl::e647419e-942a-4c91-9bc9-f82150dc703f" providerId="AD" clId="Web-{6D19A6C8-D223-53BE-E443-0B7E775F6508}" dt="2023-08-02T15:10:05.245" v="541" actId="1076"/>
          <ac:cxnSpMkLst>
            <pc:docMk/>
            <pc:sldMk cId="1350043172" sldId="259"/>
            <ac:cxnSpMk id="10" creationId="{F09124C9-5A9B-AA85-3935-B71887297108}"/>
          </ac:cxnSpMkLst>
        </pc:cxnChg>
        <pc:cxnChg chg="add del mod">
          <ac:chgData name="Romina Passalacqua Farfán" userId="S::romina.passalacqua@cultura.gob.cl::e647419e-942a-4c91-9bc9-f82150dc703f" providerId="AD" clId="Web-{6D19A6C8-D223-53BE-E443-0B7E775F6508}" dt="2023-08-02T15:10:07.495" v="542"/>
          <ac:cxnSpMkLst>
            <pc:docMk/>
            <pc:sldMk cId="1350043172" sldId="259"/>
            <ac:cxnSpMk id="11" creationId="{20C2CD36-86BF-3F17-7770-1F9AABE01490}"/>
          </ac:cxnSpMkLst>
        </pc:cxnChg>
        <pc:cxnChg chg="add del mod">
          <ac:chgData name="Romina Passalacqua Farfán" userId="S::romina.passalacqua@cultura.gob.cl::e647419e-942a-4c91-9bc9-f82150dc703f" providerId="AD" clId="Web-{6D19A6C8-D223-53BE-E443-0B7E775F6508}" dt="2023-08-02T15:10:19.136" v="546"/>
          <ac:cxnSpMkLst>
            <pc:docMk/>
            <pc:sldMk cId="1350043172" sldId="259"/>
            <ac:cxnSpMk id="12" creationId="{41A0DB28-27B5-764B-6FB4-577AEE38756E}"/>
          </ac:cxnSpMkLst>
        </pc:cxnChg>
        <pc:cxnChg chg="add mod">
          <ac:chgData name="Romina Passalacqua Farfán" userId="S::romina.passalacqua@cultura.gob.cl::e647419e-942a-4c91-9bc9-f82150dc703f" providerId="AD" clId="Web-{6D19A6C8-D223-53BE-E443-0B7E775F6508}" dt="2023-08-02T15:10:22.199" v="547" actId="1076"/>
          <ac:cxnSpMkLst>
            <pc:docMk/>
            <pc:sldMk cId="1350043172" sldId="259"/>
            <ac:cxnSpMk id="13" creationId="{49A76854-6946-55B0-E847-0BE405CBD6FE}"/>
          </ac:cxnSpMkLst>
        </pc:cxnChg>
        <pc:cxnChg chg="add mod">
          <ac:chgData name="Romina Passalacqua Farfán" userId="S::romina.passalacqua@cultura.gob.cl::e647419e-942a-4c91-9bc9-f82150dc703f" providerId="AD" clId="Web-{6D19A6C8-D223-53BE-E443-0B7E775F6508}" dt="2023-08-02T15:13:36.331" v="586" actId="1076"/>
          <ac:cxnSpMkLst>
            <pc:docMk/>
            <pc:sldMk cId="1350043172" sldId="259"/>
            <ac:cxnSpMk id="19" creationId="{9E7391F2-FB18-9837-7D3C-16E2C7A3D116}"/>
          </ac:cxnSpMkLst>
        </pc:cxnChg>
      </pc:sldChg>
      <pc:sldChg chg="addSp delSp modSp">
        <pc:chgData name="Romina Passalacqua Farfán" userId="S::romina.passalacqua@cultura.gob.cl::e647419e-942a-4c91-9bc9-f82150dc703f" providerId="AD" clId="Web-{6D19A6C8-D223-53BE-E443-0B7E775F6508}" dt="2023-08-02T15:27:50.097" v="1387" actId="1076"/>
        <pc:sldMkLst>
          <pc:docMk/>
          <pc:sldMk cId="3834690012" sldId="260"/>
        </pc:sldMkLst>
        <pc:spChg chg="del mod">
          <ac:chgData name="Romina Passalacqua Farfán" userId="S::romina.passalacqua@cultura.gob.cl::e647419e-942a-4c91-9bc9-f82150dc703f" providerId="AD" clId="Web-{6D19A6C8-D223-53BE-E443-0B7E775F6508}" dt="2023-08-02T15:18:09.810" v="655"/>
          <ac:spMkLst>
            <pc:docMk/>
            <pc:sldMk cId="3834690012" sldId="260"/>
            <ac:spMk id="6" creationId="{00000000-0000-0000-0000-000000000000}"/>
          </ac:spMkLst>
        </pc:spChg>
        <pc:spChg chg="add mod">
          <ac:chgData name="Romina Passalacqua Farfán" userId="S::romina.passalacqua@cultura.gob.cl::e647419e-942a-4c91-9bc9-f82150dc703f" providerId="AD" clId="Web-{6D19A6C8-D223-53BE-E443-0B7E775F6508}" dt="2023-08-02T15:19:05.343" v="699" actId="14100"/>
          <ac:spMkLst>
            <pc:docMk/>
            <pc:sldMk cId="3834690012" sldId="260"/>
            <ac:spMk id="9" creationId="{7A668EFE-A867-B2A6-22AB-B7C519EE3715}"/>
          </ac:spMkLst>
        </pc:spChg>
        <pc:graphicFrameChg chg="mod modGraphic">
          <ac:chgData name="Romina Passalacqua Farfán" userId="S::romina.passalacqua@cultura.gob.cl::e647419e-942a-4c91-9bc9-f82150dc703f" providerId="AD" clId="Web-{6D19A6C8-D223-53BE-E443-0B7E775F6508}" dt="2023-08-02T15:27:45.394" v="1386" actId="1076"/>
          <ac:graphicFrameMkLst>
            <pc:docMk/>
            <pc:sldMk cId="3834690012" sldId="260"/>
            <ac:graphicFrameMk id="2" creationId="{00000000-0000-0000-0000-000000000000}"/>
          </ac:graphicFrameMkLst>
        </pc:graphicFrameChg>
        <pc:graphicFrameChg chg="add del mod">
          <ac:chgData name="Romina Passalacqua Farfán" userId="S::romina.passalacqua@cultura.gob.cl::e647419e-942a-4c91-9bc9-f82150dc703f" providerId="AD" clId="Web-{6D19A6C8-D223-53BE-E443-0B7E775F6508}" dt="2023-08-02T15:20:19.377" v="764"/>
          <ac:graphicFrameMkLst>
            <pc:docMk/>
            <pc:sldMk cId="3834690012" sldId="260"/>
            <ac:graphicFrameMk id="11" creationId="{0824998F-3DA8-D3F7-231D-31947138014B}"/>
          </ac:graphicFrameMkLst>
        </pc:graphicFrameChg>
        <pc:picChg chg="add mod">
          <ac:chgData name="Romina Passalacqua Farfán" userId="S::romina.passalacqua@cultura.gob.cl::e647419e-942a-4c91-9bc9-f82150dc703f" providerId="AD" clId="Web-{6D19A6C8-D223-53BE-E443-0B7E775F6508}" dt="2023-08-02T15:27:50.097" v="1387" actId="1076"/>
          <ac:picMkLst>
            <pc:docMk/>
            <pc:sldMk cId="3834690012" sldId="260"/>
            <ac:picMk id="5" creationId="{050F5042-F71A-795E-642E-CB88C30EABAF}"/>
          </ac:picMkLst>
        </pc:picChg>
      </pc:sldChg>
      <pc:sldChg chg="addSp delSp modSp">
        <pc:chgData name="Romina Passalacqua Farfán" userId="S::romina.passalacqua@cultura.gob.cl::e647419e-942a-4c91-9bc9-f82150dc703f" providerId="AD" clId="Web-{6D19A6C8-D223-53BE-E443-0B7E775F6508}" dt="2023-08-02T15:56:45.506" v="1801"/>
        <pc:sldMkLst>
          <pc:docMk/>
          <pc:sldMk cId="3608465513" sldId="261"/>
        </pc:sldMkLst>
        <pc:spChg chg="add del mod">
          <ac:chgData name="Romina Passalacqua Farfán" userId="S::romina.passalacqua@cultura.gob.cl::e647419e-942a-4c91-9bc9-f82150dc703f" providerId="AD" clId="Web-{6D19A6C8-D223-53BE-E443-0B7E775F6508}" dt="2023-08-02T15:56:41.209" v="1799"/>
          <ac:spMkLst>
            <pc:docMk/>
            <pc:sldMk cId="3608465513" sldId="261"/>
            <ac:spMk id="3" creationId="{2F17F026-5F67-4A0E-FDF3-AC737FDEC3E1}"/>
          </ac:spMkLst>
        </pc:spChg>
        <pc:spChg chg="mod">
          <ac:chgData name="Romina Passalacqua Farfán" userId="S::romina.passalacqua@cultura.gob.cl::e647419e-942a-4c91-9bc9-f82150dc703f" providerId="AD" clId="Web-{6D19A6C8-D223-53BE-E443-0B7E775F6508}" dt="2023-08-02T15:31:44.231" v="1424" actId="20577"/>
          <ac:spMkLst>
            <pc:docMk/>
            <pc:sldMk cId="3608465513" sldId="261"/>
            <ac:spMk id="6" creationId="{00000000-0000-0000-0000-000000000000}"/>
          </ac:spMkLst>
        </pc:spChg>
        <pc:spChg chg="add del mod">
          <ac:chgData name="Romina Passalacqua Farfán" userId="S::romina.passalacqua@cultura.gob.cl::e647419e-942a-4c91-9bc9-f82150dc703f" providerId="AD" clId="Web-{6D19A6C8-D223-53BE-E443-0B7E775F6508}" dt="2023-08-02T15:38:16.511" v="1515"/>
          <ac:spMkLst>
            <pc:docMk/>
            <pc:sldMk cId="3608465513" sldId="261"/>
            <ac:spMk id="7" creationId="{C105D2ED-B191-0F88-1D9D-88CCE3C13EC2}"/>
          </ac:spMkLst>
        </pc:spChg>
        <pc:spChg chg="add del mod">
          <ac:chgData name="Romina Passalacqua Farfán" userId="S::romina.passalacqua@cultura.gob.cl::e647419e-942a-4c91-9bc9-f82150dc703f" providerId="AD" clId="Web-{6D19A6C8-D223-53BE-E443-0B7E775F6508}" dt="2023-08-02T15:56:45.506" v="1801"/>
          <ac:spMkLst>
            <pc:docMk/>
            <pc:sldMk cId="3608465513" sldId="261"/>
            <ac:spMk id="9" creationId="{0D8F563E-1016-E230-57E9-B1538D81E90B}"/>
          </ac:spMkLst>
        </pc:spChg>
        <pc:spChg chg="add del mod">
          <ac:chgData name="Romina Passalacqua Farfán" userId="S::romina.passalacqua@cultura.gob.cl::e647419e-942a-4c91-9bc9-f82150dc703f" providerId="AD" clId="Web-{6D19A6C8-D223-53BE-E443-0B7E775F6508}" dt="2023-08-02T15:52:46.340" v="1740"/>
          <ac:spMkLst>
            <pc:docMk/>
            <pc:sldMk cId="3608465513" sldId="261"/>
            <ac:spMk id="10" creationId="{AD1D7921-6D63-EC78-9D8A-9D7A31D536CC}"/>
          </ac:spMkLst>
        </pc:spChg>
        <pc:spChg chg="add del mod">
          <ac:chgData name="Romina Passalacqua Farfán" userId="S::romina.passalacqua@cultura.gob.cl::e647419e-942a-4c91-9bc9-f82150dc703f" providerId="AD" clId="Web-{6D19A6C8-D223-53BE-E443-0B7E775F6508}" dt="2023-08-02T15:45:11.448" v="1669"/>
          <ac:spMkLst>
            <pc:docMk/>
            <pc:sldMk cId="3608465513" sldId="261"/>
            <ac:spMk id="11" creationId="{B77579DA-F626-D931-0322-D0B0B2943A79}"/>
          </ac:spMkLst>
        </pc:spChg>
        <pc:spChg chg="add del mod">
          <ac:chgData name="Romina Passalacqua Farfán" userId="S::romina.passalacqua@cultura.gob.cl::e647419e-942a-4c91-9bc9-f82150dc703f" providerId="AD" clId="Web-{6D19A6C8-D223-53BE-E443-0B7E775F6508}" dt="2023-08-02T15:53:46.671" v="1758"/>
          <ac:spMkLst>
            <pc:docMk/>
            <pc:sldMk cId="3608465513" sldId="261"/>
            <ac:spMk id="12" creationId="{70891F8E-B54A-AFA5-1DD3-21EF7AF94E9A}"/>
          </ac:spMkLst>
        </pc:spChg>
        <pc:spChg chg="add del mod">
          <ac:chgData name="Romina Passalacqua Farfán" userId="S::romina.passalacqua@cultura.gob.cl::e647419e-942a-4c91-9bc9-f82150dc703f" providerId="AD" clId="Web-{6D19A6C8-D223-53BE-E443-0B7E775F6508}" dt="2023-08-02T15:55:57.629" v="1791"/>
          <ac:spMkLst>
            <pc:docMk/>
            <pc:sldMk cId="3608465513" sldId="261"/>
            <ac:spMk id="13" creationId="{53E1B809-0A40-4175-2228-EBABE1A3DAF8}"/>
          </ac:spMkLst>
        </pc:spChg>
        <pc:spChg chg="add del mod">
          <ac:chgData name="Romina Passalacqua Farfán" userId="S::romina.passalacqua@cultura.gob.cl::e647419e-942a-4c91-9bc9-f82150dc703f" providerId="AD" clId="Web-{6D19A6C8-D223-53BE-E443-0B7E775F6508}" dt="2023-08-02T15:55:58.941" v="1792"/>
          <ac:spMkLst>
            <pc:docMk/>
            <pc:sldMk cId="3608465513" sldId="261"/>
            <ac:spMk id="14" creationId="{84FF3ED9-2E33-A706-3A6C-8AD4010562AC}"/>
          </ac:spMkLst>
        </pc:spChg>
        <pc:spChg chg="add del mod">
          <ac:chgData name="Romina Passalacqua Farfán" userId="S::romina.passalacqua@cultura.gob.cl::e647419e-942a-4c91-9bc9-f82150dc703f" providerId="AD" clId="Web-{6D19A6C8-D223-53BE-E443-0B7E775F6508}" dt="2023-08-02T15:56:02.395" v="1795"/>
          <ac:spMkLst>
            <pc:docMk/>
            <pc:sldMk cId="3608465513" sldId="261"/>
            <ac:spMk id="15" creationId="{F2354DA8-94DD-ADA3-B87D-112A20914A27}"/>
          </ac:spMkLst>
        </pc:spChg>
        <pc:spChg chg="add del mod">
          <ac:chgData name="Romina Passalacqua Farfán" userId="S::romina.passalacqua@cultura.gob.cl::e647419e-942a-4c91-9bc9-f82150dc703f" providerId="AD" clId="Web-{6D19A6C8-D223-53BE-E443-0B7E775F6508}" dt="2023-08-02T15:56:01.176" v="1794"/>
          <ac:spMkLst>
            <pc:docMk/>
            <pc:sldMk cId="3608465513" sldId="261"/>
            <ac:spMk id="16" creationId="{3C83D4F1-5790-4CA6-49F1-58D0B67DB59C}"/>
          </ac:spMkLst>
        </pc:spChg>
        <pc:spChg chg="add del mod">
          <ac:chgData name="Romina Passalacqua Farfán" userId="S::romina.passalacqua@cultura.gob.cl::e647419e-942a-4c91-9bc9-f82150dc703f" providerId="AD" clId="Web-{6D19A6C8-D223-53BE-E443-0B7E775F6508}" dt="2023-08-02T15:55:56.910" v="1790"/>
          <ac:spMkLst>
            <pc:docMk/>
            <pc:sldMk cId="3608465513" sldId="261"/>
            <ac:spMk id="17" creationId="{D247DD88-9236-A464-0C01-C5BD0B0F8C41}"/>
          </ac:spMkLst>
        </pc:spChg>
        <pc:spChg chg="add del mod">
          <ac:chgData name="Romina Passalacqua Farfán" userId="S::romina.passalacqua@cultura.gob.cl::e647419e-942a-4c91-9bc9-f82150dc703f" providerId="AD" clId="Web-{6D19A6C8-D223-53BE-E443-0B7E775F6508}" dt="2023-08-02T15:56:00.238" v="1793"/>
          <ac:spMkLst>
            <pc:docMk/>
            <pc:sldMk cId="3608465513" sldId="261"/>
            <ac:spMk id="18" creationId="{92E1D969-0B8A-6DAC-467B-EB7A053C7326}"/>
          </ac:spMkLst>
        </pc:spChg>
        <pc:graphicFrameChg chg="del mod modGraphic">
          <ac:chgData name="Romina Passalacqua Farfán" userId="S::romina.passalacqua@cultura.gob.cl::e647419e-942a-4c91-9bc9-f82150dc703f" providerId="AD" clId="Web-{6D19A6C8-D223-53BE-E443-0B7E775F6508}" dt="2023-08-02T15:31:17.808" v="1417"/>
          <ac:graphicFrameMkLst>
            <pc:docMk/>
            <pc:sldMk cId="3608465513" sldId="261"/>
            <ac:graphicFrameMk id="2" creationId="{00000000-0000-0000-0000-000000000000}"/>
          </ac:graphicFrameMkLst>
        </pc:graphicFrameChg>
      </pc:sldChg>
      <pc:sldChg chg="modSp add del replId">
        <pc:chgData name="Romina Passalacqua Farfán" userId="S::romina.passalacqua@cultura.gob.cl::e647419e-942a-4c91-9bc9-f82150dc703f" providerId="AD" clId="Web-{6D19A6C8-D223-53BE-E443-0B7E775F6508}" dt="2023-08-02T14:46:53.413" v="291"/>
        <pc:sldMkLst>
          <pc:docMk/>
          <pc:sldMk cId="114471903" sldId="265"/>
        </pc:sldMkLst>
        <pc:spChg chg="mod">
          <ac:chgData name="Romina Passalacqua Farfán" userId="S::romina.passalacqua@cultura.gob.cl::e647419e-942a-4c91-9bc9-f82150dc703f" providerId="AD" clId="Web-{6D19A6C8-D223-53BE-E443-0B7E775F6508}" dt="2023-08-02T14:37:10.907" v="259" actId="20577"/>
          <ac:spMkLst>
            <pc:docMk/>
            <pc:sldMk cId="114471903" sldId="265"/>
            <ac:spMk id="5" creationId="{00000000-0000-0000-0000-000000000000}"/>
          </ac:spMkLst>
        </pc:spChg>
      </pc:sldChg>
      <pc:sldChg chg="add">
        <pc:chgData name="Romina Passalacqua Farfán" userId="S::romina.passalacqua@cultura.gob.cl::e647419e-942a-4c91-9bc9-f82150dc703f" providerId="AD" clId="Web-{6D19A6C8-D223-53BE-E443-0B7E775F6508}" dt="2023-08-02T15:16:18.353" v="650"/>
        <pc:sldMkLst>
          <pc:docMk/>
          <pc:sldMk cId="908770624" sldId="265"/>
        </pc:sldMkLst>
      </pc:sldChg>
      <pc:sldChg chg="add">
        <pc:chgData name="Romina Passalacqua Farfán" userId="S::romina.passalacqua@cultura.gob.cl::e647419e-942a-4c91-9bc9-f82150dc703f" providerId="AD" clId="Web-{6D19A6C8-D223-53BE-E443-0B7E775F6508}" dt="2023-08-02T15:16:28.838" v="651"/>
        <pc:sldMkLst>
          <pc:docMk/>
          <pc:sldMk cId="3125435484" sldId="266"/>
        </pc:sldMkLst>
      </pc:sldChg>
      <pc:sldChg chg="addSp delSp modSp add replId">
        <pc:chgData name="Romina Passalacqua Farfán" userId="S::romina.passalacqua@cultura.gob.cl::e647419e-942a-4c91-9bc9-f82150dc703f" providerId="AD" clId="Web-{6D19A6C8-D223-53BE-E443-0B7E775F6508}" dt="2023-08-02T15:59:44.575" v="1808"/>
        <pc:sldMkLst>
          <pc:docMk/>
          <pc:sldMk cId="1199343657" sldId="267"/>
        </pc:sldMkLst>
        <pc:picChg chg="add mod">
          <ac:chgData name="Romina Passalacqua Farfán" userId="S::romina.passalacqua@cultura.gob.cl::e647419e-942a-4c91-9bc9-f82150dc703f" providerId="AD" clId="Web-{6D19A6C8-D223-53BE-E443-0B7E775F6508}" dt="2023-08-02T15:47:30.376" v="1687" actId="14100"/>
          <ac:picMkLst>
            <pc:docMk/>
            <pc:sldMk cId="1199343657" sldId="267"/>
            <ac:picMk id="2" creationId="{F79F5809-98B6-97D5-55D4-AB48A8AE1641}"/>
          </ac:picMkLst>
        </pc:picChg>
        <pc:picChg chg="add del mod">
          <ac:chgData name="Romina Passalacqua Farfán" userId="S::romina.passalacqua@cultura.gob.cl::e647419e-942a-4c91-9bc9-f82150dc703f" providerId="AD" clId="Web-{6D19A6C8-D223-53BE-E443-0B7E775F6508}" dt="2023-08-02T15:59:44.575" v="1808"/>
          <ac:picMkLst>
            <pc:docMk/>
            <pc:sldMk cId="1199343657" sldId="267"/>
            <ac:picMk id="3" creationId="{688C76CA-FF18-73F8-29D8-CB95E11444B6}"/>
          </ac:picMkLst>
        </pc:picChg>
      </pc:sldChg>
      <pc:sldChg chg="addSp delSp modSp add replId">
        <pc:chgData name="Romina Passalacqua Farfán" userId="S::romina.passalacqua@cultura.gob.cl::e647419e-942a-4c91-9bc9-f82150dc703f" providerId="AD" clId="Web-{6D19A6C8-D223-53BE-E443-0B7E775F6508}" dt="2023-08-02T16:00:53.593" v="1819"/>
        <pc:sldMkLst>
          <pc:docMk/>
          <pc:sldMk cId="1255411951" sldId="268"/>
        </pc:sldMkLst>
        <pc:graphicFrameChg chg="add del mod">
          <ac:chgData name="Romina Passalacqua Farfán" userId="S::romina.passalacqua@cultura.gob.cl::e647419e-942a-4c91-9bc9-f82150dc703f" providerId="AD" clId="Web-{6D19A6C8-D223-53BE-E443-0B7E775F6508}" dt="2023-08-02T15:59:55.028" v="1812"/>
          <ac:graphicFrameMkLst>
            <pc:docMk/>
            <pc:sldMk cId="1255411951" sldId="268"/>
            <ac:graphicFrameMk id="7" creationId="{4FC7B4B4-B6CB-53AB-7598-E766458F78B9}"/>
          </ac:graphicFrameMkLst>
        </pc:graphicFrameChg>
        <pc:graphicFrameChg chg="add del mod">
          <ac:chgData name="Romina Passalacqua Farfán" userId="S::romina.passalacqua@cultura.gob.cl::e647419e-942a-4c91-9bc9-f82150dc703f" providerId="AD" clId="Web-{6D19A6C8-D223-53BE-E443-0B7E775F6508}" dt="2023-08-02T16:00:06.779" v="1814"/>
          <ac:graphicFrameMkLst>
            <pc:docMk/>
            <pc:sldMk cId="1255411951" sldId="268"/>
            <ac:graphicFrameMk id="10" creationId="{ACA66EC9-9365-8809-6354-939AF0DEEBF3}"/>
          </ac:graphicFrameMkLst>
        </pc:graphicFrameChg>
        <pc:picChg chg="add del mod">
          <ac:chgData name="Romina Passalacqua Farfán" userId="S::romina.passalacqua@cultura.gob.cl::e647419e-942a-4c91-9bc9-f82150dc703f" providerId="AD" clId="Web-{6D19A6C8-D223-53BE-E443-0B7E775F6508}" dt="2023-08-02T15:58:42.479" v="1805"/>
          <ac:picMkLst>
            <pc:docMk/>
            <pc:sldMk cId="1255411951" sldId="268"/>
            <ac:picMk id="2" creationId="{9BECAF3B-EDC7-B4F6-6F6E-C83F5091EEA7}"/>
          </ac:picMkLst>
        </pc:picChg>
        <pc:picChg chg="add del mod">
          <ac:chgData name="Romina Passalacqua Farfán" userId="S::romina.passalacqua@cultura.gob.cl::e647419e-942a-4c91-9bc9-f82150dc703f" providerId="AD" clId="Web-{6D19A6C8-D223-53BE-E443-0B7E775F6508}" dt="2023-08-02T15:59:52.059" v="1811"/>
          <ac:picMkLst>
            <pc:docMk/>
            <pc:sldMk cId="1255411951" sldId="268"/>
            <ac:picMk id="8" creationId="{F0F154FB-A8AE-6CEC-B792-3A8B4DE78D2F}"/>
          </ac:picMkLst>
        </pc:picChg>
        <pc:picChg chg="add del mod">
          <ac:chgData name="Romina Passalacqua Farfán" userId="S::romina.passalacqua@cultura.gob.cl::e647419e-942a-4c91-9bc9-f82150dc703f" providerId="AD" clId="Web-{6D19A6C8-D223-53BE-E443-0B7E775F6508}" dt="2023-08-02T16:00:53.593" v="1819"/>
          <ac:picMkLst>
            <pc:docMk/>
            <pc:sldMk cId="1255411951" sldId="268"/>
            <ac:picMk id="11" creationId="{09716946-CC76-41AD-2CB2-CB24B29DDF8C}"/>
          </ac:picMkLst>
        </pc:picChg>
      </pc:sldChg>
      <pc:sldChg chg="modSp add replId">
        <pc:chgData name="Romina Passalacqua Farfán" userId="S::romina.passalacqua@cultura.gob.cl::e647419e-942a-4c91-9bc9-f82150dc703f" providerId="AD" clId="Web-{6D19A6C8-D223-53BE-E443-0B7E775F6508}" dt="2023-08-02T15:32:22.826" v="1449" actId="20577"/>
        <pc:sldMkLst>
          <pc:docMk/>
          <pc:sldMk cId="302645093" sldId="269"/>
        </pc:sldMkLst>
        <pc:spChg chg="mod">
          <ac:chgData name="Romina Passalacqua Farfán" userId="S::romina.passalacqua@cultura.gob.cl::e647419e-942a-4c91-9bc9-f82150dc703f" providerId="AD" clId="Web-{6D19A6C8-D223-53BE-E443-0B7E775F6508}" dt="2023-08-02T15:32:22.826" v="1449" actId="20577"/>
          <ac:spMkLst>
            <pc:docMk/>
            <pc:sldMk cId="302645093" sldId="269"/>
            <ac:spMk id="6" creationId="{00000000-0000-0000-0000-000000000000}"/>
          </ac:spMkLst>
        </pc:spChg>
      </pc:sldChg>
      <pc:sldChg chg="add del replId">
        <pc:chgData name="Romina Passalacqua Farfán" userId="S::romina.passalacqua@cultura.gob.cl::e647419e-942a-4c91-9bc9-f82150dc703f" providerId="AD" clId="Web-{6D19A6C8-D223-53BE-E443-0B7E775F6508}" dt="2023-08-02T15:32:43.952" v="1460"/>
        <pc:sldMkLst>
          <pc:docMk/>
          <pc:sldMk cId="3904074034" sldId="270"/>
        </pc:sldMkLst>
      </pc:sldChg>
      <pc:sldChg chg="add del replId">
        <pc:chgData name="Romina Passalacqua Farfán" userId="S::romina.passalacqua@cultura.gob.cl::e647419e-942a-4c91-9bc9-f82150dc703f" providerId="AD" clId="Web-{6D19A6C8-D223-53BE-E443-0B7E775F6508}" dt="2023-08-02T15:32:44.905" v="1461"/>
        <pc:sldMkLst>
          <pc:docMk/>
          <pc:sldMk cId="1778147365" sldId="271"/>
        </pc:sldMkLst>
      </pc:sldChg>
      <pc:sldChg chg="add replId">
        <pc:chgData name="Romina Passalacqua Farfán" userId="S::romina.passalacqua@cultura.gob.cl::e647419e-942a-4c91-9bc9-f82150dc703f" providerId="AD" clId="Web-{6D19A6C8-D223-53BE-E443-0B7E775F6508}" dt="2023-08-02T15:32:27.451" v="1450"/>
        <pc:sldMkLst>
          <pc:docMk/>
          <pc:sldMk cId="1097083857" sldId="272"/>
        </pc:sldMkLst>
      </pc:sldChg>
      <pc:sldChg chg="add replId">
        <pc:chgData name="Romina Passalacqua Farfán" userId="S::romina.passalacqua@cultura.gob.cl::e647419e-942a-4c91-9bc9-f82150dc703f" providerId="AD" clId="Web-{6D19A6C8-D223-53BE-E443-0B7E775F6508}" dt="2023-08-02T15:32:29.092" v="1451"/>
        <pc:sldMkLst>
          <pc:docMk/>
          <pc:sldMk cId="4138668196" sldId="273"/>
        </pc:sldMkLst>
      </pc:sldChg>
      <pc:sldChg chg="modSp add replId">
        <pc:chgData name="Romina Passalacqua Farfán" userId="S::romina.passalacqua@cultura.gob.cl::e647419e-942a-4c91-9bc9-f82150dc703f" providerId="AD" clId="Web-{6D19A6C8-D223-53BE-E443-0B7E775F6508}" dt="2023-08-02T15:32:37.577" v="1457" actId="20577"/>
        <pc:sldMkLst>
          <pc:docMk/>
          <pc:sldMk cId="3009022500" sldId="274"/>
        </pc:sldMkLst>
        <pc:spChg chg="mod">
          <ac:chgData name="Romina Passalacqua Farfán" userId="S::romina.passalacqua@cultura.gob.cl::e647419e-942a-4c91-9bc9-f82150dc703f" providerId="AD" clId="Web-{6D19A6C8-D223-53BE-E443-0B7E775F6508}" dt="2023-08-02T15:32:37.577" v="1457" actId="20577"/>
          <ac:spMkLst>
            <pc:docMk/>
            <pc:sldMk cId="3009022500" sldId="274"/>
            <ac:spMk id="6" creationId="{00000000-0000-0000-0000-000000000000}"/>
          </ac:spMkLst>
        </pc:spChg>
      </pc:sldChg>
      <pc:sldChg chg="add replId">
        <pc:chgData name="Romina Passalacqua Farfán" userId="S::romina.passalacqua@cultura.gob.cl::e647419e-942a-4c91-9bc9-f82150dc703f" providerId="AD" clId="Web-{6D19A6C8-D223-53BE-E443-0B7E775F6508}" dt="2023-08-02T15:32:40.670" v="1458"/>
        <pc:sldMkLst>
          <pc:docMk/>
          <pc:sldMk cId="1892189751" sldId="275"/>
        </pc:sldMkLst>
      </pc:sldChg>
      <pc:sldChg chg="addSp delSp modSp add del replId">
        <pc:chgData name="Romina Passalacqua Farfán" userId="S::romina.passalacqua@cultura.gob.cl::e647419e-942a-4c91-9bc9-f82150dc703f" providerId="AD" clId="Web-{6D19A6C8-D223-53BE-E443-0B7E775F6508}" dt="2023-08-02T16:00:35.311" v="1817"/>
        <pc:sldMkLst>
          <pc:docMk/>
          <pc:sldMk cId="262155490" sldId="276"/>
        </pc:sldMkLst>
        <pc:spChg chg="mod">
          <ac:chgData name="Romina Passalacqua Farfán" userId="S::romina.passalacqua@cultura.gob.cl::e647419e-942a-4c91-9bc9-f82150dc703f" providerId="AD" clId="Web-{6D19A6C8-D223-53BE-E443-0B7E775F6508}" dt="2023-08-02T15:48:29.050" v="1697" actId="20577"/>
          <ac:spMkLst>
            <pc:docMk/>
            <pc:sldMk cId="262155490" sldId="276"/>
            <ac:spMk id="6" creationId="{00000000-0000-0000-0000-000000000000}"/>
          </ac:spMkLst>
        </pc:spChg>
        <pc:picChg chg="add del mod">
          <ac:chgData name="Romina Passalacqua Farfán" userId="S::romina.passalacqua@cultura.gob.cl::e647419e-942a-4c91-9bc9-f82150dc703f" providerId="AD" clId="Web-{6D19A6C8-D223-53BE-E443-0B7E775F6508}" dt="2023-08-02T15:49:17.786" v="1699"/>
          <ac:picMkLst>
            <pc:docMk/>
            <pc:sldMk cId="262155490" sldId="276"/>
            <ac:picMk id="2" creationId="{62511F83-C1B2-2E3D-AAC1-FFCA9C7C5A79}"/>
          </ac:picMkLst>
        </pc:picChg>
        <pc:picChg chg="add mod">
          <ac:chgData name="Romina Passalacqua Farfán" userId="S::romina.passalacqua@cultura.gob.cl::e647419e-942a-4c91-9bc9-f82150dc703f" providerId="AD" clId="Web-{6D19A6C8-D223-53BE-E443-0B7E775F6508}" dt="2023-08-02T15:49:34.786" v="1707" actId="1076"/>
          <ac:picMkLst>
            <pc:docMk/>
            <pc:sldMk cId="262155490" sldId="276"/>
            <ac:picMk id="3" creationId="{2B3CDA05-FEAD-E3A5-80DB-7AA1964DA0C7}"/>
          </ac:picMkLst>
        </pc:picChg>
      </pc:sldChg>
      <pc:sldChg chg="addSp delSp modSp add replId">
        <pc:chgData name="Romina Passalacqua Farfán" userId="S::romina.passalacqua@cultura.gob.cl::e647419e-942a-4c91-9bc9-f82150dc703f" providerId="AD" clId="Web-{6D19A6C8-D223-53BE-E443-0B7E775F6508}" dt="2023-08-02T16:00:33.374" v="1816" actId="1076"/>
        <pc:sldMkLst>
          <pc:docMk/>
          <pc:sldMk cId="3137618234" sldId="277"/>
        </pc:sldMkLst>
        <pc:spChg chg="mod">
          <ac:chgData name="Romina Passalacqua Farfán" userId="S::romina.passalacqua@cultura.gob.cl::e647419e-942a-4c91-9bc9-f82150dc703f" providerId="AD" clId="Web-{6D19A6C8-D223-53BE-E443-0B7E775F6508}" dt="2023-08-02T15:34:34.018" v="1470" actId="1076"/>
          <ac:spMkLst>
            <pc:docMk/>
            <pc:sldMk cId="3137618234" sldId="277"/>
            <ac:spMk id="12" creationId="{00000000-0000-0000-0000-000000000000}"/>
          </ac:spMkLst>
        </pc:spChg>
        <pc:picChg chg="add">
          <ac:chgData name="Romina Passalacqua Farfán" userId="S::romina.passalacqua@cultura.gob.cl::e647419e-942a-4c91-9bc9-f82150dc703f" providerId="AD" clId="Web-{6D19A6C8-D223-53BE-E443-0B7E775F6508}" dt="2023-08-02T16:00:30.983" v="1815"/>
          <ac:picMkLst>
            <pc:docMk/>
            <pc:sldMk cId="3137618234" sldId="277"/>
            <ac:picMk id="3" creationId="{DBFD2D90-6553-0642-C855-9490DC3D1A13}"/>
          </ac:picMkLst>
        </pc:picChg>
        <pc:picChg chg="del">
          <ac:chgData name="Romina Passalacqua Farfán" userId="S::romina.passalacqua@cultura.gob.cl::e647419e-942a-4c91-9bc9-f82150dc703f" providerId="AD" clId="Web-{6D19A6C8-D223-53BE-E443-0B7E775F6508}" dt="2023-08-02T15:34:31.284" v="1468"/>
          <ac:picMkLst>
            <pc:docMk/>
            <pc:sldMk cId="3137618234" sldId="277"/>
            <ac:picMk id="5" creationId="{00000000-0000-0000-0000-000000000000}"/>
          </ac:picMkLst>
        </pc:picChg>
        <pc:picChg chg="del">
          <ac:chgData name="Romina Passalacqua Farfán" userId="S::romina.passalacqua@cultura.gob.cl::e647419e-942a-4c91-9bc9-f82150dc703f" providerId="AD" clId="Web-{6D19A6C8-D223-53BE-E443-0B7E775F6508}" dt="2023-08-02T15:34:30.581" v="1467"/>
          <ac:picMkLst>
            <pc:docMk/>
            <pc:sldMk cId="3137618234" sldId="277"/>
            <ac:picMk id="7" creationId="{00000000-0000-0000-0000-000000000000}"/>
          </ac:picMkLst>
        </pc:picChg>
        <pc:picChg chg="del">
          <ac:chgData name="Romina Passalacqua Farfán" userId="S::romina.passalacqua@cultura.gob.cl::e647419e-942a-4c91-9bc9-f82150dc703f" providerId="AD" clId="Web-{6D19A6C8-D223-53BE-E443-0B7E775F6508}" dt="2023-08-02T15:34:28.753" v="1466"/>
          <ac:picMkLst>
            <pc:docMk/>
            <pc:sldMk cId="3137618234" sldId="277"/>
            <ac:picMk id="8" creationId="{00000000-0000-0000-0000-000000000000}"/>
          </ac:picMkLst>
        </pc:picChg>
        <pc:picChg chg="del">
          <ac:chgData name="Romina Passalacqua Farfán" userId="S::romina.passalacqua@cultura.gob.cl::e647419e-942a-4c91-9bc9-f82150dc703f" providerId="AD" clId="Web-{6D19A6C8-D223-53BE-E443-0B7E775F6508}" dt="2023-08-02T15:34:28.284" v="1465"/>
          <ac:picMkLst>
            <pc:docMk/>
            <pc:sldMk cId="3137618234" sldId="277"/>
            <ac:picMk id="9" creationId="{00000000-0000-0000-0000-000000000000}"/>
          </ac:picMkLst>
        </pc:picChg>
        <pc:picChg chg="mod">
          <ac:chgData name="Romina Passalacqua Farfán" userId="S::romina.passalacqua@cultura.gob.cl::e647419e-942a-4c91-9bc9-f82150dc703f" providerId="AD" clId="Web-{6D19A6C8-D223-53BE-E443-0B7E775F6508}" dt="2023-08-02T16:00:33.374" v="1816" actId="1076"/>
          <ac:picMkLst>
            <pc:docMk/>
            <pc:sldMk cId="3137618234" sldId="277"/>
            <ac:picMk id="10" creationId="{00000000-0000-0000-0000-000000000000}"/>
          </ac:picMkLst>
        </pc:picChg>
        <pc:picChg chg="del">
          <ac:chgData name="Romina Passalacqua Farfán" userId="S::romina.passalacqua@cultura.gob.cl::e647419e-942a-4c91-9bc9-f82150dc703f" providerId="AD" clId="Web-{6D19A6C8-D223-53BE-E443-0B7E775F6508}" dt="2023-08-02T15:34:31.721" v="1469"/>
          <ac:picMkLst>
            <pc:docMk/>
            <pc:sldMk cId="3137618234" sldId="277"/>
            <ac:picMk id="11" creationId="{00000000-0000-0000-0000-000000000000}"/>
          </ac:picMkLst>
        </pc:picChg>
      </pc:sldChg>
      <pc:sldChg chg="addSp modSp add replId">
        <pc:chgData name="Romina Passalacqua Farfán" userId="S::romina.passalacqua@cultura.gob.cl::e647419e-942a-4c91-9bc9-f82150dc703f" providerId="AD" clId="Web-{6D19A6C8-D223-53BE-E443-0B7E775F6508}" dt="2023-08-02T15:46:14.810" v="1676" actId="1076"/>
        <pc:sldMkLst>
          <pc:docMk/>
          <pc:sldMk cId="3131614351" sldId="278"/>
        </pc:sldMkLst>
        <pc:spChg chg="add mod">
          <ac:chgData name="Romina Passalacqua Farfán" userId="S::romina.passalacqua@cultura.gob.cl::e647419e-942a-4c91-9bc9-f82150dc703f" providerId="AD" clId="Web-{6D19A6C8-D223-53BE-E443-0B7E775F6508}" dt="2023-08-02T15:39:49.921" v="1550"/>
          <ac:spMkLst>
            <pc:docMk/>
            <pc:sldMk cId="3131614351" sldId="278"/>
            <ac:spMk id="2" creationId="{02CA73B7-1F89-A75A-0300-33AF500F6CEF}"/>
          </ac:spMkLst>
        </pc:spChg>
        <pc:spChg chg="add mod">
          <ac:chgData name="Romina Passalacqua Farfán" userId="S::romina.passalacqua@cultura.gob.cl::e647419e-942a-4c91-9bc9-f82150dc703f" providerId="AD" clId="Web-{6D19A6C8-D223-53BE-E443-0B7E775F6508}" dt="2023-08-02T15:39:54.749" v="1552"/>
          <ac:spMkLst>
            <pc:docMk/>
            <pc:sldMk cId="3131614351" sldId="278"/>
            <ac:spMk id="3" creationId="{C4EF5896-459D-A939-F58E-582293FAD2D0}"/>
          </ac:spMkLst>
        </pc:spChg>
        <pc:spChg chg="mod">
          <ac:chgData name="Romina Passalacqua Farfán" userId="S::romina.passalacqua@cultura.gob.cl::e647419e-942a-4c91-9bc9-f82150dc703f" providerId="AD" clId="Web-{6D19A6C8-D223-53BE-E443-0B7E775F6508}" dt="2023-08-02T15:39:32.514" v="1544" actId="20577"/>
          <ac:spMkLst>
            <pc:docMk/>
            <pc:sldMk cId="3131614351" sldId="278"/>
            <ac:spMk id="6" creationId="{00000000-0000-0000-0000-000000000000}"/>
          </ac:spMkLst>
        </pc:spChg>
        <pc:spChg chg="add mod">
          <ac:chgData name="Romina Passalacqua Farfán" userId="S::romina.passalacqua@cultura.gob.cl::e647419e-942a-4c91-9bc9-f82150dc703f" providerId="AD" clId="Web-{6D19A6C8-D223-53BE-E443-0B7E775F6508}" dt="2023-08-02T15:40:10.562" v="1555" actId="1076"/>
          <ac:spMkLst>
            <pc:docMk/>
            <pc:sldMk cId="3131614351" sldId="278"/>
            <ac:spMk id="7" creationId="{0E102812-12AD-36F0-2A72-100442766A4F}"/>
          </ac:spMkLst>
        </pc:spChg>
        <pc:spChg chg="add mod">
          <ac:chgData name="Romina Passalacqua Farfán" userId="S::romina.passalacqua@cultura.gob.cl::e647419e-942a-4c91-9bc9-f82150dc703f" providerId="AD" clId="Web-{6D19A6C8-D223-53BE-E443-0B7E775F6508}" dt="2023-08-02T15:40:22.703" v="1559" actId="1076"/>
          <ac:spMkLst>
            <pc:docMk/>
            <pc:sldMk cId="3131614351" sldId="278"/>
            <ac:spMk id="8" creationId="{1FE31F56-EC1B-F651-06AF-05FB0FE8864A}"/>
          </ac:spMkLst>
        </pc:spChg>
        <pc:spChg chg="add mod">
          <ac:chgData name="Romina Passalacqua Farfán" userId="S::romina.passalacqua@cultura.gob.cl::e647419e-942a-4c91-9bc9-f82150dc703f" providerId="AD" clId="Web-{6D19A6C8-D223-53BE-E443-0B7E775F6508}" dt="2023-08-02T15:46:14.810" v="1676" actId="1076"/>
          <ac:spMkLst>
            <pc:docMk/>
            <pc:sldMk cId="3131614351" sldId="278"/>
            <ac:spMk id="9" creationId="{062623BD-63D3-C6C9-EBE9-297367C455F8}"/>
          </ac:spMkLst>
        </pc:spChg>
      </pc:sldChg>
      <pc:sldChg chg="addSp delSp modSp add replId">
        <pc:chgData name="Romina Passalacqua Farfán" userId="S::romina.passalacqua@cultura.gob.cl::e647419e-942a-4c91-9bc9-f82150dc703f" providerId="AD" clId="Web-{6D19A6C8-D223-53BE-E443-0B7E775F6508}" dt="2023-08-02T16:10:56.350" v="2517" actId="20577"/>
        <pc:sldMkLst>
          <pc:docMk/>
          <pc:sldMk cId="1406630952" sldId="279"/>
        </pc:sldMkLst>
        <pc:spChg chg="add del mod">
          <ac:chgData name="Romina Passalacqua Farfán" userId="S::romina.passalacqua@cultura.gob.cl::e647419e-942a-4c91-9bc9-f82150dc703f" providerId="AD" clId="Web-{6D19A6C8-D223-53BE-E443-0B7E775F6508}" dt="2023-08-02T16:09:35.706" v="2492"/>
          <ac:spMkLst>
            <pc:docMk/>
            <pc:sldMk cId="1406630952" sldId="279"/>
            <ac:spMk id="2" creationId="{A68CFE1E-D4EE-C517-D88C-BF4E3812E283}"/>
          </ac:spMkLst>
        </pc:spChg>
        <pc:spChg chg="add mod">
          <ac:chgData name="Romina Passalacqua Farfán" userId="S::romina.passalacqua@cultura.gob.cl::e647419e-942a-4c91-9bc9-f82150dc703f" providerId="AD" clId="Web-{6D19A6C8-D223-53BE-E443-0B7E775F6508}" dt="2023-08-02T16:10:56.350" v="2517" actId="20577"/>
          <ac:spMkLst>
            <pc:docMk/>
            <pc:sldMk cId="1406630952" sldId="279"/>
            <ac:spMk id="7" creationId="{269C6E27-2277-2B5E-5051-D00331ACB939}"/>
          </ac:spMkLst>
        </pc:spChg>
        <pc:spChg chg="add mod">
          <ac:chgData name="Romina Passalacqua Farfán" userId="S::romina.passalacqua@cultura.gob.cl::e647419e-942a-4c91-9bc9-f82150dc703f" providerId="AD" clId="Web-{6D19A6C8-D223-53BE-E443-0B7E775F6508}" dt="2023-08-02T16:10:53.428" v="2515" actId="20577"/>
          <ac:spMkLst>
            <pc:docMk/>
            <pc:sldMk cId="1406630952" sldId="279"/>
            <ac:spMk id="8" creationId="{058EE17E-DD62-B7B7-1EAD-8C1B5E56D970}"/>
          </ac:spMkLst>
        </pc:spChg>
        <pc:spChg chg="mod">
          <ac:chgData name="Romina Passalacqua Farfán" userId="S::romina.passalacqua@cultura.gob.cl::e647419e-942a-4c91-9bc9-f82150dc703f" providerId="AD" clId="Web-{6D19A6C8-D223-53BE-E443-0B7E775F6508}" dt="2023-08-02T16:10:26.911" v="2508" actId="14100"/>
          <ac:spMkLst>
            <pc:docMk/>
            <pc:sldMk cId="1406630952" sldId="279"/>
            <ac:spMk id="9" creationId="{0D8F563E-1016-E230-57E9-B1538D81E90B}"/>
          </ac:spMkLst>
        </pc:spChg>
        <pc:spChg chg="mod">
          <ac:chgData name="Romina Passalacqua Farfán" userId="S::romina.passalacqua@cultura.gob.cl::e647419e-942a-4c91-9bc9-f82150dc703f" providerId="AD" clId="Web-{6D19A6C8-D223-53BE-E443-0B7E775F6508}" dt="2023-08-02T16:08:12.812" v="2462" actId="1076"/>
          <ac:spMkLst>
            <pc:docMk/>
            <pc:sldMk cId="1406630952" sldId="279"/>
            <ac:spMk id="13" creationId="{53E1B809-0A40-4175-2228-EBABE1A3DAF8}"/>
          </ac:spMkLst>
        </pc:spChg>
        <pc:spChg chg="mod">
          <ac:chgData name="Romina Passalacqua Farfán" userId="S::romina.passalacqua@cultura.gob.cl::e647419e-942a-4c91-9bc9-f82150dc703f" providerId="AD" clId="Web-{6D19A6C8-D223-53BE-E443-0B7E775F6508}" dt="2023-08-02T16:08:17.313" v="2463" actId="1076"/>
          <ac:spMkLst>
            <pc:docMk/>
            <pc:sldMk cId="1406630952" sldId="279"/>
            <ac:spMk id="14" creationId="{84FF3ED9-2E33-A706-3A6C-8AD4010562AC}"/>
          </ac:spMkLst>
        </pc:spChg>
        <pc:spChg chg="mod">
          <ac:chgData name="Romina Passalacqua Farfán" userId="S::romina.passalacqua@cultura.gob.cl::e647419e-942a-4c91-9bc9-f82150dc703f" providerId="AD" clId="Web-{6D19A6C8-D223-53BE-E443-0B7E775F6508}" dt="2023-08-02T16:09:45.597" v="2494" actId="1076"/>
          <ac:spMkLst>
            <pc:docMk/>
            <pc:sldMk cId="1406630952" sldId="279"/>
            <ac:spMk id="15" creationId="{F2354DA8-94DD-ADA3-B87D-112A20914A27}"/>
          </ac:spMkLst>
        </pc:spChg>
        <pc:spChg chg="mod">
          <ac:chgData name="Romina Passalacqua Farfán" userId="S::romina.passalacqua@cultura.gob.cl::e647419e-942a-4c91-9bc9-f82150dc703f" providerId="AD" clId="Web-{6D19A6C8-D223-53BE-E443-0B7E775F6508}" dt="2023-08-02T16:09:40.863" v="2493" actId="1076"/>
          <ac:spMkLst>
            <pc:docMk/>
            <pc:sldMk cId="1406630952" sldId="279"/>
            <ac:spMk id="16" creationId="{3C83D4F1-5790-4CA6-49F1-58D0B67DB59C}"/>
          </ac:spMkLst>
        </pc:spChg>
        <pc:spChg chg="mod">
          <ac:chgData name="Romina Passalacqua Farfán" userId="S::romina.passalacqua@cultura.gob.cl::e647419e-942a-4c91-9bc9-f82150dc703f" providerId="AD" clId="Web-{6D19A6C8-D223-53BE-E443-0B7E775F6508}" dt="2023-08-02T16:08:19.953" v="2464" actId="1076"/>
          <ac:spMkLst>
            <pc:docMk/>
            <pc:sldMk cId="1406630952" sldId="279"/>
            <ac:spMk id="17" creationId="{D247DD88-9236-A464-0C01-C5BD0B0F8C41}"/>
          </ac:spMkLst>
        </pc:spChg>
        <pc:spChg chg="mod">
          <ac:chgData name="Romina Passalacqua Farfán" userId="S::romina.passalacqua@cultura.gob.cl::e647419e-942a-4c91-9bc9-f82150dc703f" providerId="AD" clId="Web-{6D19A6C8-D223-53BE-E443-0B7E775F6508}" dt="2023-08-02T16:09:48.597" v="2495" actId="1076"/>
          <ac:spMkLst>
            <pc:docMk/>
            <pc:sldMk cId="1406630952" sldId="279"/>
            <ac:spMk id="18" creationId="{92E1D969-0B8A-6DAC-467B-EB7A053C7326}"/>
          </ac:spMkLst>
        </pc:spChg>
      </pc:sldChg>
      <pc:sldChg chg="add replId">
        <pc:chgData name="Romina Passalacqua Farfán" userId="S::romina.passalacqua@cultura.gob.cl::e647419e-942a-4c91-9bc9-f82150dc703f" providerId="AD" clId="Web-{6D19A6C8-D223-53BE-E443-0B7E775F6508}" dt="2023-08-02T15:56:30.521" v="1796"/>
        <pc:sldMkLst>
          <pc:docMk/>
          <pc:sldMk cId="2993495592" sldId="280"/>
        </pc:sldMkLst>
      </pc:sldChg>
      <pc:sldChg chg="addSp delSp modSp add">
        <pc:chgData name="Romina Passalacqua Farfán" userId="S::romina.passalacqua@cultura.gob.cl::e647419e-942a-4c91-9bc9-f82150dc703f" providerId="AD" clId="Web-{6D19A6C8-D223-53BE-E443-0B7E775F6508}" dt="2023-08-02T16:06:31.512" v="2441"/>
        <pc:sldMkLst>
          <pc:docMk/>
          <pc:sldMk cId="2921168632" sldId="281"/>
        </pc:sldMkLst>
        <pc:spChg chg="del">
          <ac:chgData name="Romina Passalacqua Farfán" userId="S::romina.passalacqua@cultura.gob.cl::e647419e-942a-4c91-9bc9-f82150dc703f" providerId="AD" clId="Web-{6D19A6C8-D223-53BE-E443-0B7E775F6508}" dt="2023-08-02T16:03:39.287" v="1822"/>
          <ac:spMkLst>
            <pc:docMk/>
            <pc:sldMk cId="2921168632" sldId="281"/>
            <ac:spMk id="6" creationId="{00000000-0000-0000-0000-000000000000}"/>
          </ac:spMkLst>
        </pc:spChg>
        <pc:spChg chg="add">
          <ac:chgData name="Romina Passalacqua Farfán" userId="S::romina.passalacqua@cultura.gob.cl::e647419e-942a-4c91-9bc9-f82150dc703f" providerId="AD" clId="Web-{6D19A6C8-D223-53BE-E443-0B7E775F6508}" dt="2023-08-02T16:03:37.318" v="1821"/>
          <ac:spMkLst>
            <pc:docMk/>
            <pc:sldMk cId="2921168632" sldId="281"/>
            <ac:spMk id="7" creationId="{A01FC5F2-8694-93A4-16E6-8D904C2ED750}"/>
          </ac:spMkLst>
        </pc:spChg>
        <pc:graphicFrameChg chg="mod modGraphic">
          <ac:chgData name="Romina Passalacqua Farfán" userId="S::romina.passalacqua@cultura.gob.cl::e647419e-942a-4c91-9bc9-f82150dc703f" providerId="AD" clId="Web-{6D19A6C8-D223-53BE-E443-0B7E775F6508}" dt="2023-08-02T16:06:31.512" v="2441"/>
          <ac:graphicFrameMkLst>
            <pc:docMk/>
            <pc:sldMk cId="2921168632" sldId="281"/>
            <ac:graphicFrameMk id="2" creationId="{00000000-0000-0000-0000-000000000000}"/>
          </ac:graphicFrameMkLst>
        </pc:graphicFrameChg>
      </pc:sldChg>
      <pc:sldMasterChg chg="add addSldLayout">
        <pc:chgData name="Romina Passalacqua Farfán" userId="S::romina.passalacqua@cultura.gob.cl::e647419e-942a-4c91-9bc9-f82150dc703f" providerId="AD" clId="Web-{6D19A6C8-D223-53BE-E443-0B7E775F6508}" dt="2023-08-02T15:16:18.353" v="650"/>
        <pc:sldMasterMkLst>
          <pc:docMk/>
          <pc:sldMasterMk cId="3360441978" sldId="2147483672"/>
        </pc:sldMasterMkLst>
        <pc:sldLayoutChg chg="add">
          <pc:chgData name="Romina Passalacqua Farfán" userId="S::romina.passalacqua@cultura.gob.cl::e647419e-942a-4c91-9bc9-f82150dc703f" providerId="AD" clId="Web-{6D19A6C8-D223-53BE-E443-0B7E775F6508}" dt="2023-08-02T15:16:18.353" v="650"/>
          <pc:sldLayoutMkLst>
            <pc:docMk/>
            <pc:sldMasterMk cId="3360441978" sldId="2147483672"/>
            <pc:sldLayoutMk cId="842407129" sldId="2147483673"/>
          </pc:sldLayoutMkLst>
        </pc:sldLayoutChg>
        <pc:sldLayoutChg chg="add">
          <pc:chgData name="Romina Passalacqua Farfán" userId="S::romina.passalacqua@cultura.gob.cl::e647419e-942a-4c91-9bc9-f82150dc703f" providerId="AD" clId="Web-{6D19A6C8-D223-53BE-E443-0B7E775F6508}" dt="2023-08-02T15:16:18.353" v="650"/>
          <pc:sldLayoutMkLst>
            <pc:docMk/>
            <pc:sldMasterMk cId="3360441978" sldId="2147483672"/>
            <pc:sldLayoutMk cId="1807587848" sldId="2147483674"/>
          </pc:sldLayoutMkLst>
        </pc:sldLayoutChg>
        <pc:sldLayoutChg chg="add">
          <pc:chgData name="Romina Passalacqua Farfán" userId="S::romina.passalacqua@cultura.gob.cl::e647419e-942a-4c91-9bc9-f82150dc703f" providerId="AD" clId="Web-{6D19A6C8-D223-53BE-E443-0B7E775F6508}" dt="2023-08-02T15:16:18.353" v="650"/>
          <pc:sldLayoutMkLst>
            <pc:docMk/>
            <pc:sldMasterMk cId="3360441978" sldId="2147483672"/>
            <pc:sldLayoutMk cId="4200644522" sldId="2147483675"/>
          </pc:sldLayoutMkLst>
        </pc:sldLayoutChg>
        <pc:sldLayoutChg chg="add">
          <pc:chgData name="Romina Passalacqua Farfán" userId="S::romina.passalacqua@cultura.gob.cl::e647419e-942a-4c91-9bc9-f82150dc703f" providerId="AD" clId="Web-{6D19A6C8-D223-53BE-E443-0B7E775F6508}" dt="2023-08-02T15:16:18.353" v="650"/>
          <pc:sldLayoutMkLst>
            <pc:docMk/>
            <pc:sldMasterMk cId="3360441978" sldId="2147483672"/>
            <pc:sldLayoutMk cId="468968954" sldId="2147483676"/>
          </pc:sldLayoutMkLst>
        </pc:sldLayoutChg>
        <pc:sldLayoutChg chg="add">
          <pc:chgData name="Romina Passalacqua Farfán" userId="S::romina.passalacqua@cultura.gob.cl::e647419e-942a-4c91-9bc9-f82150dc703f" providerId="AD" clId="Web-{6D19A6C8-D223-53BE-E443-0B7E775F6508}" dt="2023-08-02T15:16:18.353" v="650"/>
          <pc:sldLayoutMkLst>
            <pc:docMk/>
            <pc:sldMasterMk cId="3360441978" sldId="2147483672"/>
            <pc:sldLayoutMk cId="794326316" sldId="2147483677"/>
          </pc:sldLayoutMkLst>
        </pc:sldLayoutChg>
        <pc:sldLayoutChg chg="add">
          <pc:chgData name="Romina Passalacqua Farfán" userId="S::romina.passalacqua@cultura.gob.cl::e647419e-942a-4c91-9bc9-f82150dc703f" providerId="AD" clId="Web-{6D19A6C8-D223-53BE-E443-0B7E775F6508}" dt="2023-08-02T15:16:18.353" v="650"/>
          <pc:sldLayoutMkLst>
            <pc:docMk/>
            <pc:sldMasterMk cId="3360441978" sldId="2147483672"/>
            <pc:sldLayoutMk cId="3583433240" sldId="2147483678"/>
          </pc:sldLayoutMkLst>
        </pc:sldLayoutChg>
        <pc:sldLayoutChg chg="add">
          <pc:chgData name="Romina Passalacqua Farfán" userId="S::romina.passalacqua@cultura.gob.cl::e647419e-942a-4c91-9bc9-f82150dc703f" providerId="AD" clId="Web-{6D19A6C8-D223-53BE-E443-0B7E775F6508}" dt="2023-08-02T15:16:18.353" v="650"/>
          <pc:sldLayoutMkLst>
            <pc:docMk/>
            <pc:sldMasterMk cId="3360441978" sldId="2147483672"/>
            <pc:sldLayoutMk cId="2436767728" sldId="2147483679"/>
          </pc:sldLayoutMkLst>
        </pc:sldLayoutChg>
        <pc:sldLayoutChg chg="add">
          <pc:chgData name="Romina Passalacqua Farfán" userId="S::romina.passalacqua@cultura.gob.cl::e647419e-942a-4c91-9bc9-f82150dc703f" providerId="AD" clId="Web-{6D19A6C8-D223-53BE-E443-0B7E775F6508}" dt="2023-08-02T15:16:18.353" v="650"/>
          <pc:sldLayoutMkLst>
            <pc:docMk/>
            <pc:sldMasterMk cId="3360441978" sldId="2147483672"/>
            <pc:sldLayoutMk cId="3540381012" sldId="2147483680"/>
          </pc:sldLayoutMkLst>
        </pc:sldLayoutChg>
        <pc:sldLayoutChg chg="add">
          <pc:chgData name="Romina Passalacqua Farfán" userId="S::romina.passalacqua@cultura.gob.cl::e647419e-942a-4c91-9bc9-f82150dc703f" providerId="AD" clId="Web-{6D19A6C8-D223-53BE-E443-0B7E775F6508}" dt="2023-08-02T15:16:18.353" v="650"/>
          <pc:sldLayoutMkLst>
            <pc:docMk/>
            <pc:sldMasterMk cId="3360441978" sldId="2147483672"/>
            <pc:sldLayoutMk cId="1416546634" sldId="2147483681"/>
          </pc:sldLayoutMkLst>
        </pc:sldLayoutChg>
        <pc:sldLayoutChg chg="add">
          <pc:chgData name="Romina Passalacqua Farfán" userId="S::romina.passalacqua@cultura.gob.cl::e647419e-942a-4c91-9bc9-f82150dc703f" providerId="AD" clId="Web-{6D19A6C8-D223-53BE-E443-0B7E775F6508}" dt="2023-08-02T15:16:18.353" v="650"/>
          <pc:sldLayoutMkLst>
            <pc:docMk/>
            <pc:sldMasterMk cId="3360441978" sldId="2147483672"/>
            <pc:sldLayoutMk cId="1653461075" sldId="2147483682"/>
          </pc:sldLayoutMkLst>
        </pc:sldLayoutChg>
        <pc:sldLayoutChg chg="add">
          <pc:chgData name="Romina Passalacqua Farfán" userId="S::romina.passalacqua@cultura.gob.cl::e647419e-942a-4c91-9bc9-f82150dc703f" providerId="AD" clId="Web-{6D19A6C8-D223-53BE-E443-0B7E775F6508}" dt="2023-08-02T15:16:18.353" v="650"/>
          <pc:sldLayoutMkLst>
            <pc:docMk/>
            <pc:sldMasterMk cId="3360441978" sldId="2147483672"/>
            <pc:sldLayoutMk cId="387150988" sldId="2147483683"/>
          </pc:sldLayoutMkLst>
        </pc:sldLayoutChg>
      </pc:sldMasterChg>
    </pc:docChg>
  </pc:docChgLst>
  <pc:docChgLst>
    <pc:chgData name="Gloria Cadican Varas" userId="S::gloria.cadican@cultura.gob.cl::a1e69cfc-5010-4394-b4c2-2d1dbb7d6c60" providerId="AD" clId="Web-{FA5A9436-ADBC-A003-97F3-E7E39533D6D6}"/>
    <pc:docChg chg="addSld delSld modSld">
      <pc:chgData name="Gloria Cadican Varas" userId="S::gloria.cadican@cultura.gob.cl::a1e69cfc-5010-4394-b4c2-2d1dbb7d6c60" providerId="AD" clId="Web-{FA5A9436-ADBC-A003-97F3-E7E39533D6D6}" dt="2023-08-02T19:21:36.512" v="1141" actId="1076"/>
      <pc:docMkLst>
        <pc:docMk/>
      </pc:docMkLst>
      <pc:sldChg chg="addSp delSp modSp">
        <pc:chgData name="Gloria Cadican Varas" userId="S::gloria.cadican@cultura.gob.cl::a1e69cfc-5010-4394-b4c2-2d1dbb7d6c60" providerId="AD" clId="Web-{FA5A9436-ADBC-A003-97F3-E7E39533D6D6}" dt="2023-08-02T16:36:39.846" v="64" actId="1076"/>
        <pc:sldMkLst>
          <pc:docMk/>
          <pc:sldMk cId="1255411951" sldId="268"/>
        </pc:sldMkLst>
        <pc:spChg chg="add mod">
          <ac:chgData name="Gloria Cadican Varas" userId="S::gloria.cadican@cultura.gob.cl::a1e69cfc-5010-4394-b4c2-2d1dbb7d6c60" providerId="AD" clId="Web-{FA5A9436-ADBC-A003-97F3-E7E39533D6D6}" dt="2023-08-02T16:36:25.095" v="63"/>
          <ac:spMkLst>
            <pc:docMk/>
            <pc:sldMk cId="1255411951" sldId="268"/>
            <ac:spMk id="2" creationId="{162C5354-009C-AED0-6553-CC99AABEAADB}"/>
          </ac:spMkLst>
        </pc:spChg>
        <pc:spChg chg="mod">
          <ac:chgData name="Gloria Cadican Varas" userId="S::gloria.cadican@cultura.gob.cl::a1e69cfc-5010-4394-b4c2-2d1dbb7d6c60" providerId="AD" clId="Web-{FA5A9436-ADBC-A003-97F3-E7E39533D6D6}" dt="2023-08-02T16:27:36.820" v="25" actId="1076"/>
          <ac:spMkLst>
            <pc:docMk/>
            <pc:sldMk cId="1255411951" sldId="268"/>
            <ac:spMk id="6" creationId="{00000000-0000-0000-0000-000000000000}"/>
          </ac:spMkLst>
        </pc:spChg>
        <pc:spChg chg="del mod">
          <ac:chgData name="Gloria Cadican Varas" userId="S::gloria.cadican@cultura.gob.cl::a1e69cfc-5010-4394-b4c2-2d1dbb7d6c60" providerId="AD" clId="Web-{FA5A9436-ADBC-A003-97F3-E7E39533D6D6}" dt="2023-08-02T16:27:26.069" v="23"/>
          <ac:spMkLst>
            <pc:docMk/>
            <pc:sldMk cId="1255411951" sldId="268"/>
            <ac:spMk id="9" creationId="{3B5657E9-0D53-BAA2-BA21-754966F04AF8}"/>
          </ac:spMkLst>
        </pc:spChg>
        <pc:picChg chg="mod">
          <ac:chgData name="Gloria Cadican Varas" userId="S::gloria.cadican@cultura.gob.cl::a1e69cfc-5010-4394-b4c2-2d1dbb7d6c60" providerId="AD" clId="Web-{FA5A9436-ADBC-A003-97F3-E7E39533D6D6}" dt="2023-08-02T16:25:03.902" v="7" actId="14100"/>
          <ac:picMkLst>
            <pc:docMk/>
            <pc:sldMk cId="1255411951" sldId="268"/>
            <ac:picMk id="3" creationId="{83274359-231B-A6BD-961E-0C3A86D6D6C1}"/>
          </ac:picMkLst>
        </pc:picChg>
        <pc:picChg chg="mod">
          <ac:chgData name="Gloria Cadican Varas" userId="S::gloria.cadican@cultura.gob.cl::a1e69cfc-5010-4394-b4c2-2d1dbb7d6c60" providerId="AD" clId="Web-{FA5A9436-ADBC-A003-97F3-E7E39533D6D6}" dt="2023-08-02T16:36:39.846" v="64" actId="1076"/>
          <ac:picMkLst>
            <pc:docMk/>
            <pc:sldMk cId="1255411951" sldId="268"/>
            <ac:picMk id="8" creationId="{920E50B3-A83E-C88B-1643-2DAD67E888DA}"/>
          </ac:picMkLst>
        </pc:picChg>
      </pc:sldChg>
      <pc:sldChg chg="del">
        <pc:chgData name="Gloria Cadican Varas" userId="S::gloria.cadican@cultura.gob.cl::a1e69cfc-5010-4394-b4c2-2d1dbb7d6c60" providerId="AD" clId="Web-{FA5A9436-ADBC-A003-97F3-E7E39533D6D6}" dt="2023-08-02T16:56:32.155" v="366"/>
        <pc:sldMkLst>
          <pc:docMk/>
          <pc:sldMk cId="302645093" sldId="269"/>
        </pc:sldMkLst>
      </pc:sldChg>
      <pc:sldChg chg="addSp modSp">
        <pc:chgData name="Gloria Cadican Varas" userId="S::gloria.cadican@cultura.gob.cl::a1e69cfc-5010-4394-b4c2-2d1dbb7d6c60" providerId="AD" clId="Web-{FA5A9436-ADBC-A003-97F3-E7E39533D6D6}" dt="2023-08-02T17:12:41.556" v="1105" actId="20577"/>
        <pc:sldMkLst>
          <pc:docMk/>
          <pc:sldMk cId="1406630952" sldId="279"/>
        </pc:sldMkLst>
        <pc:spChg chg="add mod">
          <ac:chgData name="Gloria Cadican Varas" userId="S::gloria.cadican@cultura.gob.cl::a1e69cfc-5010-4394-b4c2-2d1dbb7d6c60" providerId="AD" clId="Web-{FA5A9436-ADBC-A003-97F3-E7E39533D6D6}" dt="2023-08-02T17:12:41.556" v="1105" actId="20577"/>
          <ac:spMkLst>
            <pc:docMk/>
            <pc:sldMk cId="1406630952" sldId="279"/>
            <ac:spMk id="2" creationId="{5BE96B00-9CA9-5623-A3DC-2CF553BE368E}"/>
          </ac:spMkLst>
        </pc:spChg>
      </pc:sldChg>
      <pc:sldChg chg="addSp delSp modSp">
        <pc:chgData name="Gloria Cadican Varas" userId="S::gloria.cadican@cultura.gob.cl::a1e69cfc-5010-4394-b4c2-2d1dbb7d6c60" providerId="AD" clId="Web-{FA5A9436-ADBC-A003-97F3-E7E39533D6D6}" dt="2023-08-02T17:16:56.403" v="1139"/>
        <pc:sldMkLst>
          <pc:docMk/>
          <pc:sldMk cId="2921168632" sldId="281"/>
        </pc:sldMkLst>
        <pc:graphicFrameChg chg="mod modGraphic">
          <ac:chgData name="Gloria Cadican Varas" userId="S::gloria.cadican@cultura.gob.cl::a1e69cfc-5010-4394-b4c2-2d1dbb7d6c60" providerId="AD" clId="Web-{FA5A9436-ADBC-A003-97F3-E7E39533D6D6}" dt="2023-08-02T17:16:56.403" v="1139"/>
          <ac:graphicFrameMkLst>
            <pc:docMk/>
            <pc:sldMk cId="2921168632" sldId="281"/>
            <ac:graphicFrameMk id="2" creationId="{00000000-0000-0000-0000-000000000000}"/>
          </ac:graphicFrameMkLst>
        </pc:graphicFrameChg>
        <pc:graphicFrameChg chg="add del mod">
          <ac:chgData name="Gloria Cadican Varas" userId="S::gloria.cadican@cultura.gob.cl::a1e69cfc-5010-4394-b4c2-2d1dbb7d6c60" providerId="AD" clId="Web-{FA5A9436-ADBC-A003-97F3-E7E39533D6D6}" dt="2023-08-02T16:15:02.044" v="2"/>
          <ac:graphicFrameMkLst>
            <pc:docMk/>
            <pc:sldMk cId="2921168632" sldId="281"/>
            <ac:graphicFrameMk id="6" creationId="{1EAC1405-52C1-D769-EB43-C0FA97DA3ECC}"/>
          </ac:graphicFrameMkLst>
        </pc:graphicFrameChg>
        <pc:picChg chg="del">
          <ac:chgData name="Gloria Cadican Varas" userId="S::gloria.cadican@cultura.gob.cl::a1e69cfc-5010-4394-b4c2-2d1dbb7d6c60" providerId="AD" clId="Web-{FA5A9436-ADBC-A003-97F3-E7E39533D6D6}" dt="2023-08-02T16:14:51.418" v="1"/>
          <ac:picMkLst>
            <pc:docMk/>
            <pc:sldMk cId="2921168632" sldId="281"/>
            <ac:picMk id="4" creationId="{00000000-0000-0000-0000-000000000000}"/>
          </ac:picMkLst>
        </pc:picChg>
      </pc:sldChg>
      <pc:sldChg chg="addSp delSp modSp del">
        <pc:chgData name="Gloria Cadican Varas" userId="S::gloria.cadican@cultura.gob.cl::a1e69cfc-5010-4394-b4c2-2d1dbb7d6c60" providerId="AD" clId="Web-{FA5A9436-ADBC-A003-97F3-E7E39533D6D6}" dt="2023-08-02T16:56:26.576" v="365"/>
        <pc:sldMkLst>
          <pc:docMk/>
          <pc:sldMk cId="150673203" sldId="283"/>
        </pc:sldMkLst>
        <pc:spChg chg="mod">
          <ac:chgData name="Gloria Cadican Varas" userId="S::gloria.cadican@cultura.gob.cl::a1e69cfc-5010-4394-b4c2-2d1dbb7d6c60" providerId="AD" clId="Web-{FA5A9436-ADBC-A003-97F3-E7E39533D6D6}" dt="2023-08-02T16:48:05.101" v="261" actId="14100"/>
          <ac:spMkLst>
            <pc:docMk/>
            <pc:sldMk cId="150673203" sldId="283"/>
            <ac:spMk id="2" creationId="{162C5354-009C-AED0-6553-CC99AABEAADB}"/>
          </ac:spMkLst>
        </pc:spChg>
        <pc:spChg chg="mod">
          <ac:chgData name="Gloria Cadican Varas" userId="S::gloria.cadican@cultura.gob.cl::a1e69cfc-5010-4394-b4c2-2d1dbb7d6c60" providerId="AD" clId="Web-{FA5A9436-ADBC-A003-97F3-E7E39533D6D6}" dt="2023-08-02T16:38:15.884" v="68" actId="1076"/>
          <ac:spMkLst>
            <pc:docMk/>
            <pc:sldMk cId="150673203" sldId="283"/>
            <ac:spMk id="6" creationId="{00000000-0000-0000-0000-000000000000}"/>
          </ac:spMkLst>
        </pc:spChg>
        <pc:spChg chg="mod">
          <ac:chgData name="Gloria Cadican Varas" userId="S::gloria.cadican@cultura.gob.cl::a1e69cfc-5010-4394-b4c2-2d1dbb7d6c60" providerId="AD" clId="Web-{FA5A9436-ADBC-A003-97F3-E7E39533D6D6}" dt="2023-08-02T16:46:47.611" v="200" actId="20577"/>
          <ac:spMkLst>
            <pc:docMk/>
            <pc:sldMk cId="150673203" sldId="283"/>
            <ac:spMk id="9" creationId="{3B5657E9-0D53-BAA2-BA21-754966F04AF8}"/>
          </ac:spMkLst>
        </pc:spChg>
        <pc:graphicFrameChg chg="add del mod">
          <ac:chgData name="Gloria Cadican Varas" userId="S::gloria.cadican@cultura.gob.cl::a1e69cfc-5010-4394-b4c2-2d1dbb7d6c60" providerId="AD" clId="Web-{FA5A9436-ADBC-A003-97F3-E7E39533D6D6}" dt="2023-08-02T16:41:33.930" v="123"/>
          <ac:graphicFrameMkLst>
            <pc:docMk/>
            <pc:sldMk cId="150673203" sldId="283"/>
            <ac:graphicFrameMk id="10" creationId="{20169A4C-07D8-49CE-5DA5-6DE1F94E67BD}"/>
          </ac:graphicFrameMkLst>
        </pc:graphicFrameChg>
        <pc:graphicFrameChg chg="add del mod">
          <ac:chgData name="Gloria Cadican Varas" userId="S::gloria.cadican@cultura.gob.cl::a1e69cfc-5010-4394-b4c2-2d1dbb7d6c60" providerId="AD" clId="Web-{FA5A9436-ADBC-A003-97F3-E7E39533D6D6}" dt="2023-08-02T16:42:07.339" v="126"/>
          <ac:graphicFrameMkLst>
            <pc:docMk/>
            <pc:sldMk cId="150673203" sldId="283"/>
            <ac:graphicFrameMk id="11" creationId="{9329ED54-8F60-A7D0-7D27-A935AE5E00FA}"/>
          </ac:graphicFrameMkLst>
        </pc:graphicFrameChg>
        <pc:graphicFrameChg chg="add del mod modGraphic">
          <ac:chgData name="Gloria Cadican Varas" userId="S::gloria.cadican@cultura.gob.cl::a1e69cfc-5010-4394-b4c2-2d1dbb7d6c60" providerId="AD" clId="Web-{FA5A9436-ADBC-A003-97F3-E7E39533D6D6}" dt="2023-08-02T16:43:27.345" v="130"/>
          <ac:graphicFrameMkLst>
            <pc:docMk/>
            <pc:sldMk cId="150673203" sldId="283"/>
            <ac:graphicFrameMk id="13" creationId="{2991EF67-4A4C-C589-D7EE-E39E494C222F}"/>
          </ac:graphicFrameMkLst>
        </pc:graphicFrameChg>
        <pc:graphicFrameChg chg="add del mod modGraphic">
          <ac:chgData name="Gloria Cadican Varas" userId="S::gloria.cadican@cultura.gob.cl::a1e69cfc-5010-4394-b4c2-2d1dbb7d6c60" providerId="AD" clId="Web-{FA5A9436-ADBC-A003-97F3-E7E39533D6D6}" dt="2023-08-02T16:48:12.664" v="262"/>
          <ac:graphicFrameMkLst>
            <pc:docMk/>
            <pc:sldMk cId="150673203" sldId="283"/>
            <ac:graphicFrameMk id="15" creationId="{7404717B-8C1C-A89D-8DC6-9096AE95CF4D}"/>
          </ac:graphicFrameMkLst>
        </pc:graphicFrameChg>
      </pc:sldChg>
      <pc:sldChg chg="addSp modSp add">
        <pc:chgData name="Gloria Cadican Varas" userId="S::gloria.cadican@cultura.gob.cl::a1e69cfc-5010-4394-b4c2-2d1dbb7d6c60" providerId="AD" clId="Web-{FA5A9436-ADBC-A003-97F3-E7E39533D6D6}" dt="2023-08-02T16:56:02.809" v="364" actId="20577"/>
        <pc:sldMkLst>
          <pc:docMk/>
          <pc:sldMk cId="3561604169" sldId="284"/>
        </pc:sldMkLst>
        <pc:spChg chg="add mod">
          <ac:chgData name="Gloria Cadican Varas" userId="S::gloria.cadican@cultura.gob.cl::a1e69cfc-5010-4394-b4c2-2d1dbb7d6c60" providerId="AD" clId="Web-{FA5A9436-ADBC-A003-97F3-E7E39533D6D6}" dt="2023-08-02T16:53:53.440" v="351" actId="20577"/>
          <ac:spMkLst>
            <pc:docMk/>
            <pc:sldMk cId="3561604169" sldId="284"/>
            <ac:spMk id="3" creationId="{8FD01D46-5AB2-82AE-5CB8-F646B1D2867D}"/>
          </ac:spMkLst>
        </pc:spChg>
        <pc:spChg chg="mod">
          <ac:chgData name="Gloria Cadican Varas" userId="S::gloria.cadican@cultura.gob.cl::a1e69cfc-5010-4394-b4c2-2d1dbb7d6c60" providerId="AD" clId="Web-{FA5A9436-ADBC-A003-97F3-E7E39533D6D6}" dt="2023-08-02T16:53:29.547" v="342" actId="1076"/>
          <ac:spMkLst>
            <pc:docMk/>
            <pc:sldMk cId="3561604169" sldId="284"/>
            <ac:spMk id="6" creationId="{00000000-0000-0000-0000-000000000000}"/>
          </ac:spMkLst>
        </pc:spChg>
        <pc:spChg chg="add mod">
          <ac:chgData name="Gloria Cadican Varas" userId="S::gloria.cadican@cultura.gob.cl::a1e69cfc-5010-4394-b4c2-2d1dbb7d6c60" providerId="AD" clId="Web-{FA5A9436-ADBC-A003-97F3-E7E39533D6D6}" dt="2023-08-02T16:56:02.809" v="364" actId="20577"/>
          <ac:spMkLst>
            <pc:docMk/>
            <pc:sldMk cId="3561604169" sldId="284"/>
            <ac:spMk id="7" creationId="{653B8E62-4806-9008-A31E-4BA056654A02}"/>
          </ac:spMkLst>
        </pc:spChg>
        <pc:graphicFrameChg chg="mod modGraphic">
          <ac:chgData name="Gloria Cadican Varas" userId="S::gloria.cadican@cultura.gob.cl::a1e69cfc-5010-4394-b4c2-2d1dbb7d6c60" providerId="AD" clId="Web-{FA5A9436-ADBC-A003-97F3-E7E39533D6D6}" dt="2023-08-02T16:53:23.109" v="341" actId="1076"/>
          <ac:graphicFrameMkLst>
            <pc:docMk/>
            <pc:sldMk cId="3561604169" sldId="284"/>
            <ac:graphicFrameMk id="2" creationId="{00000000-0000-0000-0000-000000000000}"/>
          </ac:graphicFrameMkLst>
        </pc:graphicFrameChg>
      </pc:sldChg>
      <pc:sldChg chg="modSp">
        <pc:chgData name="Gloria Cadican Varas" userId="S::gloria.cadican@cultura.gob.cl::a1e69cfc-5010-4394-b4c2-2d1dbb7d6c60" providerId="AD" clId="Web-{FA5A9436-ADBC-A003-97F3-E7E39533D6D6}" dt="2023-08-02T19:21:36.512" v="1141" actId="1076"/>
        <pc:sldMkLst>
          <pc:docMk/>
          <pc:sldMk cId="2529900176" sldId="291"/>
        </pc:sldMkLst>
        <pc:spChg chg="mod">
          <ac:chgData name="Gloria Cadican Varas" userId="S::gloria.cadican@cultura.gob.cl::a1e69cfc-5010-4394-b4c2-2d1dbb7d6c60" providerId="AD" clId="Web-{FA5A9436-ADBC-A003-97F3-E7E39533D6D6}" dt="2023-08-02T19:21:30.840" v="1140" actId="1076"/>
          <ac:spMkLst>
            <pc:docMk/>
            <pc:sldMk cId="2529900176" sldId="291"/>
            <ac:spMk id="3" creationId="{EEB50563-ED43-7B45-C898-8B15EB12BD07}"/>
          </ac:spMkLst>
        </pc:spChg>
        <pc:graphicFrameChg chg="mod">
          <ac:chgData name="Gloria Cadican Varas" userId="S::gloria.cadican@cultura.gob.cl::a1e69cfc-5010-4394-b4c2-2d1dbb7d6c60" providerId="AD" clId="Web-{FA5A9436-ADBC-A003-97F3-E7E39533D6D6}" dt="2023-08-02T19:21:36.512" v="1141" actId="1076"/>
          <ac:graphicFrameMkLst>
            <pc:docMk/>
            <pc:sldMk cId="2529900176" sldId="291"/>
            <ac:graphicFrameMk id="8" creationId="{095D901F-A6F5-D7A4-E670-31D959974759}"/>
          </ac:graphicFrameMkLst>
        </pc:graphicFrameChg>
      </pc:sldChg>
    </pc:docChg>
  </pc:docChgLst>
  <pc:docChgLst>
    <pc:chgData name="Gloria Cadican Varas" userId="S::gloria.cadican@cultura.gob.cl::a1e69cfc-5010-4394-b4c2-2d1dbb7d6c60" providerId="AD" clId="Web-{D3417A38-3654-BF25-CB0E-92248667C91C}"/>
    <pc:docChg chg="delSld">
      <pc:chgData name="Gloria Cadican Varas" userId="S::gloria.cadican@cultura.gob.cl::a1e69cfc-5010-4394-b4c2-2d1dbb7d6c60" providerId="AD" clId="Web-{D3417A38-3654-BF25-CB0E-92248667C91C}" dt="2023-08-02T20:24:03.214" v="0"/>
      <pc:docMkLst>
        <pc:docMk/>
      </pc:docMkLst>
      <pc:sldChg chg="del">
        <pc:chgData name="Gloria Cadican Varas" userId="S::gloria.cadican@cultura.gob.cl::a1e69cfc-5010-4394-b4c2-2d1dbb7d6c60" providerId="AD" clId="Web-{D3417A38-3654-BF25-CB0E-92248667C91C}" dt="2023-08-02T20:24:03.214" v="0"/>
        <pc:sldMkLst>
          <pc:docMk/>
          <pc:sldMk cId="908770624" sldId="265"/>
        </pc:sldMkLst>
      </pc:sldChg>
    </pc:docChg>
  </pc:docChgLst>
  <pc:docChgLst>
    <pc:chgData name="Natalia Vargas Arriagada" userId="S::natalia.vargas@cultura.gob.cl::3c75201d-5ae2-4007-b210-6d0e9c8206aa" providerId="AD" clId="Web-{726FCBC5-529A-B8A0-6CBA-4ED97F123311}"/>
    <pc:docChg chg="mod">
      <pc:chgData name="Natalia Vargas Arriagada" userId="S::natalia.vargas@cultura.gob.cl::3c75201d-5ae2-4007-b210-6d0e9c8206aa" providerId="AD" clId="Web-{726FCBC5-529A-B8A0-6CBA-4ED97F123311}" dt="2023-08-04T13:13:20.008" v="1"/>
      <pc:docMkLst>
        <pc:docMk/>
      </pc:docMkLst>
      <pc:sldChg chg="addCm">
        <pc:chgData name="Natalia Vargas Arriagada" userId="S::natalia.vargas@cultura.gob.cl::3c75201d-5ae2-4007-b210-6d0e9c8206aa" providerId="AD" clId="Web-{726FCBC5-529A-B8A0-6CBA-4ED97F123311}" dt="2023-08-04T13:13:20.008" v="1"/>
        <pc:sldMkLst>
          <pc:docMk/>
          <pc:sldMk cId="1350043172" sldId="259"/>
        </pc:sldMkLst>
        <pc:extLst>
          <p:ext xmlns:p="http://schemas.openxmlformats.org/presentationml/2006/main" uri="{D6D511B9-2390-475A-947B-AFAB55BFBCF1}">
            <pc226:cmChg xmlns:pc226="http://schemas.microsoft.com/office/powerpoint/2022/06/main/command" chg="add">
              <pc226:chgData name="Natalia Vargas Arriagada" userId="S::natalia.vargas@cultura.gob.cl::3c75201d-5ae2-4007-b210-6d0e9c8206aa" providerId="AD" clId="Web-{726FCBC5-529A-B8A0-6CBA-4ED97F123311}" dt="2023-08-04T13:13:20.008" v="1"/>
              <pc2:cmMkLst xmlns:pc2="http://schemas.microsoft.com/office/powerpoint/2019/9/main/command">
                <pc:docMk/>
                <pc:sldMk cId="1350043172" sldId="259"/>
                <pc2:cmMk id="{E01CCECD-CD95-4FC1-9B55-7ACBAA35937C}"/>
              </pc2:cmMkLst>
            </pc226:cmChg>
          </p:ext>
        </pc:ext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DF0913-E403-4E3B-BCEB-8E710C52710A}" type="doc">
      <dgm:prSet loTypeId="urn:microsoft.com/office/officeart/2005/8/layout/bList2" loCatId="list" qsTypeId="urn:microsoft.com/office/officeart/2005/8/quickstyle/simple1" qsCatId="simple" csTypeId="urn:microsoft.com/office/officeart/2005/8/colors/colorful4" csCatId="colorful" phldr="1"/>
      <dgm:spPr/>
      <dgm:t>
        <a:bodyPr/>
        <a:lstStyle/>
        <a:p>
          <a:endParaRPr lang="es-ES"/>
        </a:p>
      </dgm:t>
    </dgm:pt>
    <dgm:pt modelId="{79DDFFA0-D431-4DDC-AA5A-620A2C1CEA4A}">
      <dgm:prSet phldrT="[Texto]" custT="1"/>
      <dgm:spPr/>
      <dgm:t>
        <a:bodyPr/>
        <a:lstStyle/>
        <a:p>
          <a:r>
            <a:rPr lang="es-ES" sz="1400"/>
            <a:t>Arquitectura</a:t>
          </a:r>
        </a:p>
      </dgm:t>
    </dgm:pt>
    <dgm:pt modelId="{5B03E847-E216-48FE-B013-9A6AC201365F}" type="parTrans" cxnId="{C9D0B850-F4C9-4865-84CB-E3E38F050A56}">
      <dgm:prSet/>
      <dgm:spPr/>
      <dgm:t>
        <a:bodyPr/>
        <a:lstStyle/>
        <a:p>
          <a:endParaRPr lang="es-ES">
            <a:solidFill>
              <a:schemeClr val="tx1"/>
            </a:solidFill>
          </a:endParaRPr>
        </a:p>
      </dgm:t>
    </dgm:pt>
    <dgm:pt modelId="{1130BE54-358C-48A2-81D1-D8E11B59C9D1}" type="sibTrans" cxnId="{C9D0B850-F4C9-4865-84CB-E3E38F050A56}">
      <dgm:prSet/>
      <dgm:spPr/>
      <dgm:t>
        <a:bodyPr/>
        <a:lstStyle/>
        <a:p>
          <a:endParaRPr lang="es-ES">
            <a:solidFill>
              <a:schemeClr val="tx1"/>
            </a:solidFill>
          </a:endParaRPr>
        </a:p>
      </dgm:t>
    </dgm:pt>
    <dgm:pt modelId="{1D60795D-9940-4C00-8275-E3E5E2C20EC7}">
      <dgm:prSet phldrT="[Texto]" custT="1"/>
      <dgm:spPr/>
      <dgm:t>
        <a:bodyPr/>
        <a:lstStyle/>
        <a:p>
          <a:pPr rtl="0"/>
          <a:r>
            <a:rPr lang="es-ES" sz="1100">
              <a:latin typeface="Calibri"/>
            </a:rPr>
            <a:t>Temporal o efímera</a:t>
          </a:r>
        </a:p>
      </dgm:t>
    </dgm:pt>
    <dgm:pt modelId="{C7407045-3074-464D-8907-9E3903B93B53}" type="parTrans" cxnId="{CDD1030F-082B-4AC5-8E91-B677A3CE0179}">
      <dgm:prSet/>
      <dgm:spPr/>
      <dgm:t>
        <a:bodyPr/>
        <a:lstStyle/>
        <a:p>
          <a:endParaRPr lang="es-ES">
            <a:solidFill>
              <a:schemeClr val="tx1"/>
            </a:solidFill>
          </a:endParaRPr>
        </a:p>
      </dgm:t>
    </dgm:pt>
    <dgm:pt modelId="{14061FC4-7615-4E62-A349-4015EE169D38}" type="sibTrans" cxnId="{CDD1030F-082B-4AC5-8E91-B677A3CE0179}">
      <dgm:prSet/>
      <dgm:spPr/>
      <dgm:t>
        <a:bodyPr/>
        <a:lstStyle/>
        <a:p>
          <a:endParaRPr lang="es-ES">
            <a:solidFill>
              <a:schemeClr val="tx1"/>
            </a:solidFill>
          </a:endParaRPr>
        </a:p>
      </dgm:t>
    </dgm:pt>
    <dgm:pt modelId="{3E3DF7D9-F2C0-4A2B-82FE-8464900F5E79}">
      <dgm:prSet phldrT="[Texto]" custT="1"/>
      <dgm:spPr/>
      <dgm:t>
        <a:bodyPr/>
        <a:lstStyle/>
        <a:p>
          <a:r>
            <a:rPr lang="es-ES" sz="1100"/>
            <a:t>Pintura</a:t>
          </a:r>
          <a:endParaRPr lang="es-ES" sz="1200"/>
        </a:p>
      </dgm:t>
    </dgm:pt>
    <dgm:pt modelId="{9285F0C0-617C-4F60-9D40-AA9744C8B789}" type="parTrans" cxnId="{24C468D6-AFE3-4D9A-9561-F212AFDD091E}">
      <dgm:prSet/>
      <dgm:spPr/>
      <dgm:t>
        <a:bodyPr/>
        <a:lstStyle/>
        <a:p>
          <a:endParaRPr lang="es-ES">
            <a:solidFill>
              <a:schemeClr val="tx1"/>
            </a:solidFill>
          </a:endParaRPr>
        </a:p>
      </dgm:t>
    </dgm:pt>
    <dgm:pt modelId="{2780082E-84BC-411B-B4E3-EFD9810FFBD5}" type="sibTrans" cxnId="{24C468D6-AFE3-4D9A-9561-F212AFDD091E}">
      <dgm:prSet/>
      <dgm:spPr/>
      <dgm:t>
        <a:bodyPr/>
        <a:lstStyle/>
        <a:p>
          <a:endParaRPr lang="es-ES">
            <a:solidFill>
              <a:schemeClr val="tx1"/>
            </a:solidFill>
          </a:endParaRPr>
        </a:p>
      </dgm:t>
    </dgm:pt>
    <dgm:pt modelId="{37B74F42-C0BF-4040-BAC3-665209EAC7C2}">
      <dgm:prSet phldrT="[Texto]" custT="1"/>
      <dgm:spPr/>
      <dgm:t>
        <a:bodyPr/>
        <a:lstStyle/>
        <a:p>
          <a:r>
            <a:rPr lang="es-ES" sz="1100"/>
            <a:t>Escultura</a:t>
          </a:r>
          <a:endParaRPr lang="es-ES" sz="1200"/>
        </a:p>
      </dgm:t>
    </dgm:pt>
    <dgm:pt modelId="{E4A0ED9A-A7A1-48C6-97FE-E80F312BA881}" type="parTrans" cxnId="{0AA7035D-BA5F-484D-A63A-46765A21FAA6}">
      <dgm:prSet/>
      <dgm:spPr/>
      <dgm:t>
        <a:bodyPr/>
        <a:lstStyle/>
        <a:p>
          <a:endParaRPr lang="es-ES">
            <a:solidFill>
              <a:schemeClr val="tx1"/>
            </a:solidFill>
          </a:endParaRPr>
        </a:p>
      </dgm:t>
    </dgm:pt>
    <dgm:pt modelId="{413B81D2-3232-4FEF-8A6E-3BD5033C0DE1}" type="sibTrans" cxnId="{0AA7035D-BA5F-484D-A63A-46765A21FAA6}">
      <dgm:prSet/>
      <dgm:spPr/>
      <dgm:t>
        <a:bodyPr/>
        <a:lstStyle/>
        <a:p>
          <a:endParaRPr lang="es-ES">
            <a:solidFill>
              <a:schemeClr val="tx1"/>
            </a:solidFill>
          </a:endParaRPr>
        </a:p>
      </dgm:t>
    </dgm:pt>
    <dgm:pt modelId="{A3C91709-A4B6-43B9-B6DA-04DC73E5A6DD}">
      <dgm:prSet custT="1"/>
      <dgm:spPr/>
      <dgm:t>
        <a:bodyPr/>
        <a:lstStyle/>
        <a:p>
          <a:r>
            <a:rPr lang="es-ES" sz="1100"/>
            <a:t>Performance</a:t>
          </a:r>
          <a:endParaRPr lang="es-ES" sz="1200"/>
        </a:p>
      </dgm:t>
    </dgm:pt>
    <dgm:pt modelId="{ECF9CEF1-2C3E-4A17-A696-A9E5BFF0CA07}" type="parTrans" cxnId="{CF64D7EF-E79A-449A-8B27-C05DEDAD78E2}">
      <dgm:prSet/>
      <dgm:spPr/>
      <dgm:t>
        <a:bodyPr/>
        <a:lstStyle/>
        <a:p>
          <a:endParaRPr lang="es-ES">
            <a:solidFill>
              <a:schemeClr val="tx1"/>
            </a:solidFill>
          </a:endParaRPr>
        </a:p>
      </dgm:t>
    </dgm:pt>
    <dgm:pt modelId="{6C5C307F-5D7D-4FCE-8BF0-1B1F50272D2A}" type="sibTrans" cxnId="{CF64D7EF-E79A-449A-8B27-C05DEDAD78E2}">
      <dgm:prSet/>
      <dgm:spPr/>
      <dgm:t>
        <a:bodyPr/>
        <a:lstStyle/>
        <a:p>
          <a:endParaRPr lang="es-ES">
            <a:solidFill>
              <a:schemeClr val="tx1"/>
            </a:solidFill>
          </a:endParaRPr>
        </a:p>
      </dgm:t>
    </dgm:pt>
    <dgm:pt modelId="{13CC2809-5D34-4D81-87C7-30FD0B5C5869}">
      <dgm:prSet custT="1"/>
      <dgm:spPr/>
      <dgm:t>
        <a:bodyPr/>
        <a:lstStyle/>
        <a:p>
          <a:r>
            <a:rPr lang="es-ES" sz="1100"/>
            <a:t>Vitrales</a:t>
          </a:r>
        </a:p>
      </dgm:t>
    </dgm:pt>
    <dgm:pt modelId="{D2975DAD-22AC-4BF8-A328-D953CBDE88BE}" type="parTrans" cxnId="{3DEB4E22-5A60-4525-9B5B-26A8287C34CC}">
      <dgm:prSet/>
      <dgm:spPr/>
      <dgm:t>
        <a:bodyPr/>
        <a:lstStyle/>
        <a:p>
          <a:endParaRPr lang="es-ES">
            <a:solidFill>
              <a:schemeClr val="tx1"/>
            </a:solidFill>
          </a:endParaRPr>
        </a:p>
      </dgm:t>
    </dgm:pt>
    <dgm:pt modelId="{C90F577B-55C9-4C37-BEBA-87F6574BAD83}" type="sibTrans" cxnId="{3DEB4E22-5A60-4525-9B5B-26A8287C34CC}">
      <dgm:prSet/>
      <dgm:spPr/>
      <dgm:t>
        <a:bodyPr/>
        <a:lstStyle/>
        <a:p>
          <a:endParaRPr lang="es-ES">
            <a:solidFill>
              <a:schemeClr val="tx1"/>
            </a:solidFill>
          </a:endParaRPr>
        </a:p>
      </dgm:t>
    </dgm:pt>
    <dgm:pt modelId="{DC30B32D-1C6A-4D07-904D-9E85E26DA99F}">
      <dgm:prSet custT="1"/>
      <dgm:spPr/>
      <dgm:t>
        <a:bodyPr/>
        <a:lstStyle/>
        <a:p>
          <a:r>
            <a:rPr lang="es-ES" sz="1400"/>
            <a:t>Artesanía</a:t>
          </a:r>
        </a:p>
      </dgm:t>
    </dgm:pt>
    <dgm:pt modelId="{216FA1EE-DA41-4C86-A0ED-F94A35FDEA53}" type="parTrans" cxnId="{714502A8-8364-484D-9525-0B3B2D4F199D}">
      <dgm:prSet/>
      <dgm:spPr/>
      <dgm:t>
        <a:bodyPr/>
        <a:lstStyle/>
        <a:p>
          <a:endParaRPr lang="es-ES">
            <a:solidFill>
              <a:schemeClr val="tx1"/>
            </a:solidFill>
          </a:endParaRPr>
        </a:p>
      </dgm:t>
    </dgm:pt>
    <dgm:pt modelId="{FA359E41-CDE6-4C4B-838A-66620E20497D}" type="sibTrans" cxnId="{714502A8-8364-484D-9525-0B3B2D4F199D}">
      <dgm:prSet/>
      <dgm:spPr/>
      <dgm:t>
        <a:bodyPr/>
        <a:lstStyle/>
        <a:p>
          <a:endParaRPr lang="es-ES">
            <a:solidFill>
              <a:schemeClr val="tx1"/>
            </a:solidFill>
          </a:endParaRPr>
        </a:p>
      </dgm:t>
    </dgm:pt>
    <dgm:pt modelId="{EDB859D6-444B-4778-9128-5A4977773597}">
      <dgm:prSet custT="1"/>
      <dgm:spPr/>
      <dgm:t>
        <a:bodyPr/>
        <a:lstStyle/>
        <a:p>
          <a:r>
            <a:rPr lang="es-ES" sz="1100"/>
            <a:t>Instalación</a:t>
          </a:r>
          <a:endParaRPr lang="es-ES" sz="1200"/>
        </a:p>
      </dgm:t>
    </dgm:pt>
    <dgm:pt modelId="{51832730-F5A6-4245-922E-72CD4AA08613}" type="parTrans" cxnId="{201E3E50-639B-4423-942B-F458793544AB}">
      <dgm:prSet/>
      <dgm:spPr/>
      <dgm:t>
        <a:bodyPr/>
        <a:lstStyle/>
        <a:p>
          <a:endParaRPr lang="es-ES">
            <a:solidFill>
              <a:schemeClr val="tx1"/>
            </a:solidFill>
          </a:endParaRPr>
        </a:p>
      </dgm:t>
    </dgm:pt>
    <dgm:pt modelId="{422C1A3C-06BA-4047-98B2-E35C6C88E045}" type="sibTrans" cxnId="{201E3E50-639B-4423-942B-F458793544AB}">
      <dgm:prSet/>
      <dgm:spPr/>
      <dgm:t>
        <a:bodyPr/>
        <a:lstStyle/>
        <a:p>
          <a:endParaRPr lang="es-ES">
            <a:solidFill>
              <a:schemeClr val="tx1"/>
            </a:solidFill>
          </a:endParaRPr>
        </a:p>
      </dgm:t>
    </dgm:pt>
    <dgm:pt modelId="{4D6267DA-B74C-44B9-8B46-C97407B5981C}">
      <dgm:prSet custT="1"/>
      <dgm:spPr/>
      <dgm:t>
        <a:bodyPr/>
        <a:lstStyle/>
        <a:p>
          <a:r>
            <a:rPr lang="es-ES" sz="1100"/>
            <a:t>Dibujo</a:t>
          </a:r>
          <a:endParaRPr lang="es-ES" sz="1200"/>
        </a:p>
      </dgm:t>
    </dgm:pt>
    <dgm:pt modelId="{0A16702E-D010-4894-B2F4-09E6BDE15C4E}" type="parTrans" cxnId="{DB156BB7-191D-48A8-B828-03A5A8C79867}">
      <dgm:prSet/>
      <dgm:spPr/>
      <dgm:t>
        <a:bodyPr/>
        <a:lstStyle/>
        <a:p>
          <a:endParaRPr lang="es-ES">
            <a:solidFill>
              <a:schemeClr val="tx1"/>
            </a:solidFill>
          </a:endParaRPr>
        </a:p>
      </dgm:t>
    </dgm:pt>
    <dgm:pt modelId="{3172419B-0CB6-4A0F-AF13-719A76A0AA05}" type="sibTrans" cxnId="{DB156BB7-191D-48A8-B828-03A5A8C79867}">
      <dgm:prSet/>
      <dgm:spPr/>
      <dgm:t>
        <a:bodyPr/>
        <a:lstStyle/>
        <a:p>
          <a:endParaRPr lang="es-ES">
            <a:solidFill>
              <a:schemeClr val="tx1"/>
            </a:solidFill>
          </a:endParaRPr>
        </a:p>
      </dgm:t>
    </dgm:pt>
    <dgm:pt modelId="{50A26139-A420-4313-B68C-C1B9B24152F6}">
      <dgm:prSet custT="1"/>
      <dgm:spPr/>
      <dgm:t>
        <a:bodyPr/>
        <a:lstStyle/>
        <a:p>
          <a:r>
            <a:rPr lang="es-ES" sz="1100"/>
            <a:t>Grabado</a:t>
          </a:r>
          <a:endParaRPr lang="es-ES" sz="1200"/>
        </a:p>
      </dgm:t>
    </dgm:pt>
    <dgm:pt modelId="{5C40E9B4-6583-4CD2-82CF-934F3D1F6CC9}" type="parTrans" cxnId="{4384990F-BE84-4DDE-A484-6264DAAC1AE6}">
      <dgm:prSet/>
      <dgm:spPr/>
      <dgm:t>
        <a:bodyPr/>
        <a:lstStyle/>
        <a:p>
          <a:endParaRPr lang="es-ES">
            <a:solidFill>
              <a:schemeClr val="tx1"/>
            </a:solidFill>
          </a:endParaRPr>
        </a:p>
      </dgm:t>
    </dgm:pt>
    <dgm:pt modelId="{32793E39-0166-4288-9178-B59B29F4D8C7}" type="sibTrans" cxnId="{4384990F-BE84-4DDE-A484-6264DAAC1AE6}">
      <dgm:prSet/>
      <dgm:spPr/>
      <dgm:t>
        <a:bodyPr/>
        <a:lstStyle/>
        <a:p>
          <a:endParaRPr lang="es-ES">
            <a:solidFill>
              <a:schemeClr val="tx1"/>
            </a:solidFill>
          </a:endParaRPr>
        </a:p>
      </dgm:t>
    </dgm:pt>
    <dgm:pt modelId="{71D38104-2CC4-4026-9F81-6766C41CB86B}">
      <dgm:prSet custT="1"/>
      <dgm:spPr/>
      <dgm:t>
        <a:bodyPr/>
        <a:lstStyle/>
        <a:p>
          <a:r>
            <a:rPr lang="es-ES" sz="1100"/>
            <a:t>Muralismo</a:t>
          </a:r>
          <a:endParaRPr lang="es-ES" sz="1200"/>
        </a:p>
      </dgm:t>
    </dgm:pt>
    <dgm:pt modelId="{F427E275-7B17-4B66-9354-DDD1036401EB}" type="parTrans" cxnId="{B92EF921-DA34-4F41-B97C-42B2451FCB6E}">
      <dgm:prSet/>
      <dgm:spPr/>
      <dgm:t>
        <a:bodyPr/>
        <a:lstStyle/>
        <a:p>
          <a:endParaRPr lang="es-ES">
            <a:solidFill>
              <a:schemeClr val="tx1"/>
            </a:solidFill>
          </a:endParaRPr>
        </a:p>
      </dgm:t>
    </dgm:pt>
    <dgm:pt modelId="{C8344FED-4118-42A3-9400-CCE501EEEC9C}" type="sibTrans" cxnId="{B92EF921-DA34-4F41-B97C-42B2451FCB6E}">
      <dgm:prSet/>
      <dgm:spPr/>
      <dgm:t>
        <a:bodyPr/>
        <a:lstStyle/>
        <a:p>
          <a:endParaRPr lang="es-ES">
            <a:solidFill>
              <a:schemeClr val="tx1"/>
            </a:solidFill>
          </a:endParaRPr>
        </a:p>
      </dgm:t>
    </dgm:pt>
    <dgm:pt modelId="{33CF64C7-7724-4746-8D22-9DE0EA33F93B}">
      <dgm:prSet custT="1"/>
      <dgm:spPr/>
      <dgm:t>
        <a:bodyPr/>
        <a:lstStyle/>
        <a:p>
          <a:r>
            <a:rPr lang="es-ES" sz="1100"/>
            <a:t>Curtiembre y talabartería</a:t>
          </a:r>
        </a:p>
      </dgm:t>
    </dgm:pt>
    <dgm:pt modelId="{9583EC1A-E7D0-40B1-B19A-03A13250E4EB}" type="parTrans" cxnId="{1CD75681-C943-41FD-9BDA-46CDCB10773B}">
      <dgm:prSet/>
      <dgm:spPr/>
      <dgm:t>
        <a:bodyPr/>
        <a:lstStyle/>
        <a:p>
          <a:endParaRPr lang="es-ES">
            <a:solidFill>
              <a:schemeClr val="tx1"/>
            </a:solidFill>
          </a:endParaRPr>
        </a:p>
      </dgm:t>
    </dgm:pt>
    <dgm:pt modelId="{7260101A-2905-4920-98B1-82177DC1E43E}" type="sibTrans" cxnId="{1CD75681-C943-41FD-9BDA-46CDCB10773B}">
      <dgm:prSet/>
      <dgm:spPr/>
      <dgm:t>
        <a:bodyPr/>
        <a:lstStyle/>
        <a:p>
          <a:endParaRPr lang="es-ES">
            <a:solidFill>
              <a:schemeClr val="tx1"/>
            </a:solidFill>
          </a:endParaRPr>
        </a:p>
      </dgm:t>
    </dgm:pt>
    <dgm:pt modelId="{DB107E11-36D3-47B5-BB30-1355349CA25E}">
      <dgm:prSet custT="1"/>
      <dgm:spPr/>
      <dgm:t>
        <a:bodyPr/>
        <a:lstStyle/>
        <a:p>
          <a:r>
            <a:rPr lang="es-ES" sz="1100"/>
            <a:t>Alfarería y cerámica</a:t>
          </a:r>
        </a:p>
      </dgm:t>
    </dgm:pt>
    <dgm:pt modelId="{207CF02E-B24D-4C9B-8658-D7BF3E0AD557}" type="parTrans" cxnId="{8D4AF4AE-C8FD-4687-96D8-AF9BD3CB2995}">
      <dgm:prSet/>
      <dgm:spPr/>
      <dgm:t>
        <a:bodyPr/>
        <a:lstStyle/>
        <a:p>
          <a:endParaRPr lang="es-ES">
            <a:solidFill>
              <a:schemeClr val="tx1"/>
            </a:solidFill>
          </a:endParaRPr>
        </a:p>
      </dgm:t>
    </dgm:pt>
    <dgm:pt modelId="{FDC901C3-C785-407F-AEB5-9DCBC8FFF234}" type="sibTrans" cxnId="{8D4AF4AE-C8FD-4687-96D8-AF9BD3CB2995}">
      <dgm:prSet/>
      <dgm:spPr/>
      <dgm:t>
        <a:bodyPr/>
        <a:lstStyle/>
        <a:p>
          <a:endParaRPr lang="es-ES">
            <a:solidFill>
              <a:schemeClr val="tx1"/>
            </a:solidFill>
          </a:endParaRPr>
        </a:p>
      </dgm:t>
    </dgm:pt>
    <dgm:pt modelId="{8C366C97-49D1-46FF-801C-252E6B4551B7}">
      <dgm:prSet custT="1"/>
      <dgm:spPr/>
      <dgm:t>
        <a:bodyPr/>
        <a:lstStyle/>
        <a:p>
          <a:r>
            <a:rPr lang="es-ES" sz="1100"/>
            <a:t>Textilería</a:t>
          </a:r>
        </a:p>
      </dgm:t>
    </dgm:pt>
    <dgm:pt modelId="{05BAE941-7BFC-4C40-8101-609772F5FD6A}" type="parTrans" cxnId="{0D03DCED-5A8F-4CA5-B417-0764DBD0484A}">
      <dgm:prSet/>
      <dgm:spPr/>
      <dgm:t>
        <a:bodyPr/>
        <a:lstStyle/>
        <a:p>
          <a:endParaRPr lang="es-ES">
            <a:solidFill>
              <a:schemeClr val="tx1"/>
            </a:solidFill>
          </a:endParaRPr>
        </a:p>
      </dgm:t>
    </dgm:pt>
    <dgm:pt modelId="{40EBE807-4033-419E-9C29-C93B42D35A07}" type="sibTrans" cxnId="{0D03DCED-5A8F-4CA5-B417-0764DBD0484A}">
      <dgm:prSet/>
      <dgm:spPr/>
      <dgm:t>
        <a:bodyPr/>
        <a:lstStyle/>
        <a:p>
          <a:endParaRPr lang="es-ES">
            <a:solidFill>
              <a:schemeClr val="tx1"/>
            </a:solidFill>
          </a:endParaRPr>
        </a:p>
      </dgm:t>
    </dgm:pt>
    <dgm:pt modelId="{EF0189FE-5921-4531-9A42-F645EEABECE3}">
      <dgm:prSet custT="1"/>
      <dgm:spPr/>
      <dgm:t>
        <a:bodyPr/>
        <a:lstStyle/>
        <a:p>
          <a:r>
            <a:rPr lang="es-ES" sz="1100"/>
            <a:t>Madera</a:t>
          </a:r>
        </a:p>
      </dgm:t>
    </dgm:pt>
    <dgm:pt modelId="{D3432437-57F5-4564-97A1-7D53FD72E991}" type="parTrans" cxnId="{55E13909-E009-453F-A329-897EE8E216E8}">
      <dgm:prSet/>
      <dgm:spPr/>
      <dgm:t>
        <a:bodyPr/>
        <a:lstStyle/>
        <a:p>
          <a:endParaRPr lang="es-ES">
            <a:solidFill>
              <a:schemeClr val="tx1"/>
            </a:solidFill>
          </a:endParaRPr>
        </a:p>
      </dgm:t>
    </dgm:pt>
    <dgm:pt modelId="{04E2104D-E198-45A3-90F8-52140C3DE1DD}" type="sibTrans" cxnId="{55E13909-E009-453F-A329-897EE8E216E8}">
      <dgm:prSet/>
      <dgm:spPr/>
      <dgm:t>
        <a:bodyPr/>
        <a:lstStyle/>
        <a:p>
          <a:endParaRPr lang="es-ES">
            <a:solidFill>
              <a:schemeClr val="tx1"/>
            </a:solidFill>
          </a:endParaRPr>
        </a:p>
      </dgm:t>
    </dgm:pt>
    <dgm:pt modelId="{21955EF0-F5F1-405D-AEB6-AF495A7DEC01}">
      <dgm:prSet custT="1"/>
      <dgm:spPr/>
      <dgm:t>
        <a:bodyPr/>
        <a:lstStyle/>
        <a:p>
          <a:r>
            <a:rPr lang="es-ES" sz="1100"/>
            <a:t>Tallados</a:t>
          </a:r>
        </a:p>
      </dgm:t>
    </dgm:pt>
    <dgm:pt modelId="{B70E8C7F-77C1-4B16-96C4-4A4518B5BF68}" type="parTrans" cxnId="{3F6462C8-33EB-4622-8570-3E9A36DCD0C1}">
      <dgm:prSet/>
      <dgm:spPr/>
      <dgm:t>
        <a:bodyPr/>
        <a:lstStyle/>
        <a:p>
          <a:endParaRPr lang="es-ES">
            <a:solidFill>
              <a:schemeClr val="tx1"/>
            </a:solidFill>
          </a:endParaRPr>
        </a:p>
      </dgm:t>
    </dgm:pt>
    <dgm:pt modelId="{3F133919-36DE-452D-AC6F-1111C839E5EC}" type="sibTrans" cxnId="{3F6462C8-33EB-4622-8570-3E9A36DCD0C1}">
      <dgm:prSet/>
      <dgm:spPr/>
      <dgm:t>
        <a:bodyPr/>
        <a:lstStyle/>
        <a:p>
          <a:endParaRPr lang="es-ES">
            <a:solidFill>
              <a:schemeClr val="tx1"/>
            </a:solidFill>
          </a:endParaRPr>
        </a:p>
      </dgm:t>
    </dgm:pt>
    <dgm:pt modelId="{D722B251-ED1D-490B-971E-DF901E7C5A7C}">
      <dgm:prSet custT="1"/>
      <dgm:spPr/>
      <dgm:t>
        <a:bodyPr/>
        <a:lstStyle/>
        <a:p>
          <a:r>
            <a:rPr lang="es-ES" sz="1100"/>
            <a:t>Luthería</a:t>
          </a:r>
        </a:p>
      </dgm:t>
    </dgm:pt>
    <dgm:pt modelId="{D157196E-F74B-4E9A-A269-C22D9ADEA80D}" type="parTrans" cxnId="{BE580D99-1F61-45E2-B81A-1A4245A86B80}">
      <dgm:prSet/>
      <dgm:spPr/>
      <dgm:t>
        <a:bodyPr/>
        <a:lstStyle/>
        <a:p>
          <a:endParaRPr lang="es-ES">
            <a:solidFill>
              <a:schemeClr val="tx1"/>
            </a:solidFill>
          </a:endParaRPr>
        </a:p>
      </dgm:t>
    </dgm:pt>
    <dgm:pt modelId="{01546328-898C-4A4B-BCE2-D7E0EF17305F}" type="sibTrans" cxnId="{BE580D99-1F61-45E2-B81A-1A4245A86B80}">
      <dgm:prSet/>
      <dgm:spPr/>
      <dgm:t>
        <a:bodyPr/>
        <a:lstStyle/>
        <a:p>
          <a:endParaRPr lang="es-ES">
            <a:solidFill>
              <a:schemeClr val="tx1"/>
            </a:solidFill>
          </a:endParaRPr>
        </a:p>
      </dgm:t>
    </dgm:pt>
    <dgm:pt modelId="{E4FB2070-D5EF-4D83-B886-0BBFC92E44E5}">
      <dgm:prSet custT="1"/>
      <dgm:spPr/>
      <dgm:t>
        <a:bodyPr/>
        <a:lstStyle/>
        <a:p>
          <a:r>
            <a:rPr lang="es-ES" sz="1100"/>
            <a:t>Trabajo artesanal con vidrio</a:t>
          </a:r>
        </a:p>
      </dgm:t>
    </dgm:pt>
    <dgm:pt modelId="{907E655B-91BD-4026-80AE-02CA19890EAE}" type="parTrans" cxnId="{19270BCA-2CD7-4BB3-A7FA-84567B7080D3}">
      <dgm:prSet/>
      <dgm:spPr/>
      <dgm:t>
        <a:bodyPr/>
        <a:lstStyle/>
        <a:p>
          <a:endParaRPr lang="es-ES">
            <a:solidFill>
              <a:schemeClr val="tx1"/>
            </a:solidFill>
          </a:endParaRPr>
        </a:p>
      </dgm:t>
    </dgm:pt>
    <dgm:pt modelId="{7F1098AE-826F-4BB1-9B6E-451C5B98F102}" type="sibTrans" cxnId="{19270BCA-2CD7-4BB3-A7FA-84567B7080D3}">
      <dgm:prSet/>
      <dgm:spPr/>
      <dgm:t>
        <a:bodyPr/>
        <a:lstStyle/>
        <a:p>
          <a:endParaRPr lang="es-ES">
            <a:solidFill>
              <a:schemeClr val="tx1"/>
            </a:solidFill>
          </a:endParaRPr>
        </a:p>
      </dgm:t>
    </dgm:pt>
    <dgm:pt modelId="{F8BF9BF8-71FA-4131-B33A-13D1D41D2DBB}">
      <dgm:prSet custT="1"/>
      <dgm:spPr/>
      <dgm:t>
        <a:bodyPr/>
        <a:lstStyle/>
        <a:p>
          <a:r>
            <a:rPr lang="es-ES" sz="1100"/>
            <a:t>Cantería</a:t>
          </a:r>
        </a:p>
      </dgm:t>
    </dgm:pt>
    <dgm:pt modelId="{F0EA0573-4F16-4F3A-80A5-78C94C49FC1D}" type="parTrans" cxnId="{B685F375-544A-4EC2-B028-669EAEAE1C67}">
      <dgm:prSet/>
      <dgm:spPr/>
      <dgm:t>
        <a:bodyPr/>
        <a:lstStyle/>
        <a:p>
          <a:endParaRPr lang="es-ES">
            <a:solidFill>
              <a:schemeClr val="tx1"/>
            </a:solidFill>
          </a:endParaRPr>
        </a:p>
      </dgm:t>
    </dgm:pt>
    <dgm:pt modelId="{1F7DA3F1-512B-4A89-B889-8EEE1E52D4AF}" type="sibTrans" cxnId="{B685F375-544A-4EC2-B028-669EAEAE1C67}">
      <dgm:prSet/>
      <dgm:spPr/>
      <dgm:t>
        <a:bodyPr/>
        <a:lstStyle/>
        <a:p>
          <a:endParaRPr lang="es-ES">
            <a:solidFill>
              <a:schemeClr val="tx1"/>
            </a:solidFill>
          </a:endParaRPr>
        </a:p>
      </dgm:t>
    </dgm:pt>
    <dgm:pt modelId="{E176FF75-3A32-4742-A350-58C4ED9AD7F8}">
      <dgm:prSet custT="1"/>
      <dgm:spPr/>
      <dgm:t>
        <a:bodyPr/>
        <a:lstStyle/>
        <a:p>
          <a:r>
            <a:rPr lang="es-ES" sz="1100"/>
            <a:t>Orfebrería y metales</a:t>
          </a:r>
        </a:p>
      </dgm:t>
    </dgm:pt>
    <dgm:pt modelId="{B53D7614-EDE2-4306-B7AB-5C1EEE01201F}" type="parTrans" cxnId="{90070B5A-368C-453C-9DEC-4EA6CDBEA08C}">
      <dgm:prSet/>
      <dgm:spPr/>
      <dgm:t>
        <a:bodyPr/>
        <a:lstStyle/>
        <a:p>
          <a:endParaRPr lang="es-ES">
            <a:solidFill>
              <a:schemeClr val="tx1"/>
            </a:solidFill>
          </a:endParaRPr>
        </a:p>
      </dgm:t>
    </dgm:pt>
    <dgm:pt modelId="{2C118C5D-2F77-4A9E-9623-34A83320B417}" type="sibTrans" cxnId="{90070B5A-368C-453C-9DEC-4EA6CDBEA08C}">
      <dgm:prSet/>
      <dgm:spPr/>
      <dgm:t>
        <a:bodyPr/>
        <a:lstStyle/>
        <a:p>
          <a:endParaRPr lang="es-ES">
            <a:solidFill>
              <a:schemeClr val="tx1"/>
            </a:solidFill>
          </a:endParaRPr>
        </a:p>
      </dgm:t>
    </dgm:pt>
    <dgm:pt modelId="{64F7CA7D-634B-430B-8E48-8EDB91BCF6C8}">
      <dgm:prSet custT="1"/>
      <dgm:spPr/>
      <dgm:t>
        <a:bodyPr/>
        <a:lstStyle/>
        <a:p>
          <a:r>
            <a:rPr lang="es-ES" sz="1400"/>
            <a:t>Diseño</a:t>
          </a:r>
        </a:p>
      </dgm:t>
    </dgm:pt>
    <dgm:pt modelId="{1C4CBB0C-D7C7-409E-835D-F86CBF8CEB74}" type="parTrans" cxnId="{18AE7E49-13AF-4D29-825B-638FD8D71E3B}">
      <dgm:prSet/>
      <dgm:spPr/>
      <dgm:t>
        <a:bodyPr/>
        <a:lstStyle/>
        <a:p>
          <a:endParaRPr lang="es-ES">
            <a:solidFill>
              <a:schemeClr val="tx1"/>
            </a:solidFill>
          </a:endParaRPr>
        </a:p>
      </dgm:t>
    </dgm:pt>
    <dgm:pt modelId="{BAF3333C-0FF6-4C6B-8371-13A772C2837B}" type="sibTrans" cxnId="{18AE7E49-13AF-4D29-825B-638FD8D71E3B}">
      <dgm:prSet/>
      <dgm:spPr/>
      <dgm:t>
        <a:bodyPr/>
        <a:lstStyle/>
        <a:p>
          <a:endParaRPr lang="es-ES">
            <a:solidFill>
              <a:schemeClr val="tx1"/>
            </a:solidFill>
          </a:endParaRPr>
        </a:p>
      </dgm:t>
    </dgm:pt>
    <dgm:pt modelId="{C1585168-7A19-4925-A2FE-E480F49EE335}">
      <dgm:prSet custT="1"/>
      <dgm:spPr/>
      <dgm:t>
        <a:bodyPr/>
        <a:lstStyle/>
        <a:p>
          <a:r>
            <a:rPr lang="es-ES" sz="1400"/>
            <a:t>Fotografía</a:t>
          </a:r>
        </a:p>
      </dgm:t>
    </dgm:pt>
    <dgm:pt modelId="{A361F216-E4F8-48E1-BAE2-478C5C1B21C8}" type="parTrans" cxnId="{D4AD95A8-3781-497D-B715-0569B5D50BDB}">
      <dgm:prSet/>
      <dgm:spPr/>
      <dgm:t>
        <a:bodyPr/>
        <a:lstStyle/>
        <a:p>
          <a:endParaRPr lang="es-ES">
            <a:solidFill>
              <a:schemeClr val="tx1"/>
            </a:solidFill>
          </a:endParaRPr>
        </a:p>
      </dgm:t>
    </dgm:pt>
    <dgm:pt modelId="{EBCEF3F6-32AE-464A-BA8A-E37FA99C03C9}" type="sibTrans" cxnId="{D4AD95A8-3781-497D-B715-0569B5D50BDB}">
      <dgm:prSet/>
      <dgm:spPr/>
      <dgm:t>
        <a:bodyPr/>
        <a:lstStyle/>
        <a:p>
          <a:endParaRPr lang="es-ES">
            <a:solidFill>
              <a:schemeClr val="tx1"/>
            </a:solidFill>
          </a:endParaRPr>
        </a:p>
      </dgm:t>
    </dgm:pt>
    <dgm:pt modelId="{39AFE025-A318-4CBF-9EA0-414B46487D6B}">
      <dgm:prSet custT="1"/>
      <dgm:spPr/>
      <dgm:t>
        <a:bodyPr/>
        <a:lstStyle/>
        <a:p>
          <a:r>
            <a:rPr lang="es-ES" sz="1400"/>
            <a:t>Nuevos Medios</a:t>
          </a:r>
        </a:p>
      </dgm:t>
    </dgm:pt>
    <dgm:pt modelId="{3E24D2C2-F32C-454F-84EA-E377FFEFD5B6}" type="parTrans" cxnId="{0E5A327B-46EF-413F-BBE5-F93C020DE4EB}">
      <dgm:prSet/>
      <dgm:spPr/>
      <dgm:t>
        <a:bodyPr/>
        <a:lstStyle/>
        <a:p>
          <a:endParaRPr lang="es-ES">
            <a:solidFill>
              <a:schemeClr val="tx1"/>
            </a:solidFill>
          </a:endParaRPr>
        </a:p>
      </dgm:t>
    </dgm:pt>
    <dgm:pt modelId="{17F67FE1-77C1-4875-A337-B5D63B278319}" type="sibTrans" cxnId="{0E5A327B-46EF-413F-BBE5-F93C020DE4EB}">
      <dgm:prSet/>
      <dgm:spPr/>
      <dgm:t>
        <a:bodyPr/>
        <a:lstStyle/>
        <a:p>
          <a:endParaRPr lang="es-ES">
            <a:solidFill>
              <a:schemeClr val="tx1"/>
            </a:solidFill>
          </a:endParaRPr>
        </a:p>
      </dgm:t>
    </dgm:pt>
    <dgm:pt modelId="{B98FA41A-7D4B-4557-A26A-BCC5087BDC5E}">
      <dgm:prSet custT="1"/>
      <dgm:spPr/>
      <dgm:t>
        <a:bodyPr/>
        <a:lstStyle/>
        <a:p>
          <a:pPr rtl="0"/>
          <a:r>
            <a:rPr lang="es-ES" sz="1100"/>
            <a:t>Cestería y fibras vegetales</a:t>
          </a:r>
          <a:r>
            <a:rPr lang="es-ES" sz="1100">
              <a:latin typeface="Calibri"/>
            </a:rPr>
            <a:t> </a:t>
          </a:r>
          <a:endParaRPr lang="es-ES" sz="1100"/>
        </a:p>
      </dgm:t>
    </dgm:pt>
    <dgm:pt modelId="{1534E73C-FA52-4B27-8976-B2D8BBBEEFC2}" type="sibTrans" cxnId="{047C2EA0-68CF-438A-BF5C-85383937AAB6}">
      <dgm:prSet/>
      <dgm:spPr/>
      <dgm:t>
        <a:bodyPr/>
        <a:lstStyle/>
        <a:p>
          <a:endParaRPr lang="es-ES">
            <a:solidFill>
              <a:schemeClr val="tx1"/>
            </a:solidFill>
          </a:endParaRPr>
        </a:p>
      </dgm:t>
    </dgm:pt>
    <dgm:pt modelId="{A9E54D8C-80D9-4DDF-AB5D-FB3716C76D99}" type="parTrans" cxnId="{047C2EA0-68CF-438A-BF5C-85383937AAB6}">
      <dgm:prSet/>
      <dgm:spPr/>
      <dgm:t>
        <a:bodyPr/>
        <a:lstStyle/>
        <a:p>
          <a:endParaRPr lang="es-ES">
            <a:solidFill>
              <a:schemeClr val="tx1"/>
            </a:solidFill>
          </a:endParaRPr>
        </a:p>
      </dgm:t>
    </dgm:pt>
    <dgm:pt modelId="{133B54A0-1BAD-4347-B1E2-2322CE004FAE}">
      <dgm:prSet custT="1"/>
      <dgm:spPr/>
      <dgm:t>
        <a:bodyPr/>
        <a:lstStyle/>
        <a:p>
          <a:r>
            <a:rPr lang="es-ES" sz="1100"/>
            <a:t>Gráfico</a:t>
          </a:r>
        </a:p>
      </dgm:t>
    </dgm:pt>
    <dgm:pt modelId="{229B944A-DF4E-4DD9-8664-23DE8589A47C}" type="parTrans" cxnId="{F97E2165-2DB0-450B-9728-B96BE2DF2CB4}">
      <dgm:prSet/>
      <dgm:spPr/>
      <dgm:t>
        <a:bodyPr/>
        <a:lstStyle/>
        <a:p>
          <a:endParaRPr lang="es-ES">
            <a:solidFill>
              <a:schemeClr val="tx1"/>
            </a:solidFill>
          </a:endParaRPr>
        </a:p>
      </dgm:t>
    </dgm:pt>
    <dgm:pt modelId="{0BB8938D-AD73-45FD-8632-05822F8EC2F2}" type="sibTrans" cxnId="{F97E2165-2DB0-450B-9728-B96BE2DF2CB4}">
      <dgm:prSet/>
      <dgm:spPr/>
      <dgm:t>
        <a:bodyPr/>
        <a:lstStyle/>
        <a:p>
          <a:endParaRPr lang="es-ES">
            <a:solidFill>
              <a:schemeClr val="tx1"/>
            </a:solidFill>
          </a:endParaRPr>
        </a:p>
      </dgm:t>
    </dgm:pt>
    <dgm:pt modelId="{FFF1EC74-A679-4432-961C-6BDED5A003BD}">
      <dgm:prSet custT="1"/>
      <dgm:spPr/>
      <dgm:t>
        <a:bodyPr/>
        <a:lstStyle/>
        <a:p>
          <a:r>
            <a:rPr lang="es-ES" sz="1100"/>
            <a:t>Servicios</a:t>
          </a:r>
        </a:p>
      </dgm:t>
    </dgm:pt>
    <dgm:pt modelId="{555A1CC0-8217-487A-B5A6-CE0A575892EB}" type="parTrans" cxnId="{B9837F03-9B57-4A2A-848E-B63AA21EE499}">
      <dgm:prSet/>
      <dgm:spPr/>
      <dgm:t>
        <a:bodyPr/>
        <a:lstStyle/>
        <a:p>
          <a:endParaRPr lang="es-ES">
            <a:solidFill>
              <a:schemeClr val="tx1"/>
            </a:solidFill>
          </a:endParaRPr>
        </a:p>
      </dgm:t>
    </dgm:pt>
    <dgm:pt modelId="{10A042A4-5152-4CC8-83A4-774E1465EA88}" type="sibTrans" cxnId="{B9837F03-9B57-4A2A-848E-B63AA21EE499}">
      <dgm:prSet/>
      <dgm:spPr/>
      <dgm:t>
        <a:bodyPr/>
        <a:lstStyle/>
        <a:p>
          <a:endParaRPr lang="es-ES">
            <a:solidFill>
              <a:schemeClr val="tx1"/>
            </a:solidFill>
          </a:endParaRPr>
        </a:p>
      </dgm:t>
    </dgm:pt>
    <dgm:pt modelId="{C9637835-BB15-46BA-90BC-F8A878EB3753}">
      <dgm:prSet custT="1"/>
      <dgm:spPr/>
      <dgm:t>
        <a:bodyPr/>
        <a:lstStyle/>
        <a:p>
          <a:r>
            <a:rPr lang="es-ES" sz="1100"/>
            <a:t>Industrial</a:t>
          </a:r>
        </a:p>
      </dgm:t>
    </dgm:pt>
    <dgm:pt modelId="{FB8A3EA2-30EE-4E24-A947-C82DCE6C2C45}" type="parTrans" cxnId="{7E9E54DA-C56F-4F5E-AB9D-4809279940AD}">
      <dgm:prSet/>
      <dgm:spPr/>
      <dgm:t>
        <a:bodyPr/>
        <a:lstStyle/>
        <a:p>
          <a:endParaRPr lang="es-ES">
            <a:solidFill>
              <a:schemeClr val="tx1"/>
            </a:solidFill>
          </a:endParaRPr>
        </a:p>
      </dgm:t>
    </dgm:pt>
    <dgm:pt modelId="{780D4680-90BE-4140-BF2A-D78A91D169A9}" type="sibTrans" cxnId="{7E9E54DA-C56F-4F5E-AB9D-4809279940AD}">
      <dgm:prSet/>
      <dgm:spPr/>
      <dgm:t>
        <a:bodyPr/>
        <a:lstStyle/>
        <a:p>
          <a:endParaRPr lang="es-ES">
            <a:solidFill>
              <a:schemeClr val="tx1"/>
            </a:solidFill>
          </a:endParaRPr>
        </a:p>
      </dgm:t>
    </dgm:pt>
    <dgm:pt modelId="{4FC57051-245B-4CC3-A66A-1A2613851622}">
      <dgm:prSet custT="1"/>
      <dgm:spPr/>
      <dgm:t>
        <a:bodyPr/>
        <a:lstStyle/>
        <a:p>
          <a:r>
            <a:rPr lang="es-ES" sz="1100"/>
            <a:t>Vestuario</a:t>
          </a:r>
        </a:p>
      </dgm:t>
    </dgm:pt>
    <dgm:pt modelId="{70134C0D-A46D-477F-9E5A-C3EBFF7487D8}" type="parTrans" cxnId="{D07251A8-A3DC-4817-A73E-82BD12667A04}">
      <dgm:prSet/>
      <dgm:spPr/>
      <dgm:t>
        <a:bodyPr/>
        <a:lstStyle/>
        <a:p>
          <a:endParaRPr lang="es-ES">
            <a:solidFill>
              <a:schemeClr val="tx1"/>
            </a:solidFill>
          </a:endParaRPr>
        </a:p>
      </dgm:t>
    </dgm:pt>
    <dgm:pt modelId="{BD3D6692-2B3E-4527-B519-73A062B04902}" type="sibTrans" cxnId="{D07251A8-A3DC-4817-A73E-82BD12667A04}">
      <dgm:prSet/>
      <dgm:spPr/>
      <dgm:t>
        <a:bodyPr/>
        <a:lstStyle/>
        <a:p>
          <a:endParaRPr lang="es-ES">
            <a:solidFill>
              <a:schemeClr val="tx1"/>
            </a:solidFill>
          </a:endParaRPr>
        </a:p>
      </dgm:t>
    </dgm:pt>
    <dgm:pt modelId="{3BDF45CF-F5F5-4163-B6C8-F999F48B96E5}">
      <dgm:prSet custT="1"/>
      <dgm:spPr/>
      <dgm:t>
        <a:bodyPr/>
        <a:lstStyle/>
        <a:p>
          <a:r>
            <a:rPr lang="es-ES" sz="1100"/>
            <a:t>Ambientes</a:t>
          </a:r>
        </a:p>
      </dgm:t>
    </dgm:pt>
    <dgm:pt modelId="{14EF8196-A8F5-46EF-901A-F753D8537735}" type="parTrans" cxnId="{ED1BBFE0-AFE9-4484-A7C4-EF5691EB48D4}">
      <dgm:prSet/>
      <dgm:spPr/>
      <dgm:t>
        <a:bodyPr/>
        <a:lstStyle/>
        <a:p>
          <a:endParaRPr lang="es-ES">
            <a:solidFill>
              <a:schemeClr val="tx1"/>
            </a:solidFill>
          </a:endParaRPr>
        </a:p>
      </dgm:t>
    </dgm:pt>
    <dgm:pt modelId="{B00FCFDB-0DBC-44CE-90E4-85EF86848DA7}" type="sibTrans" cxnId="{ED1BBFE0-AFE9-4484-A7C4-EF5691EB48D4}">
      <dgm:prSet/>
      <dgm:spPr/>
      <dgm:t>
        <a:bodyPr/>
        <a:lstStyle/>
        <a:p>
          <a:endParaRPr lang="es-ES">
            <a:solidFill>
              <a:schemeClr val="tx1"/>
            </a:solidFill>
          </a:endParaRPr>
        </a:p>
      </dgm:t>
    </dgm:pt>
    <dgm:pt modelId="{C8FD7D48-3A07-46BF-B461-56A2F5182910}">
      <dgm:prSet custT="1"/>
      <dgm:spPr/>
      <dgm:t>
        <a:bodyPr/>
        <a:lstStyle/>
        <a:p>
          <a:r>
            <a:rPr lang="es-ES" sz="1100"/>
            <a:t>Productos</a:t>
          </a:r>
        </a:p>
      </dgm:t>
    </dgm:pt>
    <dgm:pt modelId="{82912BAF-9EFD-402A-8BCA-54F8870AF46D}" type="parTrans" cxnId="{C3D6E988-4832-4BF4-9D57-7A05B29FA789}">
      <dgm:prSet/>
      <dgm:spPr/>
      <dgm:t>
        <a:bodyPr/>
        <a:lstStyle/>
        <a:p>
          <a:endParaRPr lang="es-ES">
            <a:solidFill>
              <a:schemeClr val="tx1"/>
            </a:solidFill>
          </a:endParaRPr>
        </a:p>
      </dgm:t>
    </dgm:pt>
    <dgm:pt modelId="{26CC153B-22CD-49B6-B4E1-EB9B1D16FF51}" type="sibTrans" cxnId="{C3D6E988-4832-4BF4-9D57-7A05B29FA789}">
      <dgm:prSet/>
      <dgm:spPr/>
      <dgm:t>
        <a:bodyPr/>
        <a:lstStyle/>
        <a:p>
          <a:endParaRPr lang="es-ES">
            <a:solidFill>
              <a:schemeClr val="tx1"/>
            </a:solidFill>
          </a:endParaRPr>
        </a:p>
      </dgm:t>
    </dgm:pt>
    <dgm:pt modelId="{4AD645F9-175B-48AC-B23C-D0751B9DFB71}">
      <dgm:prSet custT="1"/>
      <dgm:spPr/>
      <dgm:t>
        <a:bodyPr/>
        <a:lstStyle/>
        <a:p>
          <a:r>
            <a:rPr lang="es-ES" sz="1100"/>
            <a:t>Ilustración</a:t>
          </a:r>
        </a:p>
      </dgm:t>
    </dgm:pt>
    <dgm:pt modelId="{A5A29F46-82F6-4DAE-A211-54E071B3239A}" type="parTrans" cxnId="{344B9D26-9118-4672-92A2-FDAB8CC50803}">
      <dgm:prSet/>
      <dgm:spPr/>
      <dgm:t>
        <a:bodyPr/>
        <a:lstStyle/>
        <a:p>
          <a:endParaRPr lang="es-ES">
            <a:solidFill>
              <a:schemeClr val="tx1"/>
            </a:solidFill>
          </a:endParaRPr>
        </a:p>
      </dgm:t>
    </dgm:pt>
    <dgm:pt modelId="{ED14DAFE-1AD6-4853-89E0-614584548CC5}" type="sibTrans" cxnId="{344B9D26-9118-4672-92A2-FDAB8CC50803}">
      <dgm:prSet/>
      <dgm:spPr/>
      <dgm:t>
        <a:bodyPr/>
        <a:lstStyle/>
        <a:p>
          <a:endParaRPr lang="es-ES">
            <a:solidFill>
              <a:schemeClr val="tx1"/>
            </a:solidFill>
          </a:endParaRPr>
        </a:p>
      </dgm:t>
    </dgm:pt>
    <dgm:pt modelId="{D12A0832-F86A-4580-A3D3-A1327FE39E91}">
      <dgm:prSet custT="1"/>
      <dgm:spPr/>
      <dgm:t>
        <a:bodyPr/>
        <a:lstStyle/>
        <a:p>
          <a:r>
            <a:rPr lang="es-ES" sz="1100"/>
            <a:t>Conceptual / De autor</a:t>
          </a:r>
        </a:p>
      </dgm:t>
    </dgm:pt>
    <dgm:pt modelId="{07781138-A0BA-4AE6-842B-BA3DC8ED0FF7}" type="parTrans" cxnId="{F5BF0429-E65F-4EA0-8E01-900B5B1E6436}">
      <dgm:prSet/>
      <dgm:spPr/>
      <dgm:t>
        <a:bodyPr/>
        <a:lstStyle/>
        <a:p>
          <a:endParaRPr lang="es-ES">
            <a:solidFill>
              <a:schemeClr val="tx1"/>
            </a:solidFill>
          </a:endParaRPr>
        </a:p>
      </dgm:t>
    </dgm:pt>
    <dgm:pt modelId="{8DA4B17F-4373-4702-96D8-5F8BBB34C0F3}" type="sibTrans" cxnId="{F5BF0429-E65F-4EA0-8E01-900B5B1E6436}">
      <dgm:prSet/>
      <dgm:spPr/>
      <dgm:t>
        <a:bodyPr/>
        <a:lstStyle/>
        <a:p>
          <a:endParaRPr lang="es-ES">
            <a:solidFill>
              <a:schemeClr val="tx1"/>
            </a:solidFill>
          </a:endParaRPr>
        </a:p>
      </dgm:t>
    </dgm:pt>
    <dgm:pt modelId="{9DD3B3DA-9F09-4B5C-9A83-DB2CAAD305DC}">
      <dgm:prSet custT="1"/>
      <dgm:spPr/>
      <dgm:t>
        <a:bodyPr/>
        <a:lstStyle/>
        <a:p>
          <a:r>
            <a:rPr lang="es-ES" sz="1100"/>
            <a:t>Documental</a:t>
          </a:r>
        </a:p>
      </dgm:t>
    </dgm:pt>
    <dgm:pt modelId="{671A5446-27E1-4D3A-89BA-EFE7BA73B1C2}" type="parTrans" cxnId="{135F8750-F629-4B43-A7B8-7F66F55659E3}">
      <dgm:prSet/>
      <dgm:spPr/>
      <dgm:t>
        <a:bodyPr/>
        <a:lstStyle/>
        <a:p>
          <a:endParaRPr lang="es-ES">
            <a:solidFill>
              <a:schemeClr val="tx1"/>
            </a:solidFill>
          </a:endParaRPr>
        </a:p>
      </dgm:t>
    </dgm:pt>
    <dgm:pt modelId="{64071A13-AAA2-4F56-B80F-D4FFE11D4015}" type="sibTrans" cxnId="{135F8750-F629-4B43-A7B8-7F66F55659E3}">
      <dgm:prSet/>
      <dgm:spPr/>
      <dgm:t>
        <a:bodyPr/>
        <a:lstStyle/>
        <a:p>
          <a:endParaRPr lang="es-ES">
            <a:solidFill>
              <a:schemeClr val="tx1"/>
            </a:solidFill>
          </a:endParaRPr>
        </a:p>
      </dgm:t>
    </dgm:pt>
    <dgm:pt modelId="{07AFCF6C-755B-4116-844D-E561013E28AB}">
      <dgm:prSet custT="1"/>
      <dgm:spPr/>
      <dgm:t>
        <a:bodyPr/>
        <a:lstStyle/>
        <a:p>
          <a:r>
            <a:rPr lang="es-ES" sz="1100"/>
            <a:t>Arte medial</a:t>
          </a:r>
        </a:p>
      </dgm:t>
    </dgm:pt>
    <dgm:pt modelId="{C825E3D1-0984-4CF4-9D22-6477E1AA04B7}" type="parTrans" cxnId="{68882F5B-8D9F-4385-8FE1-AED821D7C2D8}">
      <dgm:prSet/>
      <dgm:spPr/>
      <dgm:t>
        <a:bodyPr/>
        <a:lstStyle/>
        <a:p>
          <a:endParaRPr lang="es-ES">
            <a:solidFill>
              <a:schemeClr val="tx1"/>
            </a:solidFill>
          </a:endParaRPr>
        </a:p>
      </dgm:t>
    </dgm:pt>
    <dgm:pt modelId="{B94AD7C9-CAB6-47BA-902F-C258669C4514}" type="sibTrans" cxnId="{68882F5B-8D9F-4385-8FE1-AED821D7C2D8}">
      <dgm:prSet/>
      <dgm:spPr/>
      <dgm:t>
        <a:bodyPr/>
        <a:lstStyle/>
        <a:p>
          <a:endParaRPr lang="es-ES">
            <a:solidFill>
              <a:schemeClr val="tx1"/>
            </a:solidFill>
          </a:endParaRPr>
        </a:p>
      </dgm:t>
    </dgm:pt>
    <dgm:pt modelId="{2B998B9B-3876-4E6D-8BAD-3A854E3EA888}">
      <dgm:prSet custT="1"/>
      <dgm:spPr/>
      <dgm:t>
        <a:bodyPr/>
        <a:lstStyle/>
        <a:p>
          <a:r>
            <a:rPr lang="es-ES" sz="1100"/>
            <a:t>Arte sonoro</a:t>
          </a:r>
        </a:p>
      </dgm:t>
    </dgm:pt>
    <dgm:pt modelId="{7033F92E-2E52-4F15-8B32-B28D873486FB}" type="parTrans" cxnId="{13507BB6-C63B-4CB3-850E-DB1DA7C0E505}">
      <dgm:prSet/>
      <dgm:spPr/>
      <dgm:t>
        <a:bodyPr/>
        <a:lstStyle/>
        <a:p>
          <a:endParaRPr lang="es-ES">
            <a:solidFill>
              <a:schemeClr val="tx1"/>
            </a:solidFill>
          </a:endParaRPr>
        </a:p>
      </dgm:t>
    </dgm:pt>
    <dgm:pt modelId="{CE7BAD1C-95FC-47C8-8D09-2A060EB26382}" type="sibTrans" cxnId="{13507BB6-C63B-4CB3-850E-DB1DA7C0E505}">
      <dgm:prSet/>
      <dgm:spPr/>
      <dgm:t>
        <a:bodyPr/>
        <a:lstStyle/>
        <a:p>
          <a:endParaRPr lang="es-ES">
            <a:solidFill>
              <a:schemeClr val="tx1"/>
            </a:solidFill>
          </a:endParaRPr>
        </a:p>
      </dgm:t>
    </dgm:pt>
    <dgm:pt modelId="{C5AB78F2-B5DC-41BF-BC90-CB9DC13974E6}">
      <dgm:prSet phldr="0"/>
      <dgm:spPr/>
      <dgm:t>
        <a:bodyPr/>
        <a:lstStyle/>
        <a:p>
          <a:pPr rtl="0"/>
          <a:r>
            <a:rPr lang="es-ES" sz="1100">
              <a:latin typeface="Calibri"/>
            </a:rPr>
            <a:t>Difusión Cultural</a:t>
          </a:r>
          <a:r>
            <a:rPr lang="es-ES">
              <a:latin typeface="Calibri"/>
            </a:rPr>
            <a:t> </a:t>
          </a:r>
        </a:p>
      </dgm:t>
    </dgm:pt>
    <dgm:pt modelId="{E5BE4BFA-0765-4F86-BE19-DA6FBD692CAF}" type="parTrans" cxnId="{2060DE22-96EE-43E6-8BAA-A9E60E7D0BDB}">
      <dgm:prSet/>
      <dgm:spPr/>
    </dgm:pt>
    <dgm:pt modelId="{4B5B2257-C8AD-4DAD-BECF-EE6AAF93D989}" type="sibTrans" cxnId="{2060DE22-96EE-43E6-8BAA-A9E60E7D0BDB}">
      <dgm:prSet/>
      <dgm:spPr/>
    </dgm:pt>
    <dgm:pt modelId="{8EE70A8F-AD67-4536-B7F4-D994D5F9996E}">
      <dgm:prSet phldr="0"/>
      <dgm:spPr/>
      <dgm:t>
        <a:bodyPr/>
        <a:lstStyle/>
        <a:p>
          <a:r>
            <a:rPr lang="es-ES" sz="1400">
              <a:latin typeface="Calibri"/>
            </a:rPr>
            <a:t>Artes</a:t>
          </a:r>
          <a:r>
            <a:rPr lang="es-ES" sz="1400"/>
            <a:t> Visuales</a:t>
          </a:r>
          <a:endParaRPr lang="es-ES"/>
        </a:p>
      </dgm:t>
    </dgm:pt>
    <dgm:pt modelId="{466D6A2D-FA0A-4364-BE39-F184BC33E0A2}" type="parTrans" cxnId="{3A089D1B-9CEE-4A8A-ACC0-0B819390E2EF}">
      <dgm:prSet/>
      <dgm:spPr/>
    </dgm:pt>
    <dgm:pt modelId="{D4F39A93-4988-45F6-868A-295571763158}" type="sibTrans" cxnId="{3A089D1B-9CEE-4A8A-ACC0-0B819390E2EF}">
      <dgm:prSet/>
      <dgm:spPr/>
    </dgm:pt>
    <dgm:pt modelId="{2256658E-A755-4C6E-B9EF-1633A7366777}" type="pres">
      <dgm:prSet presAssocID="{ABDF0913-E403-4E3B-BCEB-8E710C52710A}" presName="diagram" presStyleCnt="0">
        <dgm:presLayoutVars>
          <dgm:dir/>
          <dgm:animLvl val="lvl"/>
          <dgm:resizeHandles val="exact"/>
        </dgm:presLayoutVars>
      </dgm:prSet>
      <dgm:spPr/>
      <dgm:t>
        <a:bodyPr/>
        <a:lstStyle/>
        <a:p>
          <a:endParaRPr lang="es-ES"/>
        </a:p>
      </dgm:t>
    </dgm:pt>
    <dgm:pt modelId="{424B4951-7D94-4666-9AAD-BE334FCCC8EB}" type="pres">
      <dgm:prSet presAssocID="{79DDFFA0-D431-4DDC-AA5A-620A2C1CEA4A}" presName="compNode" presStyleCnt="0"/>
      <dgm:spPr/>
    </dgm:pt>
    <dgm:pt modelId="{F2EA04AF-7703-4E04-B75C-672964F6116C}" type="pres">
      <dgm:prSet presAssocID="{79DDFFA0-D431-4DDC-AA5A-620A2C1CEA4A}" presName="childRect" presStyleLbl="bgAcc1" presStyleIdx="0" presStyleCnt="6">
        <dgm:presLayoutVars>
          <dgm:bulletEnabled val="1"/>
        </dgm:presLayoutVars>
      </dgm:prSet>
      <dgm:spPr/>
      <dgm:t>
        <a:bodyPr/>
        <a:lstStyle/>
        <a:p>
          <a:endParaRPr lang="es-ES"/>
        </a:p>
      </dgm:t>
    </dgm:pt>
    <dgm:pt modelId="{E4BF7007-6702-405C-A57F-EAD6EC6ED453}" type="pres">
      <dgm:prSet presAssocID="{79DDFFA0-D431-4DDC-AA5A-620A2C1CEA4A}" presName="parentText" presStyleLbl="node1" presStyleIdx="0" presStyleCnt="0">
        <dgm:presLayoutVars>
          <dgm:chMax val="0"/>
          <dgm:bulletEnabled val="1"/>
        </dgm:presLayoutVars>
      </dgm:prSet>
      <dgm:spPr/>
      <dgm:t>
        <a:bodyPr/>
        <a:lstStyle/>
        <a:p>
          <a:endParaRPr lang="es-ES"/>
        </a:p>
      </dgm:t>
    </dgm:pt>
    <dgm:pt modelId="{98732DEB-C96A-4D3A-BF79-021E730BF072}" type="pres">
      <dgm:prSet presAssocID="{79DDFFA0-D431-4DDC-AA5A-620A2C1CEA4A}" presName="parentRect" presStyleLbl="alignNode1" presStyleIdx="0" presStyleCnt="6"/>
      <dgm:spPr/>
      <dgm:t>
        <a:bodyPr/>
        <a:lstStyle/>
        <a:p>
          <a:endParaRPr lang="es-ES"/>
        </a:p>
      </dgm:t>
    </dgm:pt>
    <dgm:pt modelId="{648767EA-AB78-4AE3-8350-F3A34CD89786}" type="pres">
      <dgm:prSet presAssocID="{79DDFFA0-D431-4DDC-AA5A-620A2C1CEA4A}" presName="adorn" presStyleLbl="fgAccFollowNode1" presStyleIdx="0" presStyleCnt="6"/>
      <dgm:spPr/>
    </dgm:pt>
    <dgm:pt modelId="{6C73AB8B-9B2A-474D-9327-662FC82B9F5D}" type="pres">
      <dgm:prSet presAssocID="{1130BE54-358C-48A2-81D1-D8E11B59C9D1}" presName="sibTrans" presStyleLbl="sibTrans2D1" presStyleIdx="0" presStyleCnt="0"/>
      <dgm:spPr/>
      <dgm:t>
        <a:bodyPr/>
        <a:lstStyle/>
        <a:p>
          <a:endParaRPr lang="es-ES"/>
        </a:p>
      </dgm:t>
    </dgm:pt>
    <dgm:pt modelId="{38379779-BA8B-4272-B066-079F2EE491E4}" type="pres">
      <dgm:prSet presAssocID="{8EE70A8F-AD67-4536-B7F4-D994D5F9996E}" presName="compNode" presStyleCnt="0"/>
      <dgm:spPr/>
    </dgm:pt>
    <dgm:pt modelId="{D3E61A2C-6FDC-417E-A559-D906BCA945B5}" type="pres">
      <dgm:prSet presAssocID="{8EE70A8F-AD67-4536-B7F4-D994D5F9996E}" presName="childRect" presStyleLbl="bgAcc1" presStyleIdx="1" presStyleCnt="6">
        <dgm:presLayoutVars>
          <dgm:bulletEnabled val="1"/>
        </dgm:presLayoutVars>
      </dgm:prSet>
      <dgm:spPr/>
      <dgm:t>
        <a:bodyPr/>
        <a:lstStyle/>
        <a:p>
          <a:endParaRPr lang="es-ES"/>
        </a:p>
      </dgm:t>
    </dgm:pt>
    <dgm:pt modelId="{CC818B25-E1B0-42A4-B9BD-781E436A8A59}" type="pres">
      <dgm:prSet presAssocID="{8EE70A8F-AD67-4536-B7F4-D994D5F9996E}" presName="parentText" presStyleLbl="node1" presStyleIdx="0" presStyleCnt="0">
        <dgm:presLayoutVars>
          <dgm:chMax val="0"/>
          <dgm:bulletEnabled val="1"/>
        </dgm:presLayoutVars>
      </dgm:prSet>
      <dgm:spPr/>
      <dgm:t>
        <a:bodyPr/>
        <a:lstStyle/>
        <a:p>
          <a:endParaRPr lang="es-ES"/>
        </a:p>
      </dgm:t>
    </dgm:pt>
    <dgm:pt modelId="{A78708CE-D774-4E13-A112-735F6C4AC478}" type="pres">
      <dgm:prSet presAssocID="{8EE70A8F-AD67-4536-B7F4-D994D5F9996E}" presName="parentRect" presStyleLbl="alignNode1" presStyleIdx="1" presStyleCnt="6"/>
      <dgm:spPr/>
      <dgm:t>
        <a:bodyPr/>
        <a:lstStyle/>
        <a:p>
          <a:endParaRPr lang="es-ES"/>
        </a:p>
      </dgm:t>
    </dgm:pt>
    <dgm:pt modelId="{8C64C295-E679-4351-9AFB-C21EA17C857F}" type="pres">
      <dgm:prSet presAssocID="{8EE70A8F-AD67-4536-B7F4-D994D5F9996E}" presName="adorn" presStyleLbl="fgAccFollowNode1" presStyleIdx="1" presStyleCnt="6"/>
      <dgm:spPr/>
    </dgm:pt>
    <dgm:pt modelId="{151C8013-1C09-48FB-AFFE-F08BA9BA3D0F}" type="pres">
      <dgm:prSet presAssocID="{D4F39A93-4988-45F6-868A-295571763158}" presName="sibTrans" presStyleLbl="sibTrans2D1" presStyleIdx="0" presStyleCnt="0"/>
      <dgm:spPr/>
    </dgm:pt>
    <dgm:pt modelId="{15999162-6128-45D3-942D-4F6D506D00F3}" type="pres">
      <dgm:prSet presAssocID="{DC30B32D-1C6A-4D07-904D-9E85E26DA99F}" presName="compNode" presStyleCnt="0"/>
      <dgm:spPr/>
    </dgm:pt>
    <dgm:pt modelId="{D2C27451-BB0D-445F-947F-6E0E651CB3AB}" type="pres">
      <dgm:prSet presAssocID="{DC30B32D-1C6A-4D07-904D-9E85E26DA99F}" presName="childRect" presStyleLbl="bgAcc1" presStyleIdx="2" presStyleCnt="6" custScaleY="169076" custLinFactNeighborX="-1242" custLinFactNeighborY="17468">
        <dgm:presLayoutVars>
          <dgm:bulletEnabled val="1"/>
        </dgm:presLayoutVars>
      </dgm:prSet>
      <dgm:spPr/>
      <dgm:t>
        <a:bodyPr/>
        <a:lstStyle/>
        <a:p>
          <a:endParaRPr lang="es-ES"/>
        </a:p>
      </dgm:t>
    </dgm:pt>
    <dgm:pt modelId="{6307981D-52FB-4FD3-9DEF-77B28F57E585}" type="pres">
      <dgm:prSet presAssocID="{DC30B32D-1C6A-4D07-904D-9E85E26DA99F}" presName="parentText" presStyleLbl="node1" presStyleIdx="0" presStyleCnt="0">
        <dgm:presLayoutVars>
          <dgm:chMax val="0"/>
          <dgm:bulletEnabled val="1"/>
        </dgm:presLayoutVars>
      </dgm:prSet>
      <dgm:spPr/>
      <dgm:t>
        <a:bodyPr/>
        <a:lstStyle/>
        <a:p>
          <a:endParaRPr lang="es-ES"/>
        </a:p>
      </dgm:t>
    </dgm:pt>
    <dgm:pt modelId="{917CBDF7-A196-4B1D-BE57-E50DDF1ECEE0}" type="pres">
      <dgm:prSet presAssocID="{DC30B32D-1C6A-4D07-904D-9E85E26DA99F}" presName="parentRect" presStyleLbl="alignNode1" presStyleIdx="2" presStyleCnt="6" custLinFactY="18254" custLinFactNeighborX="-621" custLinFactNeighborY="100000"/>
      <dgm:spPr/>
      <dgm:t>
        <a:bodyPr/>
        <a:lstStyle/>
        <a:p>
          <a:endParaRPr lang="es-ES"/>
        </a:p>
      </dgm:t>
    </dgm:pt>
    <dgm:pt modelId="{D001CF4D-D4EE-4700-B7AD-E63ED9DFDD5D}" type="pres">
      <dgm:prSet presAssocID="{DC30B32D-1C6A-4D07-904D-9E85E26DA99F}" presName="adorn" presStyleLbl="fgAccFollowNode1" presStyleIdx="2" presStyleCnt="6" custLinFactNeighborX="-7097" custLinFactNeighborY="99350"/>
      <dgm:spPr/>
    </dgm:pt>
    <dgm:pt modelId="{D557713B-A7A7-463A-A643-0388B62BB036}" type="pres">
      <dgm:prSet presAssocID="{FA359E41-CDE6-4C4B-838A-66620E20497D}" presName="sibTrans" presStyleLbl="sibTrans2D1" presStyleIdx="0" presStyleCnt="0"/>
      <dgm:spPr/>
      <dgm:t>
        <a:bodyPr/>
        <a:lstStyle/>
        <a:p>
          <a:endParaRPr lang="es-ES"/>
        </a:p>
      </dgm:t>
    </dgm:pt>
    <dgm:pt modelId="{6087D8B9-9E71-439E-BA95-F7BF6A244E83}" type="pres">
      <dgm:prSet presAssocID="{64F7CA7D-634B-430B-8E48-8EDB91BCF6C8}" presName="compNode" presStyleCnt="0"/>
      <dgm:spPr/>
    </dgm:pt>
    <dgm:pt modelId="{36607934-AD78-4A73-8D0B-C16A3777506E}" type="pres">
      <dgm:prSet presAssocID="{64F7CA7D-634B-430B-8E48-8EDB91BCF6C8}" presName="childRect" presStyleLbl="bgAcc1" presStyleIdx="3" presStyleCnt="6" custScaleY="122195" custLinFactNeighborX="621" custLinFactNeighborY="7486">
        <dgm:presLayoutVars>
          <dgm:bulletEnabled val="1"/>
        </dgm:presLayoutVars>
      </dgm:prSet>
      <dgm:spPr/>
      <dgm:t>
        <a:bodyPr/>
        <a:lstStyle/>
        <a:p>
          <a:endParaRPr lang="es-ES"/>
        </a:p>
      </dgm:t>
    </dgm:pt>
    <dgm:pt modelId="{73898C0D-9601-48D5-9CED-657A2DE6286A}" type="pres">
      <dgm:prSet presAssocID="{64F7CA7D-634B-430B-8E48-8EDB91BCF6C8}" presName="parentText" presStyleLbl="node1" presStyleIdx="0" presStyleCnt="0">
        <dgm:presLayoutVars>
          <dgm:chMax val="0"/>
          <dgm:bulletEnabled val="1"/>
        </dgm:presLayoutVars>
      </dgm:prSet>
      <dgm:spPr/>
      <dgm:t>
        <a:bodyPr/>
        <a:lstStyle/>
        <a:p>
          <a:endParaRPr lang="es-ES"/>
        </a:p>
      </dgm:t>
    </dgm:pt>
    <dgm:pt modelId="{3C4657CB-B214-4E87-8FC8-052A8D7F7DD1}" type="pres">
      <dgm:prSet presAssocID="{64F7CA7D-634B-430B-8E48-8EDB91BCF6C8}" presName="parentRect" presStyleLbl="alignNode1" presStyleIdx="3" presStyleCnt="6" custLinFactNeighborX="620" custLinFactNeighborY="29017"/>
      <dgm:spPr/>
      <dgm:t>
        <a:bodyPr/>
        <a:lstStyle/>
        <a:p>
          <a:endParaRPr lang="es-ES"/>
        </a:p>
      </dgm:t>
    </dgm:pt>
    <dgm:pt modelId="{120A1B5E-4E25-4143-9B7C-3EE2E828C502}" type="pres">
      <dgm:prSet presAssocID="{64F7CA7D-634B-430B-8E48-8EDB91BCF6C8}" presName="adorn" presStyleLbl="fgAccFollowNode1" presStyleIdx="3" presStyleCnt="6" custLinFactNeighborY="19515"/>
      <dgm:spPr/>
    </dgm:pt>
    <dgm:pt modelId="{CF6EA44A-088E-4ADC-96B8-973DE405C26B}" type="pres">
      <dgm:prSet presAssocID="{BAF3333C-0FF6-4C6B-8371-13A772C2837B}" presName="sibTrans" presStyleLbl="sibTrans2D1" presStyleIdx="0" presStyleCnt="0"/>
      <dgm:spPr/>
      <dgm:t>
        <a:bodyPr/>
        <a:lstStyle/>
        <a:p>
          <a:endParaRPr lang="es-ES"/>
        </a:p>
      </dgm:t>
    </dgm:pt>
    <dgm:pt modelId="{99AB997B-3493-4C72-98EB-C434B349CFB2}" type="pres">
      <dgm:prSet presAssocID="{C1585168-7A19-4925-A2FE-E480F49EE335}" presName="compNode" presStyleCnt="0"/>
      <dgm:spPr/>
    </dgm:pt>
    <dgm:pt modelId="{5A4C910F-5E1A-4D6D-9952-8CB661D9C56C}" type="pres">
      <dgm:prSet presAssocID="{C1585168-7A19-4925-A2FE-E480F49EE335}" presName="childRect" presStyleLbl="bgAcc1" presStyleIdx="4" presStyleCnt="6" custScaleY="55474" custLinFactNeighborX="-2207" custLinFactNeighborY="41322">
        <dgm:presLayoutVars>
          <dgm:bulletEnabled val="1"/>
        </dgm:presLayoutVars>
      </dgm:prSet>
      <dgm:spPr/>
      <dgm:t>
        <a:bodyPr/>
        <a:lstStyle/>
        <a:p>
          <a:endParaRPr lang="es-ES"/>
        </a:p>
      </dgm:t>
    </dgm:pt>
    <dgm:pt modelId="{21237CEF-80DF-42C0-80A0-D9985EC1C27D}" type="pres">
      <dgm:prSet presAssocID="{C1585168-7A19-4925-A2FE-E480F49EE335}" presName="parentText" presStyleLbl="node1" presStyleIdx="0" presStyleCnt="0">
        <dgm:presLayoutVars>
          <dgm:chMax val="0"/>
          <dgm:bulletEnabled val="1"/>
        </dgm:presLayoutVars>
      </dgm:prSet>
      <dgm:spPr/>
      <dgm:t>
        <a:bodyPr/>
        <a:lstStyle/>
        <a:p>
          <a:endParaRPr lang="es-ES"/>
        </a:p>
      </dgm:t>
    </dgm:pt>
    <dgm:pt modelId="{674FF3DC-FE16-44DC-AD52-447C5D5DEECA}" type="pres">
      <dgm:prSet presAssocID="{C1585168-7A19-4925-A2FE-E480F49EE335}" presName="parentRect" presStyleLbl="alignNode1" presStyleIdx="4" presStyleCnt="6" custLinFactNeighborX="-1820" custLinFactNeighborY="30453"/>
      <dgm:spPr/>
      <dgm:t>
        <a:bodyPr/>
        <a:lstStyle/>
        <a:p>
          <a:endParaRPr lang="es-ES"/>
        </a:p>
      </dgm:t>
    </dgm:pt>
    <dgm:pt modelId="{6A738056-AA52-4892-868E-CBD6C997A120}" type="pres">
      <dgm:prSet presAssocID="{C1585168-7A19-4925-A2FE-E480F49EE335}" presName="adorn" presStyleLbl="fgAccFollowNode1" presStyleIdx="4" presStyleCnt="6" custLinFactNeighborX="-1874" custLinFactNeighborY="30033"/>
      <dgm:spPr/>
    </dgm:pt>
    <dgm:pt modelId="{3902DEDB-482E-4DF7-AA07-5D202AD7CEAB}" type="pres">
      <dgm:prSet presAssocID="{EBCEF3F6-32AE-464A-BA8A-E37FA99C03C9}" presName="sibTrans" presStyleLbl="sibTrans2D1" presStyleIdx="0" presStyleCnt="0"/>
      <dgm:spPr/>
      <dgm:t>
        <a:bodyPr/>
        <a:lstStyle/>
        <a:p>
          <a:endParaRPr lang="es-ES"/>
        </a:p>
      </dgm:t>
    </dgm:pt>
    <dgm:pt modelId="{12FCC990-2970-4F7D-8588-9E7EB28C0C5B}" type="pres">
      <dgm:prSet presAssocID="{39AFE025-A318-4CBF-9EA0-414B46487D6B}" presName="compNode" presStyleCnt="0"/>
      <dgm:spPr/>
    </dgm:pt>
    <dgm:pt modelId="{8280AC1B-B7D2-4F63-AAA8-483211D0E2DE}" type="pres">
      <dgm:prSet presAssocID="{39AFE025-A318-4CBF-9EA0-414B46487D6B}" presName="childRect" presStyleLbl="bgAcc1" presStyleIdx="5" presStyleCnt="6" custScaleY="60359" custLinFactNeighborX="656" custLinFactNeighborY="39542">
        <dgm:presLayoutVars>
          <dgm:bulletEnabled val="1"/>
        </dgm:presLayoutVars>
      </dgm:prSet>
      <dgm:spPr/>
      <dgm:t>
        <a:bodyPr/>
        <a:lstStyle/>
        <a:p>
          <a:endParaRPr lang="es-ES"/>
        </a:p>
      </dgm:t>
    </dgm:pt>
    <dgm:pt modelId="{60041073-D061-4728-9F79-77AC9DAC6B9D}" type="pres">
      <dgm:prSet presAssocID="{39AFE025-A318-4CBF-9EA0-414B46487D6B}" presName="parentText" presStyleLbl="node1" presStyleIdx="0" presStyleCnt="0">
        <dgm:presLayoutVars>
          <dgm:chMax val="0"/>
          <dgm:bulletEnabled val="1"/>
        </dgm:presLayoutVars>
      </dgm:prSet>
      <dgm:spPr/>
      <dgm:t>
        <a:bodyPr/>
        <a:lstStyle/>
        <a:p>
          <a:endParaRPr lang="es-ES"/>
        </a:p>
      </dgm:t>
    </dgm:pt>
    <dgm:pt modelId="{B63D94B1-4BBA-4D47-853B-8D0CF27EE677}" type="pres">
      <dgm:prSet presAssocID="{39AFE025-A318-4CBF-9EA0-414B46487D6B}" presName="parentRect" presStyleLbl="alignNode1" presStyleIdx="5" presStyleCnt="6" custLinFactNeighborY="24522"/>
      <dgm:spPr/>
      <dgm:t>
        <a:bodyPr/>
        <a:lstStyle/>
        <a:p>
          <a:endParaRPr lang="es-ES"/>
        </a:p>
      </dgm:t>
    </dgm:pt>
    <dgm:pt modelId="{8B417BD0-A192-46FB-B6B1-E4AB205E1E36}" type="pres">
      <dgm:prSet presAssocID="{39AFE025-A318-4CBF-9EA0-414B46487D6B}" presName="adorn" presStyleLbl="fgAccFollowNode1" presStyleIdx="5" presStyleCnt="6" custLinFactNeighborY="30033"/>
      <dgm:spPr/>
    </dgm:pt>
  </dgm:ptLst>
  <dgm:cxnLst>
    <dgm:cxn modelId="{89AA419D-6D01-43CF-9F38-B1256B4B23CF}" type="presOf" srcId="{FA359E41-CDE6-4C4B-838A-66620E20497D}" destId="{D557713B-A7A7-463A-A643-0388B62BB036}" srcOrd="0" destOrd="0" presId="urn:microsoft.com/office/officeart/2005/8/layout/bList2"/>
    <dgm:cxn modelId="{CDD1030F-082B-4AC5-8E91-B677A3CE0179}" srcId="{79DDFFA0-D431-4DDC-AA5A-620A2C1CEA4A}" destId="{1D60795D-9940-4C00-8275-E3E5E2C20EC7}" srcOrd="0" destOrd="0" parTransId="{C7407045-3074-464D-8907-9E3903B93B53}" sibTransId="{14061FC4-7615-4E62-A349-4015EE169D38}"/>
    <dgm:cxn modelId="{04075D6E-5D6B-4D4A-BD4B-B65368BD7083}" type="presOf" srcId="{2B998B9B-3876-4E6D-8BAD-3A854E3EA888}" destId="{8280AC1B-B7D2-4F63-AAA8-483211D0E2DE}" srcOrd="0" destOrd="0" presId="urn:microsoft.com/office/officeart/2005/8/layout/bList2"/>
    <dgm:cxn modelId="{F536AA3F-9E45-4DC3-AB61-27B764B29905}" type="presOf" srcId="{1130BE54-358C-48A2-81D1-D8E11B59C9D1}" destId="{6C73AB8B-9B2A-474D-9327-662FC82B9F5D}" srcOrd="0" destOrd="0" presId="urn:microsoft.com/office/officeart/2005/8/layout/bList2"/>
    <dgm:cxn modelId="{135F8750-F629-4B43-A7B8-7F66F55659E3}" srcId="{C1585168-7A19-4925-A2FE-E480F49EE335}" destId="{9DD3B3DA-9F09-4B5C-9A83-DB2CAAD305DC}" srcOrd="0" destOrd="0" parTransId="{671A5446-27E1-4D3A-89BA-EFE7BA73B1C2}" sibTransId="{64071A13-AAA2-4F56-B80F-D4FFE11D4015}"/>
    <dgm:cxn modelId="{BB4B1CEC-E4BE-421C-9EAF-8365E24A0F4B}" type="presOf" srcId="{39AFE025-A318-4CBF-9EA0-414B46487D6B}" destId="{B63D94B1-4BBA-4D47-853B-8D0CF27EE677}" srcOrd="1" destOrd="0" presId="urn:microsoft.com/office/officeart/2005/8/layout/bList2"/>
    <dgm:cxn modelId="{B033E704-7461-4C9E-BC19-032794F7C805}" type="presOf" srcId="{C8FD7D48-3A07-46BF-B461-56A2F5182910}" destId="{36607934-AD78-4A73-8D0B-C16A3777506E}" srcOrd="0" destOrd="5" presId="urn:microsoft.com/office/officeart/2005/8/layout/bList2"/>
    <dgm:cxn modelId="{3A089D1B-9CEE-4A8A-ACC0-0B819390E2EF}" srcId="{ABDF0913-E403-4E3B-BCEB-8E710C52710A}" destId="{8EE70A8F-AD67-4536-B7F4-D994D5F9996E}" srcOrd="1" destOrd="0" parTransId="{466D6A2D-FA0A-4364-BE39-F184BC33E0A2}" sibTransId="{D4F39A93-4988-45F6-868A-295571763158}"/>
    <dgm:cxn modelId="{49566CCF-E284-4F67-A249-55CE4DE15F35}" type="presOf" srcId="{1D60795D-9940-4C00-8275-E3E5E2C20EC7}" destId="{F2EA04AF-7703-4E04-B75C-672964F6116C}" srcOrd="0" destOrd="0" presId="urn:microsoft.com/office/officeart/2005/8/layout/bList2"/>
    <dgm:cxn modelId="{8D77B850-8C43-43DD-85B7-F5D3EB85AC2C}" type="presOf" srcId="{DC30B32D-1C6A-4D07-904D-9E85E26DA99F}" destId="{917CBDF7-A196-4B1D-BE57-E50DDF1ECEE0}" srcOrd="1" destOrd="0" presId="urn:microsoft.com/office/officeart/2005/8/layout/bList2"/>
    <dgm:cxn modelId="{C4C3FC72-8319-4085-927B-6F4F08C063DE}" type="presOf" srcId="{64F7CA7D-634B-430B-8E48-8EDB91BCF6C8}" destId="{73898C0D-9601-48D5-9CED-657A2DE6286A}" srcOrd="0" destOrd="0" presId="urn:microsoft.com/office/officeart/2005/8/layout/bList2"/>
    <dgm:cxn modelId="{79B21915-6734-4534-8CAC-DE12861FD13C}" type="presOf" srcId="{E176FF75-3A32-4742-A350-58C4ED9AD7F8}" destId="{D2C27451-BB0D-445F-947F-6E0E651CB3AB}" srcOrd="0" destOrd="1" presId="urn:microsoft.com/office/officeart/2005/8/layout/bList2"/>
    <dgm:cxn modelId="{D451547F-4071-4475-B442-26879C55B6B4}" type="presOf" srcId="{37B74F42-C0BF-4040-BAC3-665209EAC7C2}" destId="{D3E61A2C-6FDC-417E-A559-D906BCA945B5}" srcOrd="0" destOrd="7" presId="urn:microsoft.com/office/officeart/2005/8/layout/bList2"/>
    <dgm:cxn modelId="{18362407-12C7-4A8F-ACBC-B17D2F0F4D4B}" type="presOf" srcId="{8EE70A8F-AD67-4536-B7F4-D994D5F9996E}" destId="{CC818B25-E1B0-42A4-B9BD-781E436A8A59}" srcOrd="0" destOrd="0" presId="urn:microsoft.com/office/officeart/2005/8/layout/bList2"/>
    <dgm:cxn modelId="{7E9E54DA-C56F-4F5E-AB9D-4809279940AD}" srcId="{64F7CA7D-634B-430B-8E48-8EDB91BCF6C8}" destId="{C9637835-BB15-46BA-90BC-F8A878EB3753}" srcOrd="1" destOrd="0" parTransId="{FB8A3EA2-30EE-4E24-A947-C82DCE6C2C45}" sibTransId="{780D4680-90BE-4140-BF2A-D78A91D169A9}"/>
    <dgm:cxn modelId="{47C6E979-67AE-44B0-8802-D404ABBED47A}" type="presOf" srcId="{8C366C97-49D1-46FF-801C-252E6B4551B7}" destId="{D2C27451-BB0D-445F-947F-6E0E651CB3AB}" srcOrd="0" destOrd="3" presId="urn:microsoft.com/office/officeart/2005/8/layout/bList2"/>
    <dgm:cxn modelId="{15BF37B7-3E1D-4E40-B504-5378F12262CC}" type="presOf" srcId="{E4FB2070-D5EF-4D83-B886-0BBFC92E44E5}" destId="{D2C27451-BB0D-445F-947F-6E0E651CB3AB}" srcOrd="0" destOrd="7" presId="urn:microsoft.com/office/officeart/2005/8/layout/bList2"/>
    <dgm:cxn modelId="{7CE7401C-E186-48F1-AC3B-FFBDBE8E7E1F}" type="presOf" srcId="{C5AB78F2-B5DC-41BF-BC90-CB9DC13974E6}" destId="{F2EA04AF-7703-4E04-B75C-672964F6116C}" srcOrd="0" destOrd="1" presId="urn:microsoft.com/office/officeart/2005/8/layout/bList2"/>
    <dgm:cxn modelId="{D07251A8-A3DC-4817-A73E-82BD12667A04}" srcId="{64F7CA7D-634B-430B-8E48-8EDB91BCF6C8}" destId="{4FC57051-245B-4CC3-A66A-1A2613851622}" srcOrd="2" destOrd="0" parTransId="{70134C0D-A46D-477F-9E5A-C3EBFF7487D8}" sibTransId="{BD3D6692-2B3E-4527-B519-73A062B04902}"/>
    <dgm:cxn modelId="{13507BB6-C63B-4CB3-850E-DB1DA7C0E505}" srcId="{39AFE025-A318-4CBF-9EA0-414B46487D6B}" destId="{2B998B9B-3876-4E6D-8BAD-3A854E3EA888}" srcOrd="0" destOrd="0" parTransId="{7033F92E-2E52-4F15-8B32-B28D873486FB}" sibTransId="{CE7BAD1C-95FC-47C8-8D09-2A060EB26382}"/>
    <dgm:cxn modelId="{CE2EA82D-9E1A-4470-9E10-0B8D643013FD}" type="presOf" srcId="{EDB859D6-444B-4778-9128-5A4977773597}" destId="{D3E61A2C-6FDC-417E-A559-D906BCA945B5}" srcOrd="0" destOrd="4" presId="urn:microsoft.com/office/officeart/2005/8/layout/bList2"/>
    <dgm:cxn modelId="{615F4930-857C-4A57-B1B7-3469AA2D767D}" type="presOf" srcId="{DB107E11-36D3-47B5-BB30-1355349CA25E}" destId="{D2C27451-BB0D-445F-947F-6E0E651CB3AB}" srcOrd="0" destOrd="0" presId="urn:microsoft.com/office/officeart/2005/8/layout/bList2"/>
    <dgm:cxn modelId="{0E5A327B-46EF-413F-BBE5-F93C020DE4EB}" srcId="{ABDF0913-E403-4E3B-BCEB-8E710C52710A}" destId="{39AFE025-A318-4CBF-9EA0-414B46487D6B}" srcOrd="5" destOrd="0" parTransId="{3E24D2C2-F32C-454F-84EA-E377FFEFD5B6}" sibTransId="{17F67FE1-77C1-4875-A337-B5D63B278319}"/>
    <dgm:cxn modelId="{047C2EA0-68CF-438A-BF5C-85383937AAB6}" srcId="{DC30B32D-1C6A-4D07-904D-9E85E26DA99F}" destId="{B98FA41A-7D4B-4557-A26A-BCC5087BDC5E}" srcOrd="2" destOrd="0" parTransId="{A9E54D8C-80D9-4DDF-AB5D-FB3716C76D99}" sibTransId="{1534E73C-FA52-4B27-8976-B2D8BBBEEFC2}"/>
    <dgm:cxn modelId="{B92EF921-DA34-4F41-B97C-42B2451FCB6E}" srcId="{8EE70A8F-AD67-4536-B7F4-D994D5F9996E}" destId="{71D38104-2CC4-4026-9F81-6766C41CB86B}" srcOrd="1" destOrd="0" parTransId="{F427E275-7B17-4B66-9354-DDD1036401EB}" sibTransId="{C8344FED-4118-42A3-9400-CCE501EEEC9C}"/>
    <dgm:cxn modelId="{ED1BBFE0-AFE9-4484-A7C4-EF5691EB48D4}" srcId="{64F7CA7D-634B-430B-8E48-8EDB91BCF6C8}" destId="{3BDF45CF-F5F5-4163-B6C8-F999F48B96E5}" srcOrd="3" destOrd="0" parTransId="{14EF8196-A8F5-46EF-901A-F753D8537735}" sibTransId="{B00FCFDB-0DBC-44CE-90E4-85EF86848DA7}"/>
    <dgm:cxn modelId="{C9803CC6-D876-4911-B97D-E04F55C70002}" type="presOf" srcId="{EF0189FE-5921-4531-9A42-F645EEABECE3}" destId="{D2C27451-BB0D-445F-947F-6E0E651CB3AB}" srcOrd="0" destOrd="4" presId="urn:microsoft.com/office/officeart/2005/8/layout/bList2"/>
    <dgm:cxn modelId="{366C7795-7173-4AAE-8C4F-EBA138507F4F}" type="presOf" srcId="{4AD645F9-175B-48AC-B23C-D0751B9DFB71}" destId="{36607934-AD78-4A73-8D0B-C16A3777506E}" srcOrd="0" destOrd="6" presId="urn:microsoft.com/office/officeart/2005/8/layout/bList2"/>
    <dgm:cxn modelId="{F73A35AC-4512-4F10-BD37-5C4142C1B1AC}" type="presOf" srcId="{4FC57051-245B-4CC3-A66A-1A2613851622}" destId="{36607934-AD78-4A73-8D0B-C16A3777506E}" srcOrd="0" destOrd="2" presId="urn:microsoft.com/office/officeart/2005/8/layout/bList2"/>
    <dgm:cxn modelId="{B1142CBD-8EEA-460C-BE6C-FB82500455D7}" type="presOf" srcId="{13CC2809-5D34-4D81-87C7-30FD0B5C5869}" destId="{D3E61A2C-6FDC-417E-A559-D906BCA945B5}" srcOrd="0" destOrd="6" presId="urn:microsoft.com/office/officeart/2005/8/layout/bList2"/>
    <dgm:cxn modelId="{19270BCA-2CD7-4BB3-A7FA-84567B7080D3}" srcId="{DC30B32D-1C6A-4D07-904D-9E85E26DA99F}" destId="{E4FB2070-D5EF-4D83-B886-0BBFC92E44E5}" srcOrd="7" destOrd="0" parTransId="{907E655B-91BD-4026-80AE-02CA19890EAE}" sibTransId="{7F1098AE-826F-4BB1-9B6E-451C5B98F102}"/>
    <dgm:cxn modelId="{DBBB70CD-6535-4EC2-B1EC-293D45F45D3C}" type="presOf" srcId="{8EE70A8F-AD67-4536-B7F4-D994D5F9996E}" destId="{A78708CE-D774-4E13-A112-735F6C4AC478}" srcOrd="1" destOrd="0" presId="urn:microsoft.com/office/officeart/2005/8/layout/bList2"/>
    <dgm:cxn modelId="{CF64D7EF-E79A-449A-8B27-C05DEDAD78E2}" srcId="{8EE70A8F-AD67-4536-B7F4-D994D5F9996E}" destId="{A3C91709-A4B6-43B9-B6DA-04DC73E5A6DD}" srcOrd="5" destOrd="0" parTransId="{ECF9CEF1-2C3E-4A17-A696-A9E5BFF0CA07}" sibTransId="{6C5C307F-5D7D-4FCE-8BF0-1B1F50272D2A}"/>
    <dgm:cxn modelId="{F5BF0429-E65F-4EA0-8E01-900B5B1E6436}" srcId="{C1585168-7A19-4925-A2FE-E480F49EE335}" destId="{D12A0832-F86A-4580-A3D3-A1327FE39E91}" srcOrd="1" destOrd="0" parTransId="{07781138-A0BA-4AE6-842B-BA3DC8ED0FF7}" sibTransId="{8DA4B17F-4373-4702-96D8-5F8BBB34C0F3}"/>
    <dgm:cxn modelId="{8FE75CD6-A989-4AB6-A5CC-FED1EF6D56A7}" type="presOf" srcId="{C1585168-7A19-4925-A2FE-E480F49EE335}" destId="{21237CEF-80DF-42C0-80A0-D9985EC1C27D}" srcOrd="0" destOrd="0" presId="urn:microsoft.com/office/officeart/2005/8/layout/bList2"/>
    <dgm:cxn modelId="{B9837F03-9B57-4A2A-848E-B63AA21EE499}" srcId="{64F7CA7D-634B-430B-8E48-8EDB91BCF6C8}" destId="{FFF1EC74-A679-4432-961C-6BDED5A003BD}" srcOrd="4" destOrd="0" parTransId="{555A1CC0-8217-487A-B5A6-CE0A575892EB}" sibTransId="{10A042A4-5152-4CC8-83A4-774E1465EA88}"/>
    <dgm:cxn modelId="{2060DE22-96EE-43E6-8BAA-A9E60E7D0BDB}" srcId="{79DDFFA0-D431-4DDC-AA5A-620A2C1CEA4A}" destId="{C5AB78F2-B5DC-41BF-BC90-CB9DC13974E6}" srcOrd="1" destOrd="0" parTransId="{E5BE4BFA-0765-4F86-BE19-DA6FBD692CAF}" sibTransId="{4B5B2257-C8AD-4DAD-BECF-EE6AAF93D989}"/>
    <dgm:cxn modelId="{B0791A8C-DA1E-45BF-8453-747261E803AD}" type="presOf" srcId="{9DD3B3DA-9F09-4B5C-9A83-DB2CAAD305DC}" destId="{5A4C910F-5E1A-4D6D-9952-8CB661D9C56C}" srcOrd="0" destOrd="0" presId="urn:microsoft.com/office/officeart/2005/8/layout/bList2"/>
    <dgm:cxn modelId="{38176464-35F9-4FA1-92E5-684D7C1DBA40}" type="presOf" srcId="{F8BF9BF8-71FA-4131-B33A-13D1D41D2DBB}" destId="{D2C27451-BB0D-445F-947F-6E0E651CB3AB}" srcOrd="0" destOrd="5" presId="urn:microsoft.com/office/officeart/2005/8/layout/bList2"/>
    <dgm:cxn modelId="{24C468D6-AFE3-4D9A-9561-F212AFDD091E}" srcId="{8EE70A8F-AD67-4536-B7F4-D994D5F9996E}" destId="{3E3DF7D9-F2C0-4A2B-82FE-8464900F5E79}" srcOrd="0" destOrd="0" parTransId="{9285F0C0-617C-4F60-9D40-AA9744C8B789}" sibTransId="{2780082E-84BC-411B-B4E3-EFD9810FFBD5}"/>
    <dgm:cxn modelId="{3DEB4E22-5A60-4525-9B5B-26A8287C34CC}" srcId="{8EE70A8F-AD67-4536-B7F4-D994D5F9996E}" destId="{13CC2809-5D34-4D81-87C7-30FD0B5C5869}" srcOrd="6" destOrd="0" parTransId="{D2975DAD-22AC-4BF8-A328-D953CBDE88BE}" sibTransId="{C90F577B-55C9-4C37-BEBA-87F6574BAD83}"/>
    <dgm:cxn modelId="{3F6462C8-33EB-4622-8570-3E9A36DCD0C1}" srcId="{DC30B32D-1C6A-4D07-904D-9E85E26DA99F}" destId="{21955EF0-F5F1-405D-AEB6-AF495A7DEC01}" srcOrd="8" destOrd="0" parTransId="{B70E8C7F-77C1-4B16-96C4-4A4518B5BF68}" sibTransId="{3F133919-36DE-452D-AC6F-1111C839E5EC}"/>
    <dgm:cxn modelId="{38A89D15-86DF-40DA-BBA8-EEED26D58182}" type="presOf" srcId="{50A26139-A420-4313-B68C-C1B9B24152F6}" destId="{D3E61A2C-6FDC-417E-A559-D906BCA945B5}" srcOrd="0" destOrd="2" presId="urn:microsoft.com/office/officeart/2005/8/layout/bList2"/>
    <dgm:cxn modelId="{4384990F-BE84-4DDE-A484-6264DAAC1AE6}" srcId="{8EE70A8F-AD67-4536-B7F4-D994D5F9996E}" destId="{50A26139-A420-4313-B68C-C1B9B24152F6}" srcOrd="2" destOrd="0" parTransId="{5C40E9B4-6583-4CD2-82CF-934F3D1F6CC9}" sibTransId="{32793E39-0166-4288-9178-B59B29F4D8C7}"/>
    <dgm:cxn modelId="{1CD75681-C943-41FD-9BDA-46CDCB10773B}" srcId="{DC30B32D-1C6A-4D07-904D-9E85E26DA99F}" destId="{33CF64C7-7724-4746-8D22-9DE0EA33F93B}" srcOrd="6" destOrd="0" parTransId="{9583EC1A-E7D0-40B1-B19A-03A13250E4EB}" sibTransId="{7260101A-2905-4920-98B1-82177DC1E43E}"/>
    <dgm:cxn modelId="{7F4D5D15-069C-444C-BE5C-EDEB499BFEBC}" type="presOf" srcId="{64F7CA7D-634B-430B-8E48-8EDB91BCF6C8}" destId="{3C4657CB-B214-4E87-8FC8-052A8D7F7DD1}" srcOrd="1" destOrd="0" presId="urn:microsoft.com/office/officeart/2005/8/layout/bList2"/>
    <dgm:cxn modelId="{BE580D99-1F61-45E2-B81A-1A4245A86B80}" srcId="{DC30B32D-1C6A-4D07-904D-9E85E26DA99F}" destId="{D722B251-ED1D-490B-971E-DF901E7C5A7C}" srcOrd="9" destOrd="0" parTransId="{D157196E-F74B-4E9A-A269-C22D9ADEA80D}" sibTransId="{01546328-898C-4A4B-BCE2-D7E0EF17305F}"/>
    <dgm:cxn modelId="{6B1C6FA6-FFBB-4BD3-992F-E91941759974}" type="presOf" srcId="{39AFE025-A318-4CBF-9EA0-414B46487D6B}" destId="{60041073-D061-4728-9F79-77AC9DAC6B9D}" srcOrd="0" destOrd="0" presId="urn:microsoft.com/office/officeart/2005/8/layout/bList2"/>
    <dgm:cxn modelId="{DB156BB7-191D-48A8-B828-03A5A8C79867}" srcId="{8EE70A8F-AD67-4536-B7F4-D994D5F9996E}" destId="{4D6267DA-B74C-44B9-8B46-C97407B5981C}" srcOrd="3" destOrd="0" parTransId="{0A16702E-D010-4894-B2F4-09E6BDE15C4E}" sibTransId="{3172419B-0CB6-4A0F-AF13-719A76A0AA05}"/>
    <dgm:cxn modelId="{A515F116-4169-414C-9B67-65C5302276C0}" type="presOf" srcId="{DC30B32D-1C6A-4D07-904D-9E85E26DA99F}" destId="{6307981D-52FB-4FD3-9DEF-77B28F57E585}" srcOrd="0" destOrd="0" presId="urn:microsoft.com/office/officeart/2005/8/layout/bList2"/>
    <dgm:cxn modelId="{F480A444-CB1A-41C3-94A0-333547CC758E}" type="presOf" srcId="{79DDFFA0-D431-4DDC-AA5A-620A2C1CEA4A}" destId="{E4BF7007-6702-405C-A57F-EAD6EC6ED453}" srcOrd="0" destOrd="0" presId="urn:microsoft.com/office/officeart/2005/8/layout/bList2"/>
    <dgm:cxn modelId="{201E3E50-639B-4423-942B-F458793544AB}" srcId="{8EE70A8F-AD67-4536-B7F4-D994D5F9996E}" destId="{EDB859D6-444B-4778-9128-5A4977773597}" srcOrd="4" destOrd="0" parTransId="{51832730-F5A6-4245-922E-72CD4AA08613}" sibTransId="{422C1A3C-06BA-4047-98B2-E35C6C88E045}"/>
    <dgm:cxn modelId="{E7AA5880-E5B4-4477-B317-0EFD054E13C1}" type="presOf" srcId="{BAF3333C-0FF6-4C6B-8371-13A772C2837B}" destId="{CF6EA44A-088E-4ADC-96B8-973DE405C26B}" srcOrd="0" destOrd="0" presId="urn:microsoft.com/office/officeart/2005/8/layout/bList2"/>
    <dgm:cxn modelId="{8B9AB07C-F6ED-42C8-948F-DB6D84EAEDB9}" type="presOf" srcId="{C1585168-7A19-4925-A2FE-E480F49EE335}" destId="{674FF3DC-FE16-44DC-AD52-447C5D5DEECA}" srcOrd="1" destOrd="0" presId="urn:microsoft.com/office/officeart/2005/8/layout/bList2"/>
    <dgm:cxn modelId="{D381792A-AF9D-41EF-AD74-97F418FBC17F}" type="presOf" srcId="{C9637835-BB15-46BA-90BC-F8A878EB3753}" destId="{36607934-AD78-4A73-8D0B-C16A3777506E}" srcOrd="0" destOrd="1" presId="urn:microsoft.com/office/officeart/2005/8/layout/bList2"/>
    <dgm:cxn modelId="{714502A8-8364-484D-9525-0B3B2D4F199D}" srcId="{ABDF0913-E403-4E3B-BCEB-8E710C52710A}" destId="{DC30B32D-1C6A-4D07-904D-9E85E26DA99F}" srcOrd="2" destOrd="0" parTransId="{216FA1EE-DA41-4C86-A0ED-F94A35FDEA53}" sibTransId="{FA359E41-CDE6-4C4B-838A-66620E20497D}"/>
    <dgm:cxn modelId="{644C932A-522E-48EE-AB5A-0A1851AF6D52}" type="presOf" srcId="{D722B251-ED1D-490B-971E-DF901E7C5A7C}" destId="{D2C27451-BB0D-445F-947F-6E0E651CB3AB}" srcOrd="0" destOrd="9" presId="urn:microsoft.com/office/officeart/2005/8/layout/bList2"/>
    <dgm:cxn modelId="{F97E2165-2DB0-450B-9728-B96BE2DF2CB4}" srcId="{64F7CA7D-634B-430B-8E48-8EDB91BCF6C8}" destId="{133B54A0-1BAD-4347-B1E2-2322CE004FAE}" srcOrd="0" destOrd="0" parTransId="{229B944A-DF4E-4DD9-8664-23DE8589A47C}" sibTransId="{0BB8938D-AD73-45FD-8632-05822F8EC2F2}"/>
    <dgm:cxn modelId="{93638407-6B32-4303-8A8D-2BE2FF0A70AA}" type="presOf" srcId="{07AFCF6C-755B-4116-844D-E561013E28AB}" destId="{8280AC1B-B7D2-4F63-AAA8-483211D0E2DE}" srcOrd="0" destOrd="1" presId="urn:microsoft.com/office/officeart/2005/8/layout/bList2"/>
    <dgm:cxn modelId="{90070B5A-368C-453C-9DEC-4EA6CDBEA08C}" srcId="{DC30B32D-1C6A-4D07-904D-9E85E26DA99F}" destId="{E176FF75-3A32-4742-A350-58C4ED9AD7F8}" srcOrd="1" destOrd="0" parTransId="{B53D7614-EDE2-4306-B7AB-5C1EEE01201F}" sibTransId="{2C118C5D-2F77-4A9E-9623-34A83320B417}"/>
    <dgm:cxn modelId="{B685F375-544A-4EC2-B028-669EAEAE1C67}" srcId="{DC30B32D-1C6A-4D07-904D-9E85E26DA99F}" destId="{F8BF9BF8-71FA-4131-B33A-13D1D41D2DBB}" srcOrd="5" destOrd="0" parTransId="{F0EA0573-4F16-4F3A-80A5-78C94C49FC1D}" sibTransId="{1F7DA3F1-512B-4A89-B889-8EEE1E52D4AF}"/>
    <dgm:cxn modelId="{F4C2D981-F317-4E3D-9A35-AEB6D516C946}" type="presOf" srcId="{D4F39A93-4988-45F6-868A-295571763158}" destId="{151C8013-1C09-48FB-AFFE-F08BA9BA3D0F}" srcOrd="0" destOrd="0" presId="urn:microsoft.com/office/officeart/2005/8/layout/bList2"/>
    <dgm:cxn modelId="{0D03DCED-5A8F-4CA5-B417-0764DBD0484A}" srcId="{DC30B32D-1C6A-4D07-904D-9E85E26DA99F}" destId="{8C366C97-49D1-46FF-801C-252E6B4551B7}" srcOrd="3" destOrd="0" parTransId="{05BAE941-7BFC-4C40-8101-609772F5FD6A}" sibTransId="{40EBE807-4033-419E-9C29-C93B42D35A07}"/>
    <dgm:cxn modelId="{91A2FA9C-6253-470D-AE51-2C30BD04995B}" type="presOf" srcId="{33CF64C7-7724-4746-8D22-9DE0EA33F93B}" destId="{D2C27451-BB0D-445F-947F-6E0E651CB3AB}" srcOrd="0" destOrd="6" presId="urn:microsoft.com/office/officeart/2005/8/layout/bList2"/>
    <dgm:cxn modelId="{6A9C8733-1B54-4419-8F31-6B7DA2966A13}" type="presOf" srcId="{3BDF45CF-F5F5-4163-B6C8-F999F48B96E5}" destId="{36607934-AD78-4A73-8D0B-C16A3777506E}" srcOrd="0" destOrd="3" presId="urn:microsoft.com/office/officeart/2005/8/layout/bList2"/>
    <dgm:cxn modelId="{C0E48F22-CAAC-403B-AC69-90A2332972E1}" type="presOf" srcId="{79DDFFA0-D431-4DDC-AA5A-620A2C1CEA4A}" destId="{98732DEB-C96A-4D3A-BF79-021E730BF072}" srcOrd="1" destOrd="0" presId="urn:microsoft.com/office/officeart/2005/8/layout/bList2"/>
    <dgm:cxn modelId="{68882F5B-8D9F-4385-8FE1-AED821D7C2D8}" srcId="{39AFE025-A318-4CBF-9EA0-414B46487D6B}" destId="{07AFCF6C-755B-4116-844D-E561013E28AB}" srcOrd="1" destOrd="0" parTransId="{C825E3D1-0984-4CF4-9D22-6477E1AA04B7}" sibTransId="{B94AD7C9-CAB6-47BA-902F-C258669C4514}"/>
    <dgm:cxn modelId="{5D1DD037-2530-4099-9E10-90C949EB82E0}" type="presOf" srcId="{A3C91709-A4B6-43B9-B6DA-04DC73E5A6DD}" destId="{D3E61A2C-6FDC-417E-A559-D906BCA945B5}" srcOrd="0" destOrd="5" presId="urn:microsoft.com/office/officeart/2005/8/layout/bList2"/>
    <dgm:cxn modelId="{344B9D26-9118-4672-92A2-FDAB8CC50803}" srcId="{64F7CA7D-634B-430B-8E48-8EDB91BCF6C8}" destId="{4AD645F9-175B-48AC-B23C-D0751B9DFB71}" srcOrd="6" destOrd="0" parTransId="{A5A29F46-82F6-4DAE-A211-54E071B3239A}" sibTransId="{ED14DAFE-1AD6-4853-89E0-614584548CC5}"/>
    <dgm:cxn modelId="{33E08D79-3B47-41C3-98D1-8FB596A86404}" type="presOf" srcId="{21955EF0-F5F1-405D-AEB6-AF495A7DEC01}" destId="{D2C27451-BB0D-445F-947F-6E0E651CB3AB}" srcOrd="0" destOrd="8" presId="urn:microsoft.com/office/officeart/2005/8/layout/bList2"/>
    <dgm:cxn modelId="{C9D0B850-F4C9-4865-84CB-E3E38F050A56}" srcId="{ABDF0913-E403-4E3B-BCEB-8E710C52710A}" destId="{79DDFFA0-D431-4DDC-AA5A-620A2C1CEA4A}" srcOrd="0" destOrd="0" parTransId="{5B03E847-E216-48FE-B013-9A6AC201365F}" sibTransId="{1130BE54-358C-48A2-81D1-D8E11B59C9D1}"/>
    <dgm:cxn modelId="{18AE7E49-13AF-4D29-825B-638FD8D71E3B}" srcId="{ABDF0913-E403-4E3B-BCEB-8E710C52710A}" destId="{64F7CA7D-634B-430B-8E48-8EDB91BCF6C8}" srcOrd="3" destOrd="0" parTransId="{1C4CBB0C-D7C7-409E-835D-F86CBF8CEB74}" sibTransId="{BAF3333C-0FF6-4C6B-8371-13A772C2837B}"/>
    <dgm:cxn modelId="{EBB7FE8E-98D5-4E57-91C9-01C6692632C3}" type="presOf" srcId="{EBCEF3F6-32AE-464A-BA8A-E37FA99C03C9}" destId="{3902DEDB-482E-4DF7-AA07-5D202AD7CEAB}" srcOrd="0" destOrd="0" presId="urn:microsoft.com/office/officeart/2005/8/layout/bList2"/>
    <dgm:cxn modelId="{0AA7035D-BA5F-484D-A63A-46765A21FAA6}" srcId="{8EE70A8F-AD67-4536-B7F4-D994D5F9996E}" destId="{37B74F42-C0BF-4040-BAC3-665209EAC7C2}" srcOrd="7" destOrd="0" parTransId="{E4A0ED9A-A7A1-48C6-97FE-E80F312BA881}" sibTransId="{413B81D2-3232-4FEF-8A6E-3BD5033C0DE1}"/>
    <dgm:cxn modelId="{D4AD95A8-3781-497D-B715-0569B5D50BDB}" srcId="{ABDF0913-E403-4E3B-BCEB-8E710C52710A}" destId="{C1585168-7A19-4925-A2FE-E480F49EE335}" srcOrd="4" destOrd="0" parTransId="{A361F216-E4F8-48E1-BAE2-478C5C1B21C8}" sibTransId="{EBCEF3F6-32AE-464A-BA8A-E37FA99C03C9}"/>
    <dgm:cxn modelId="{D1626436-9AEA-4CD6-8864-3F1AA579A9F6}" type="presOf" srcId="{D12A0832-F86A-4580-A3D3-A1327FE39E91}" destId="{5A4C910F-5E1A-4D6D-9952-8CB661D9C56C}" srcOrd="0" destOrd="1" presId="urn:microsoft.com/office/officeart/2005/8/layout/bList2"/>
    <dgm:cxn modelId="{600598F2-F0BA-4E91-B274-265C23418DD0}" type="presOf" srcId="{133B54A0-1BAD-4347-B1E2-2322CE004FAE}" destId="{36607934-AD78-4A73-8D0B-C16A3777506E}" srcOrd="0" destOrd="0" presId="urn:microsoft.com/office/officeart/2005/8/layout/bList2"/>
    <dgm:cxn modelId="{55E13909-E009-453F-A329-897EE8E216E8}" srcId="{DC30B32D-1C6A-4D07-904D-9E85E26DA99F}" destId="{EF0189FE-5921-4531-9A42-F645EEABECE3}" srcOrd="4" destOrd="0" parTransId="{D3432437-57F5-4564-97A1-7D53FD72E991}" sibTransId="{04E2104D-E198-45A3-90F8-52140C3DE1DD}"/>
    <dgm:cxn modelId="{8D4AF4AE-C8FD-4687-96D8-AF9BD3CB2995}" srcId="{DC30B32D-1C6A-4D07-904D-9E85E26DA99F}" destId="{DB107E11-36D3-47B5-BB30-1355349CA25E}" srcOrd="0" destOrd="0" parTransId="{207CF02E-B24D-4C9B-8658-D7BF3E0AD557}" sibTransId="{FDC901C3-C785-407F-AEB5-9DCBC8FFF234}"/>
    <dgm:cxn modelId="{6B915637-43F7-4332-8ECF-E9B74753BF26}" type="presOf" srcId="{ABDF0913-E403-4E3B-BCEB-8E710C52710A}" destId="{2256658E-A755-4C6E-B9EF-1633A7366777}" srcOrd="0" destOrd="0" presId="urn:microsoft.com/office/officeart/2005/8/layout/bList2"/>
    <dgm:cxn modelId="{30190408-4BE4-4D3E-99E3-353FED79E8D3}" type="presOf" srcId="{4D6267DA-B74C-44B9-8B46-C97407B5981C}" destId="{D3E61A2C-6FDC-417E-A559-D906BCA945B5}" srcOrd="0" destOrd="3" presId="urn:microsoft.com/office/officeart/2005/8/layout/bList2"/>
    <dgm:cxn modelId="{EB880EEF-EAE3-41F2-B94F-34A7266D94B4}" type="presOf" srcId="{71D38104-2CC4-4026-9F81-6766C41CB86B}" destId="{D3E61A2C-6FDC-417E-A559-D906BCA945B5}" srcOrd="0" destOrd="1" presId="urn:microsoft.com/office/officeart/2005/8/layout/bList2"/>
    <dgm:cxn modelId="{616EBE47-689C-492A-ADD4-12A2EB4B5782}" type="presOf" srcId="{3E3DF7D9-F2C0-4A2B-82FE-8464900F5E79}" destId="{D3E61A2C-6FDC-417E-A559-D906BCA945B5}" srcOrd="0" destOrd="0" presId="urn:microsoft.com/office/officeart/2005/8/layout/bList2"/>
    <dgm:cxn modelId="{C3D6E988-4832-4BF4-9D57-7A05B29FA789}" srcId="{64F7CA7D-634B-430B-8E48-8EDB91BCF6C8}" destId="{C8FD7D48-3A07-46BF-B461-56A2F5182910}" srcOrd="5" destOrd="0" parTransId="{82912BAF-9EFD-402A-8BCA-54F8870AF46D}" sibTransId="{26CC153B-22CD-49B6-B4E1-EB9B1D16FF51}"/>
    <dgm:cxn modelId="{FB610513-659E-4934-B1AD-879CEF01C87B}" type="presOf" srcId="{FFF1EC74-A679-4432-961C-6BDED5A003BD}" destId="{36607934-AD78-4A73-8D0B-C16A3777506E}" srcOrd="0" destOrd="4" presId="urn:microsoft.com/office/officeart/2005/8/layout/bList2"/>
    <dgm:cxn modelId="{47B13506-F33C-4B23-AEAA-C514298595B7}" type="presOf" srcId="{B98FA41A-7D4B-4557-A26A-BCC5087BDC5E}" destId="{D2C27451-BB0D-445F-947F-6E0E651CB3AB}" srcOrd="0" destOrd="2" presId="urn:microsoft.com/office/officeart/2005/8/layout/bList2"/>
    <dgm:cxn modelId="{2E03FD15-317A-4695-BF60-05B9F5A5D022}" type="presParOf" srcId="{2256658E-A755-4C6E-B9EF-1633A7366777}" destId="{424B4951-7D94-4666-9AAD-BE334FCCC8EB}" srcOrd="0" destOrd="0" presId="urn:microsoft.com/office/officeart/2005/8/layout/bList2"/>
    <dgm:cxn modelId="{AAE1C392-8B2C-40D7-B69D-BFF47063C263}" type="presParOf" srcId="{424B4951-7D94-4666-9AAD-BE334FCCC8EB}" destId="{F2EA04AF-7703-4E04-B75C-672964F6116C}" srcOrd="0" destOrd="0" presId="urn:microsoft.com/office/officeart/2005/8/layout/bList2"/>
    <dgm:cxn modelId="{84695853-1991-47D9-B294-85802A9771F1}" type="presParOf" srcId="{424B4951-7D94-4666-9AAD-BE334FCCC8EB}" destId="{E4BF7007-6702-405C-A57F-EAD6EC6ED453}" srcOrd="1" destOrd="0" presId="urn:microsoft.com/office/officeart/2005/8/layout/bList2"/>
    <dgm:cxn modelId="{119FA151-0489-47C9-8CA7-FFE0C10E82F1}" type="presParOf" srcId="{424B4951-7D94-4666-9AAD-BE334FCCC8EB}" destId="{98732DEB-C96A-4D3A-BF79-021E730BF072}" srcOrd="2" destOrd="0" presId="urn:microsoft.com/office/officeart/2005/8/layout/bList2"/>
    <dgm:cxn modelId="{D8059941-8BCE-4048-8D6B-99F78C6FA9DB}" type="presParOf" srcId="{424B4951-7D94-4666-9AAD-BE334FCCC8EB}" destId="{648767EA-AB78-4AE3-8350-F3A34CD89786}" srcOrd="3" destOrd="0" presId="urn:microsoft.com/office/officeart/2005/8/layout/bList2"/>
    <dgm:cxn modelId="{A3578253-6BE3-4CA7-BBCF-35489FF7BA44}" type="presParOf" srcId="{2256658E-A755-4C6E-B9EF-1633A7366777}" destId="{6C73AB8B-9B2A-474D-9327-662FC82B9F5D}" srcOrd="1" destOrd="0" presId="urn:microsoft.com/office/officeart/2005/8/layout/bList2"/>
    <dgm:cxn modelId="{9C139215-ED59-4CAF-A200-0FB00CE47F21}" type="presParOf" srcId="{2256658E-A755-4C6E-B9EF-1633A7366777}" destId="{38379779-BA8B-4272-B066-079F2EE491E4}" srcOrd="2" destOrd="0" presId="urn:microsoft.com/office/officeart/2005/8/layout/bList2"/>
    <dgm:cxn modelId="{D846FFF8-BC06-48CF-85D2-6ADE5470D5F3}" type="presParOf" srcId="{38379779-BA8B-4272-B066-079F2EE491E4}" destId="{D3E61A2C-6FDC-417E-A559-D906BCA945B5}" srcOrd="0" destOrd="0" presId="urn:microsoft.com/office/officeart/2005/8/layout/bList2"/>
    <dgm:cxn modelId="{70BC592C-3A69-465E-BE0D-6583485D7929}" type="presParOf" srcId="{38379779-BA8B-4272-B066-079F2EE491E4}" destId="{CC818B25-E1B0-42A4-B9BD-781E436A8A59}" srcOrd="1" destOrd="0" presId="urn:microsoft.com/office/officeart/2005/8/layout/bList2"/>
    <dgm:cxn modelId="{1070F836-8ED7-43AB-B652-C2B51E3B35B2}" type="presParOf" srcId="{38379779-BA8B-4272-B066-079F2EE491E4}" destId="{A78708CE-D774-4E13-A112-735F6C4AC478}" srcOrd="2" destOrd="0" presId="urn:microsoft.com/office/officeart/2005/8/layout/bList2"/>
    <dgm:cxn modelId="{84247E6D-B007-401F-98A3-9E0DEC28DB96}" type="presParOf" srcId="{38379779-BA8B-4272-B066-079F2EE491E4}" destId="{8C64C295-E679-4351-9AFB-C21EA17C857F}" srcOrd="3" destOrd="0" presId="urn:microsoft.com/office/officeart/2005/8/layout/bList2"/>
    <dgm:cxn modelId="{1CE9FC43-456C-4D87-95CC-AED383F4CD73}" type="presParOf" srcId="{2256658E-A755-4C6E-B9EF-1633A7366777}" destId="{151C8013-1C09-48FB-AFFE-F08BA9BA3D0F}" srcOrd="3" destOrd="0" presId="urn:microsoft.com/office/officeart/2005/8/layout/bList2"/>
    <dgm:cxn modelId="{96955559-BE9C-440D-8BFD-A685D3C6FCEC}" type="presParOf" srcId="{2256658E-A755-4C6E-B9EF-1633A7366777}" destId="{15999162-6128-45D3-942D-4F6D506D00F3}" srcOrd="4" destOrd="0" presId="urn:microsoft.com/office/officeart/2005/8/layout/bList2"/>
    <dgm:cxn modelId="{5F9403D5-143B-4DFA-A060-DF953C770555}" type="presParOf" srcId="{15999162-6128-45D3-942D-4F6D506D00F3}" destId="{D2C27451-BB0D-445F-947F-6E0E651CB3AB}" srcOrd="0" destOrd="0" presId="urn:microsoft.com/office/officeart/2005/8/layout/bList2"/>
    <dgm:cxn modelId="{96B260A2-8C21-4C95-B945-9530261524D3}" type="presParOf" srcId="{15999162-6128-45D3-942D-4F6D506D00F3}" destId="{6307981D-52FB-4FD3-9DEF-77B28F57E585}" srcOrd="1" destOrd="0" presId="urn:microsoft.com/office/officeart/2005/8/layout/bList2"/>
    <dgm:cxn modelId="{E9915384-1265-4C22-95CB-2174A3E867A0}" type="presParOf" srcId="{15999162-6128-45D3-942D-4F6D506D00F3}" destId="{917CBDF7-A196-4B1D-BE57-E50DDF1ECEE0}" srcOrd="2" destOrd="0" presId="urn:microsoft.com/office/officeart/2005/8/layout/bList2"/>
    <dgm:cxn modelId="{379F3873-1B97-47FD-8338-E5D43890D4A2}" type="presParOf" srcId="{15999162-6128-45D3-942D-4F6D506D00F3}" destId="{D001CF4D-D4EE-4700-B7AD-E63ED9DFDD5D}" srcOrd="3" destOrd="0" presId="urn:microsoft.com/office/officeart/2005/8/layout/bList2"/>
    <dgm:cxn modelId="{EACC3B92-6DE2-4E58-9DF5-B9AF8A0D6138}" type="presParOf" srcId="{2256658E-A755-4C6E-B9EF-1633A7366777}" destId="{D557713B-A7A7-463A-A643-0388B62BB036}" srcOrd="5" destOrd="0" presId="urn:microsoft.com/office/officeart/2005/8/layout/bList2"/>
    <dgm:cxn modelId="{FE8C0559-6144-4247-88EA-EB7921C8D0AE}" type="presParOf" srcId="{2256658E-A755-4C6E-B9EF-1633A7366777}" destId="{6087D8B9-9E71-439E-BA95-F7BF6A244E83}" srcOrd="6" destOrd="0" presId="urn:microsoft.com/office/officeart/2005/8/layout/bList2"/>
    <dgm:cxn modelId="{FDD24E50-17D4-4A60-9252-8C5C7B185532}" type="presParOf" srcId="{6087D8B9-9E71-439E-BA95-F7BF6A244E83}" destId="{36607934-AD78-4A73-8D0B-C16A3777506E}" srcOrd="0" destOrd="0" presId="urn:microsoft.com/office/officeart/2005/8/layout/bList2"/>
    <dgm:cxn modelId="{0A8A93DF-58B1-43E6-9660-4C2957742EFE}" type="presParOf" srcId="{6087D8B9-9E71-439E-BA95-F7BF6A244E83}" destId="{73898C0D-9601-48D5-9CED-657A2DE6286A}" srcOrd="1" destOrd="0" presId="urn:microsoft.com/office/officeart/2005/8/layout/bList2"/>
    <dgm:cxn modelId="{181E99B0-4E65-495C-8AF8-9D9AB7171480}" type="presParOf" srcId="{6087D8B9-9E71-439E-BA95-F7BF6A244E83}" destId="{3C4657CB-B214-4E87-8FC8-052A8D7F7DD1}" srcOrd="2" destOrd="0" presId="urn:microsoft.com/office/officeart/2005/8/layout/bList2"/>
    <dgm:cxn modelId="{7AD87489-527A-4FB0-B8CC-F1A35259EBCA}" type="presParOf" srcId="{6087D8B9-9E71-439E-BA95-F7BF6A244E83}" destId="{120A1B5E-4E25-4143-9B7C-3EE2E828C502}" srcOrd="3" destOrd="0" presId="urn:microsoft.com/office/officeart/2005/8/layout/bList2"/>
    <dgm:cxn modelId="{95BF486C-553E-4F5F-9A27-064C45D233C7}" type="presParOf" srcId="{2256658E-A755-4C6E-B9EF-1633A7366777}" destId="{CF6EA44A-088E-4ADC-96B8-973DE405C26B}" srcOrd="7" destOrd="0" presId="urn:microsoft.com/office/officeart/2005/8/layout/bList2"/>
    <dgm:cxn modelId="{D6A7A44C-BE50-46A5-AD4B-10660CD9D1F8}" type="presParOf" srcId="{2256658E-A755-4C6E-B9EF-1633A7366777}" destId="{99AB997B-3493-4C72-98EB-C434B349CFB2}" srcOrd="8" destOrd="0" presId="urn:microsoft.com/office/officeart/2005/8/layout/bList2"/>
    <dgm:cxn modelId="{5A055533-9A04-4402-99C0-35806269D6A4}" type="presParOf" srcId="{99AB997B-3493-4C72-98EB-C434B349CFB2}" destId="{5A4C910F-5E1A-4D6D-9952-8CB661D9C56C}" srcOrd="0" destOrd="0" presId="urn:microsoft.com/office/officeart/2005/8/layout/bList2"/>
    <dgm:cxn modelId="{F6C28A10-F5CA-4C38-A137-81DBF749D806}" type="presParOf" srcId="{99AB997B-3493-4C72-98EB-C434B349CFB2}" destId="{21237CEF-80DF-42C0-80A0-D9985EC1C27D}" srcOrd="1" destOrd="0" presId="urn:microsoft.com/office/officeart/2005/8/layout/bList2"/>
    <dgm:cxn modelId="{859B9486-033D-4C34-88D6-9972D7325EEE}" type="presParOf" srcId="{99AB997B-3493-4C72-98EB-C434B349CFB2}" destId="{674FF3DC-FE16-44DC-AD52-447C5D5DEECA}" srcOrd="2" destOrd="0" presId="urn:microsoft.com/office/officeart/2005/8/layout/bList2"/>
    <dgm:cxn modelId="{EFEC9F62-C716-49D1-B3F9-F21FF6FA821D}" type="presParOf" srcId="{99AB997B-3493-4C72-98EB-C434B349CFB2}" destId="{6A738056-AA52-4892-868E-CBD6C997A120}" srcOrd="3" destOrd="0" presId="urn:microsoft.com/office/officeart/2005/8/layout/bList2"/>
    <dgm:cxn modelId="{BE3E2BE7-0898-42D6-AE72-B19BF737870C}" type="presParOf" srcId="{2256658E-A755-4C6E-B9EF-1633A7366777}" destId="{3902DEDB-482E-4DF7-AA07-5D202AD7CEAB}" srcOrd="9" destOrd="0" presId="urn:microsoft.com/office/officeart/2005/8/layout/bList2"/>
    <dgm:cxn modelId="{576F7C50-0610-44F1-817B-3DAB996ACAB6}" type="presParOf" srcId="{2256658E-A755-4C6E-B9EF-1633A7366777}" destId="{12FCC990-2970-4F7D-8588-9E7EB28C0C5B}" srcOrd="10" destOrd="0" presId="urn:microsoft.com/office/officeart/2005/8/layout/bList2"/>
    <dgm:cxn modelId="{6A65DA08-461C-4D80-B1AA-EF25927EC932}" type="presParOf" srcId="{12FCC990-2970-4F7D-8588-9E7EB28C0C5B}" destId="{8280AC1B-B7D2-4F63-AAA8-483211D0E2DE}" srcOrd="0" destOrd="0" presId="urn:microsoft.com/office/officeart/2005/8/layout/bList2"/>
    <dgm:cxn modelId="{D15C8A77-CA46-4D50-89F4-B5B4C739EDD0}" type="presParOf" srcId="{12FCC990-2970-4F7D-8588-9E7EB28C0C5B}" destId="{60041073-D061-4728-9F79-77AC9DAC6B9D}" srcOrd="1" destOrd="0" presId="urn:microsoft.com/office/officeart/2005/8/layout/bList2"/>
    <dgm:cxn modelId="{07E4071E-82D2-4609-AF8C-DB60CF849214}" type="presParOf" srcId="{12FCC990-2970-4F7D-8588-9E7EB28C0C5B}" destId="{B63D94B1-4BBA-4D47-853B-8D0CF27EE677}" srcOrd="2" destOrd="0" presId="urn:microsoft.com/office/officeart/2005/8/layout/bList2"/>
    <dgm:cxn modelId="{77E71645-8297-4593-BABB-73C6F18A8B84}" type="presParOf" srcId="{12FCC990-2970-4F7D-8588-9E7EB28C0C5B}" destId="{8B417BD0-A192-46FB-B6B1-E4AB205E1E36}" srcOrd="3" destOrd="0" presId="urn:microsoft.com/office/officeart/2005/8/layout/bList2"/>
  </dgm:cxnLst>
  <dgm:bg>
    <a:solidFill>
      <a:schemeClr val="bg1"/>
    </a:solidFill>
  </dgm:bg>
  <dgm:whole>
    <a:ln>
      <a:solidFill>
        <a:schemeClr val="bg1"/>
      </a:solidFill>
    </a:ln>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EA04AF-7703-4E04-B75C-672964F6116C}">
      <dsp:nvSpPr>
        <dsp:cNvPr id="0" name=""/>
        <dsp:cNvSpPr/>
      </dsp:nvSpPr>
      <dsp:spPr>
        <a:xfrm>
          <a:off x="90062" y="199668"/>
          <a:ext cx="1529938" cy="1142066"/>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70" tIns="41910" rIns="13970" bIns="13970" numCol="1" spcCol="1270" anchor="t" anchorCtr="0">
          <a:noAutofit/>
        </a:bodyPr>
        <a:lstStyle/>
        <a:p>
          <a:pPr marL="57150" lvl="1" indent="-57150" algn="l" defTabSz="488950" rtl="0">
            <a:lnSpc>
              <a:spcPct val="90000"/>
            </a:lnSpc>
            <a:spcBef>
              <a:spcPct val="0"/>
            </a:spcBef>
            <a:spcAft>
              <a:spcPct val="15000"/>
            </a:spcAft>
            <a:buChar char="••"/>
          </a:pPr>
          <a:r>
            <a:rPr lang="es-ES" sz="1100" kern="1200">
              <a:latin typeface="Calibri"/>
            </a:rPr>
            <a:t>Temporal o efímera</a:t>
          </a:r>
        </a:p>
        <a:p>
          <a:pPr marL="57150" lvl="1" indent="-57150" algn="l" defTabSz="488950" rtl="0">
            <a:lnSpc>
              <a:spcPct val="90000"/>
            </a:lnSpc>
            <a:spcBef>
              <a:spcPct val="0"/>
            </a:spcBef>
            <a:spcAft>
              <a:spcPct val="15000"/>
            </a:spcAft>
            <a:buChar char="••"/>
          </a:pPr>
          <a:r>
            <a:rPr lang="es-ES" sz="1100" kern="1200">
              <a:latin typeface="Calibri"/>
            </a:rPr>
            <a:t>Difusión Cultural</a:t>
          </a:r>
          <a:r>
            <a:rPr lang="es-ES" kern="1200">
              <a:latin typeface="Calibri"/>
            </a:rPr>
            <a:t> </a:t>
          </a:r>
        </a:p>
      </dsp:txBody>
      <dsp:txXfrm>
        <a:off x="116822" y="226428"/>
        <a:ext cx="1476418" cy="1115306"/>
      </dsp:txXfrm>
    </dsp:sp>
    <dsp:sp modelId="{98732DEB-C96A-4D3A-BF79-021E730BF072}">
      <dsp:nvSpPr>
        <dsp:cNvPr id="0" name=""/>
        <dsp:cNvSpPr/>
      </dsp:nvSpPr>
      <dsp:spPr>
        <a:xfrm>
          <a:off x="90062" y="1341734"/>
          <a:ext cx="1529938" cy="491088"/>
        </a:xfrm>
        <a:prstGeom prst="rect">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0" rIns="17780" bIns="0" numCol="1" spcCol="1270" anchor="ctr" anchorCtr="0">
          <a:noAutofit/>
        </a:bodyPr>
        <a:lstStyle/>
        <a:p>
          <a:pPr lvl="0" algn="l" defTabSz="622300">
            <a:lnSpc>
              <a:spcPct val="90000"/>
            </a:lnSpc>
            <a:spcBef>
              <a:spcPct val="0"/>
            </a:spcBef>
            <a:spcAft>
              <a:spcPct val="35000"/>
            </a:spcAft>
          </a:pPr>
          <a:r>
            <a:rPr lang="es-ES" sz="1400" kern="1200"/>
            <a:t>Arquitectura</a:t>
          </a:r>
        </a:p>
      </dsp:txBody>
      <dsp:txXfrm>
        <a:off x="90062" y="1341734"/>
        <a:ext cx="1077421" cy="491088"/>
      </dsp:txXfrm>
    </dsp:sp>
    <dsp:sp modelId="{648767EA-AB78-4AE3-8350-F3A34CD89786}">
      <dsp:nvSpPr>
        <dsp:cNvPr id="0" name=""/>
        <dsp:cNvSpPr/>
      </dsp:nvSpPr>
      <dsp:spPr>
        <a:xfrm>
          <a:off x="1210763" y="1419739"/>
          <a:ext cx="535478" cy="535478"/>
        </a:xfrm>
        <a:prstGeom prst="ellipse">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3E61A2C-6FDC-417E-A559-D906BCA945B5}">
      <dsp:nvSpPr>
        <dsp:cNvPr id="0" name=""/>
        <dsp:cNvSpPr/>
      </dsp:nvSpPr>
      <dsp:spPr>
        <a:xfrm>
          <a:off x="1878902" y="199668"/>
          <a:ext cx="1529938" cy="1142066"/>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4">
              <a:hueOff val="-892954"/>
              <a:satOff val="5380"/>
              <a:lumOff val="43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70" tIns="41910" rIns="13970" bIns="13970" numCol="1" spcCol="1270" anchor="t" anchorCtr="0">
          <a:noAutofit/>
        </a:bodyPr>
        <a:lstStyle/>
        <a:p>
          <a:pPr marL="57150" lvl="1" indent="-57150" algn="l" defTabSz="488950">
            <a:lnSpc>
              <a:spcPct val="90000"/>
            </a:lnSpc>
            <a:spcBef>
              <a:spcPct val="0"/>
            </a:spcBef>
            <a:spcAft>
              <a:spcPct val="15000"/>
            </a:spcAft>
            <a:buChar char="••"/>
          </a:pPr>
          <a:r>
            <a:rPr lang="es-ES" sz="1100" kern="1200"/>
            <a:t>Pintura</a:t>
          </a:r>
          <a:endParaRPr lang="es-ES" sz="1200" kern="1200"/>
        </a:p>
        <a:p>
          <a:pPr marL="57150" lvl="1" indent="-57150" algn="l" defTabSz="488950">
            <a:lnSpc>
              <a:spcPct val="90000"/>
            </a:lnSpc>
            <a:spcBef>
              <a:spcPct val="0"/>
            </a:spcBef>
            <a:spcAft>
              <a:spcPct val="15000"/>
            </a:spcAft>
            <a:buChar char="••"/>
          </a:pPr>
          <a:r>
            <a:rPr lang="es-ES" sz="1100" kern="1200"/>
            <a:t>Muralismo</a:t>
          </a:r>
          <a:endParaRPr lang="es-ES" sz="1200" kern="1200"/>
        </a:p>
        <a:p>
          <a:pPr marL="57150" lvl="1" indent="-57150" algn="l" defTabSz="488950">
            <a:lnSpc>
              <a:spcPct val="90000"/>
            </a:lnSpc>
            <a:spcBef>
              <a:spcPct val="0"/>
            </a:spcBef>
            <a:spcAft>
              <a:spcPct val="15000"/>
            </a:spcAft>
            <a:buChar char="••"/>
          </a:pPr>
          <a:r>
            <a:rPr lang="es-ES" sz="1100" kern="1200"/>
            <a:t>Grabado</a:t>
          </a:r>
          <a:endParaRPr lang="es-ES" sz="1200" kern="1200"/>
        </a:p>
        <a:p>
          <a:pPr marL="57150" lvl="1" indent="-57150" algn="l" defTabSz="488950">
            <a:lnSpc>
              <a:spcPct val="90000"/>
            </a:lnSpc>
            <a:spcBef>
              <a:spcPct val="0"/>
            </a:spcBef>
            <a:spcAft>
              <a:spcPct val="15000"/>
            </a:spcAft>
            <a:buChar char="••"/>
          </a:pPr>
          <a:r>
            <a:rPr lang="es-ES" sz="1100" kern="1200"/>
            <a:t>Dibujo</a:t>
          </a:r>
          <a:endParaRPr lang="es-ES" sz="1200" kern="1200"/>
        </a:p>
        <a:p>
          <a:pPr marL="57150" lvl="1" indent="-57150" algn="l" defTabSz="488950">
            <a:lnSpc>
              <a:spcPct val="90000"/>
            </a:lnSpc>
            <a:spcBef>
              <a:spcPct val="0"/>
            </a:spcBef>
            <a:spcAft>
              <a:spcPct val="15000"/>
            </a:spcAft>
            <a:buChar char="••"/>
          </a:pPr>
          <a:r>
            <a:rPr lang="es-ES" sz="1100" kern="1200"/>
            <a:t>Instalación</a:t>
          </a:r>
          <a:endParaRPr lang="es-ES" sz="1200" kern="1200"/>
        </a:p>
        <a:p>
          <a:pPr marL="57150" lvl="1" indent="-57150" algn="l" defTabSz="488950">
            <a:lnSpc>
              <a:spcPct val="90000"/>
            </a:lnSpc>
            <a:spcBef>
              <a:spcPct val="0"/>
            </a:spcBef>
            <a:spcAft>
              <a:spcPct val="15000"/>
            </a:spcAft>
            <a:buChar char="••"/>
          </a:pPr>
          <a:r>
            <a:rPr lang="es-ES" sz="1100" kern="1200"/>
            <a:t>Performance</a:t>
          </a:r>
          <a:endParaRPr lang="es-ES" sz="1200" kern="1200"/>
        </a:p>
        <a:p>
          <a:pPr marL="57150" lvl="1" indent="-57150" algn="l" defTabSz="488950">
            <a:lnSpc>
              <a:spcPct val="90000"/>
            </a:lnSpc>
            <a:spcBef>
              <a:spcPct val="0"/>
            </a:spcBef>
            <a:spcAft>
              <a:spcPct val="15000"/>
            </a:spcAft>
            <a:buChar char="••"/>
          </a:pPr>
          <a:r>
            <a:rPr lang="es-ES" sz="1100" kern="1200"/>
            <a:t>Vitrales</a:t>
          </a:r>
        </a:p>
        <a:p>
          <a:pPr marL="57150" lvl="1" indent="-57150" algn="l" defTabSz="488950">
            <a:lnSpc>
              <a:spcPct val="90000"/>
            </a:lnSpc>
            <a:spcBef>
              <a:spcPct val="0"/>
            </a:spcBef>
            <a:spcAft>
              <a:spcPct val="15000"/>
            </a:spcAft>
            <a:buChar char="••"/>
          </a:pPr>
          <a:r>
            <a:rPr lang="es-ES" sz="1100" kern="1200"/>
            <a:t>Escultura</a:t>
          </a:r>
          <a:endParaRPr lang="es-ES" sz="1200" kern="1200"/>
        </a:p>
      </dsp:txBody>
      <dsp:txXfrm>
        <a:off x="1905662" y="226428"/>
        <a:ext cx="1476418" cy="1115306"/>
      </dsp:txXfrm>
    </dsp:sp>
    <dsp:sp modelId="{A78708CE-D774-4E13-A112-735F6C4AC478}">
      <dsp:nvSpPr>
        <dsp:cNvPr id="0" name=""/>
        <dsp:cNvSpPr/>
      </dsp:nvSpPr>
      <dsp:spPr>
        <a:xfrm>
          <a:off x="1878902" y="1341734"/>
          <a:ext cx="1529938" cy="491088"/>
        </a:xfrm>
        <a:prstGeom prst="rect">
          <a:avLst/>
        </a:prstGeom>
        <a:solidFill>
          <a:schemeClr val="accent4">
            <a:hueOff val="-892954"/>
            <a:satOff val="5380"/>
            <a:lumOff val="431"/>
            <a:alphaOff val="0"/>
          </a:schemeClr>
        </a:solidFill>
        <a:ln w="25400" cap="flat" cmpd="sng" algn="ctr">
          <a:solidFill>
            <a:schemeClr val="accent4">
              <a:hueOff val="-892954"/>
              <a:satOff val="5380"/>
              <a:lumOff val="43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0" rIns="21590" bIns="0" numCol="1" spcCol="1270" anchor="ctr" anchorCtr="0">
          <a:noAutofit/>
        </a:bodyPr>
        <a:lstStyle/>
        <a:p>
          <a:pPr lvl="0" algn="l" defTabSz="755650">
            <a:lnSpc>
              <a:spcPct val="90000"/>
            </a:lnSpc>
            <a:spcBef>
              <a:spcPct val="0"/>
            </a:spcBef>
            <a:spcAft>
              <a:spcPct val="35000"/>
            </a:spcAft>
          </a:pPr>
          <a:r>
            <a:rPr lang="es-ES" sz="1700" kern="1200">
              <a:latin typeface="Calibri"/>
            </a:rPr>
            <a:t>Artes</a:t>
          </a:r>
          <a:r>
            <a:rPr lang="es-ES" sz="1700" kern="1200"/>
            <a:t> Visuales</a:t>
          </a:r>
        </a:p>
      </dsp:txBody>
      <dsp:txXfrm>
        <a:off x="1878902" y="1341734"/>
        <a:ext cx="1077421" cy="491088"/>
      </dsp:txXfrm>
    </dsp:sp>
    <dsp:sp modelId="{8C64C295-E679-4351-9AFB-C21EA17C857F}">
      <dsp:nvSpPr>
        <dsp:cNvPr id="0" name=""/>
        <dsp:cNvSpPr/>
      </dsp:nvSpPr>
      <dsp:spPr>
        <a:xfrm>
          <a:off x="2999603" y="1419739"/>
          <a:ext cx="535478" cy="535478"/>
        </a:xfrm>
        <a:prstGeom prst="ellipse">
          <a:avLst/>
        </a:prstGeom>
        <a:solidFill>
          <a:schemeClr val="accent4">
            <a:tint val="40000"/>
            <a:alpha val="90000"/>
            <a:hueOff val="-789142"/>
            <a:satOff val="4431"/>
            <a:lumOff val="282"/>
            <a:alphaOff val="0"/>
          </a:schemeClr>
        </a:solidFill>
        <a:ln w="25400" cap="flat" cmpd="sng" algn="ctr">
          <a:solidFill>
            <a:schemeClr val="accent4">
              <a:tint val="40000"/>
              <a:alpha val="90000"/>
              <a:hueOff val="-789142"/>
              <a:satOff val="4431"/>
              <a:lumOff val="282"/>
              <a:alphaOff val="0"/>
            </a:schemeClr>
          </a:solidFill>
          <a:prstDash val="solid"/>
        </a:ln>
        <a:effectLst/>
      </dsp:spPr>
      <dsp:style>
        <a:lnRef idx="2">
          <a:scrgbClr r="0" g="0" b="0"/>
        </a:lnRef>
        <a:fillRef idx="1">
          <a:scrgbClr r="0" g="0" b="0"/>
        </a:fillRef>
        <a:effectRef idx="0">
          <a:scrgbClr r="0" g="0" b="0"/>
        </a:effectRef>
        <a:fontRef idx="minor"/>
      </dsp:style>
    </dsp:sp>
    <dsp:sp modelId="{D2C27451-BB0D-445F-947F-6E0E651CB3AB}">
      <dsp:nvSpPr>
        <dsp:cNvPr id="0" name=""/>
        <dsp:cNvSpPr/>
      </dsp:nvSpPr>
      <dsp:spPr>
        <a:xfrm>
          <a:off x="3648741" y="201940"/>
          <a:ext cx="1529938" cy="1930960"/>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4">
              <a:hueOff val="-1785908"/>
              <a:satOff val="10760"/>
              <a:lumOff val="86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70" tIns="41910" rIns="13970" bIns="13970" numCol="1" spcCol="1270" anchor="t" anchorCtr="0">
          <a:noAutofit/>
        </a:bodyPr>
        <a:lstStyle/>
        <a:p>
          <a:pPr marL="57150" lvl="1" indent="-57150" algn="l" defTabSz="488950">
            <a:lnSpc>
              <a:spcPct val="90000"/>
            </a:lnSpc>
            <a:spcBef>
              <a:spcPct val="0"/>
            </a:spcBef>
            <a:spcAft>
              <a:spcPct val="15000"/>
            </a:spcAft>
            <a:buChar char="••"/>
          </a:pPr>
          <a:r>
            <a:rPr lang="es-ES" sz="1100" kern="1200"/>
            <a:t>Alfarería y cerámica</a:t>
          </a:r>
        </a:p>
        <a:p>
          <a:pPr marL="57150" lvl="1" indent="-57150" algn="l" defTabSz="488950">
            <a:lnSpc>
              <a:spcPct val="90000"/>
            </a:lnSpc>
            <a:spcBef>
              <a:spcPct val="0"/>
            </a:spcBef>
            <a:spcAft>
              <a:spcPct val="15000"/>
            </a:spcAft>
            <a:buChar char="••"/>
          </a:pPr>
          <a:r>
            <a:rPr lang="es-ES" sz="1100" kern="1200"/>
            <a:t>Orfebrería y metales</a:t>
          </a:r>
        </a:p>
        <a:p>
          <a:pPr marL="57150" lvl="1" indent="-57150" algn="l" defTabSz="488950" rtl="0">
            <a:lnSpc>
              <a:spcPct val="90000"/>
            </a:lnSpc>
            <a:spcBef>
              <a:spcPct val="0"/>
            </a:spcBef>
            <a:spcAft>
              <a:spcPct val="15000"/>
            </a:spcAft>
            <a:buChar char="••"/>
          </a:pPr>
          <a:r>
            <a:rPr lang="es-ES" sz="1100" kern="1200"/>
            <a:t>Cestería y fibras vegetales</a:t>
          </a:r>
          <a:r>
            <a:rPr lang="es-ES" sz="1100" kern="1200">
              <a:latin typeface="Calibri"/>
            </a:rPr>
            <a:t> </a:t>
          </a:r>
          <a:endParaRPr lang="es-ES" sz="1100" kern="1200"/>
        </a:p>
        <a:p>
          <a:pPr marL="57150" lvl="1" indent="-57150" algn="l" defTabSz="488950">
            <a:lnSpc>
              <a:spcPct val="90000"/>
            </a:lnSpc>
            <a:spcBef>
              <a:spcPct val="0"/>
            </a:spcBef>
            <a:spcAft>
              <a:spcPct val="15000"/>
            </a:spcAft>
            <a:buChar char="••"/>
          </a:pPr>
          <a:r>
            <a:rPr lang="es-ES" sz="1100" kern="1200"/>
            <a:t>Textilería</a:t>
          </a:r>
        </a:p>
        <a:p>
          <a:pPr marL="57150" lvl="1" indent="-57150" algn="l" defTabSz="488950">
            <a:lnSpc>
              <a:spcPct val="90000"/>
            </a:lnSpc>
            <a:spcBef>
              <a:spcPct val="0"/>
            </a:spcBef>
            <a:spcAft>
              <a:spcPct val="15000"/>
            </a:spcAft>
            <a:buChar char="••"/>
          </a:pPr>
          <a:r>
            <a:rPr lang="es-ES" sz="1100" kern="1200"/>
            <a:t>Madera</a:t>
          </a:r>
        </a:p>
        <a:p>
          <a:pPr marL="57150" lvl="1" indent="-57150" algn="l" defTabSz="488950">
            <a:lnSpc>
              <a:spcPct val="90000"/>
            </a:lnSpc>
            <a:spcBef>
              <a:spcPct val="0"/>
            </a:spcBef>
            <a:spcAft>
              <a:spcPct val="15000"/>
            </a:spcAft>
            <a:buChar char="••"/>
          </a:pPr>
          <a:r>
            <a:rPr lang="es-ES" sz="1100" kern="1200"/>
            <a:t>Cantería</a:t>
          </a:r>
        </a:p>
        <a:p>
          <a:pPr marL="57150" lvl="1" indent="-57150" algn="l" defTabSz="488950">
            <a:lnSpc>
              <a:spcPct val="90000"/>
            </a:lnSpc>
            <a:spcBef>
              <a:spcPct val="0"/>
            </a:spcBef>
            <a:spcAft>
              <a:spcPct val="15000"/>
            </a:spcAft>
            <a:buChar char="••"/>
          </a:pPr>
          <a:r>
            <a:rPr lang="es-ES" sz="1100" kern="1200"/>
            <a:t>Curtiembre y talabartería</a:t>
          </a:r>
        </a:p>
        <a:p>
          <a:pPr marL="57150" lvl="1" indent="-57150" algn="l" defTabSz="488950">
            <a:lnSpc>
              <a:spcPct val="90000"/>
            </a:lnSpc>
            <a:spcBef>
              <a:spcPct val="0"/>
            </a:spcBef>
            <a:spcAft>
              <a:spcPct val="15000"/>
            </a:spcAft>
            <a:buChar char="••"/>
          </a:pPr>
          <a:r>
            <a:rPr lang="es-ES" sz="1100" kern="1200"/>
            <a:t>Trabajo artesanal con vidrio</a:t>
          </a:r>
        </a:p>
        <a:p>
          <a:pPr marL="57150" lvl="1" indent="-57150" algn="l" defTabSz="488950">
            <a:lnSpc>
              <a:spcPct val="90000"/>
            </a:lnSpc>
            <a:spcBef>
              <a:spcPct val="0"/>
            </a:spcBef>
            <a:spcAft>
              <a:spcPct val="15000"/>
            </a:spcAft>
            <a:buChar char="••"/>
          </a:pPr>
          <a:r>
            <a:rPr lang="es-ES" sz="1100" kern="1200"/>
            <a:t>Tallados</a:t>
          </a:r>
        </a:p>
        <a:p>
          <a:pPr marL="57150" lvl="1" indent="-57150" algn="l" defTabSz="488950">
            <a:lnSpc>
              <a:spcPct val="90000"/>
            </a:lnSpc>
            <a:spcBef>
              <a:spcPct val="0"/>
            </a:spcBef>
            <a:spcAft>
              <a:spcPct val="15000"/>
            </a:spcAft>
            <a:buChar char="••"/>
          </a:pPr>
          <a:r>
            <a:rPr lang="es-ES" sz="1100" kern="1200"/>
            <a:t>Luthería</a:t>
          </a:r>
        </a:p>
      </dsp:txBody>
      <dsp:txXfrm>
        <a:off x="3684589" y="237788"/>
        <a:ext cx="1458242" cy="1895112"/>
      </dsp:txXfrm>
    </dsp:sp>
    <dsp:sp modelId="{917CBDF7-A196-4B1D-BE57-E50DDF1ECEE0}">
      <dsp:nvSpPr>
        <dsp:cNvPr id="0" name=""/>
        <dsp:cNvSpPr/>
      </dsp:nvSpPr>
      <dsp:spPr>
        <a:xfrm>
          <a:off x="3658242" y="2119690"/>
          <a:ext cx="1529938" cy="491088"/>
        </a:xfrm>
        <a:prstGeom prst="rect">
          <a:avLst/>
        </a:prstGeom>
        <a:solidFill>
          <a:schemeClr val="accent4">
            <a:hueOff val="-1785908"/>
            <a:satOff val="10760"/>
            <a:lumOff val="862"/>
            <a:alphaOff val="0"/>
          </a:schemeClr>
        </a:solidFill>
        <a:ln w="25400" cap="flat" cmpd="sng" algn="ctr">
          <a:solidFill>
            <a:schemeClr val="accent4">
              <a:hueOff val="-1785908"/>
              <a:satOff val="10760"/>
              <a:lumOff val="86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0" rIns="17780" bIns="0" numCol="1" spcCol="1270" anchor="ctr" anchorCtr="0">
          <a:noAutofit/>
        </a:bodyPr>
        <a:lstStyle/>
        <a:p>
          <a:pPr lvl="0" algn="l" defTabSz="622300">
            <a:lnSpc>
              <a:spcPct val="90000"/>
            </a:lnSpc>
            <a:spcBef>
              <a:spcPct val="0"/>
            </a:spcBef>
            <a:spcAft>
              <a:spcPct val="35000"/>
            </a:spcAft>
          </a:pPr>
          <a:r>
            <a:rPr lang="es-ES" sz="1400" kern="1200"/>
            <a:t>Artesanía</a:t>
          </a:r>
        </a:p>
      </dsp:txBody>
      <dsp:txXfrm>
        <a:off x="3658242" y="2119690"/>
        <a:ext cx="1077421" cy="491088"/>
      </dsp:txXfrm>
    </dsp:sp>
    <dsp:sp modelId="{D001CF4D-D4EE-4700-B7AD-E63ED9DFDD5D}">
      <dsp:nvSpPr>
        <dsp:cNvPr id="0" name=""/>
        <dsp:cNvSpPr/>
      </dsp:nvSpPr>
      <dsp:spPr>
        <a:xfrm>
          <a:off x="4750440" y="2148960"/>
          <a:ext cx="535478" cy="535478"/>
        </a:xfrm>
        <a:prstGeom prst="ellipse">
          <a:avLst/>
        </a:prstGeom>
        <a:solidFill>
          <a:schemeClr val="accent4">
            <a:tint val="40000"/>
            <a:alpha val="90000"/>
            <a:hueOff val="-1578284"/>
            <a:satOff val="8863"/>
            <a:lumOff val="563"/>
            <a:alphaOff val="0"/>
          </a:schemeClr>
        </a:solidFill>
        <a:ln w="25400" cap="flat" cmpd="sng" algn="ctr">
          <a:solidFill>
            <a:schemeClr val="accent4">
              <a:tint val="40000"/>
              <a:alpha val="90000"/>
              <a:hueOff val="-1578284"/>
              <a:satOff val="8863"/>
              <a:lumOff val="563"/>
              <a:alphaOff val="0"/>
            </a:schemeClr>
          </a:solidFill>
          <a:prstDash val="solid"/>
        </a:ln>
        <a:effectLst/>
      </dsp:spPr>
      <dsp:style>
        <a:lnRef idx="2">
          <a:scrgbClr r="0" g="0" b="0"/>
        </a:lnRef>
        <a:fillRef idx="1">
          <a:scrgbClr r="0" g="0" b="0"/>
        </a:fillRef>
        <a:effectRef idx="0">
          <a:scrgbClr r="0" g="0" b="0"/>
        </a:effectRef>
        <a:fontRef idx="minor"/>
      </dsp:style>
    </dsp:sp>
    <dsp:sp modelId="{36607934-AD78-4A73-8D0B-C16A3777506E}">
      <dsp:nvSpPr>
        <dsp:cNvPr id="0" name=""/>
        <dsp:cNvSpPr/>
      </dsp:nvSpPr>
      <dsp:spPr>
        <a:xfrm>
          <a:off x="5466084" y="221792"/>
          <a:ext cx="1529938" cy="1395548"/>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4">
              <a:hueOff val="-2678862"/>
              <a:satOff val="16139"/>
              <a:lumOff val="129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70" tIns="41910" rIns="13970" bIns="13970" numCol="1" spcCol="1270" anchor="t" anchorCtr="0">
          <a:noAutofit/>
        </a:bodyPr>
        <a:lstStyle/>
        <a:p>
          <a:pPr marL="57150" lvl="1" indent="-57150" algn="l" defTabSz="488950">
            <a:lnSpc>
              <a:spcPct val="90000"/>
            </a:lnSpc>
            <a:spcBef>
              <a:spcPct val="0"/>
            </a:spcBef>
            <a:spcAft>
              <a:spcPct val="15000"/>
            </a:spcAft>
            <a:buChar char="••"/>
          </a:pPr>
          <a:r>
            <a:rPr lang="es-ES" sz="1100" kern="1200"/>
            <a:t>Gráfico</a:t>
          </a:r>
        </a:p>
        <a:p>
          <a:pPr marL="57150" lvl="1" indent="-57150" algn="l" defTabSz="488950">
            <a:lnSpc>
              <a:spcPct val="90000"/>
            </a:lnSpc>
            <a:spcBef>
              <a:spcPct val="0"/>
            </a:spcBef>
            <a:spcAft>
              <a:spcPct val="15000"/>
            </a:spcAft>
            <a:buChar char="••"/>
          </a:pPr>
          <a:r>
            <a:rPr lang="es-ES" sz="1100" kern="1200"/>
            <a:t>Industrial</a:t>
          </a:r>
        </a:p>
        <a:p>
          <a:pPr marL="57150" lvl="1" indent="-57150" algn="l" defTabSz="488950">
            <a:lnSpc>
              <a:spcPct val="90000"/>
            </a:lnSpc>
            <a:spcBef>
              <a:spcPct val="0"/>
            </a:spcBef>
            <a:spcAft>
              <a:spcPct val="15000"/>
            </a:spcAft>
            <a:buChar char="••"/>
          </a:pPr>
          <a:r>
            <a:rPr lang="es-ES" sz="1100" kern="1200"/>
            <a:t>Vestuario</a:t>
          </a:r>
        </a:p>
        <a:p>
          <a:pPr marL="57150" lvl="1" indent="-57150" algn="l" defTabSz="488950">
            <a:lnSpc>
              <a:spcPct val="90000"/>
            </a:lnSpc>
            <a:spcBef>
              <a:spcPct val="0"/>
            </a:spcBef>
            <a:spcAft>
              <a:spcPct val="15000"/>
            </a:spcAft>
            <a:buChar char="••"/>
          </a:pPr>
          <a:r>
            <a:rPr lang="es-ES" sz="1100" kern="1200"/>
            <a:t>Ambientes</a:t>
          </a:r>
        </a:p>
        <a:p>
          <a:pPr marL="57150" lvl="1" indent="-57150" algn="l" defTabSz="488950">
            <a:lnSpc>
              <a:spcPct val="90000"/>
            </a:lnSpc>
            <a:spcBef>
              <a:spcPct val="0"/>
            </a:spcBef>
            <a:spcAft>
              <a:spcPct val="15000"/>
            </a:spcAft>
            <a:buChar char="••"/>
          </a:pPr>
          <a:r>
            <a:rPr lang="es-ES" sz="1100" kern="1200"/>
            <a:t>Servicios</a:t>
          </a:r>
        </a:p>
        <a:p>
          <a:pPr marL="57150" lvl="1" indent="-57150" algn="l" defTabSz="488950">
            <a:lnSpc>
              <a:spcPct val="90000"/>
            </a:lnSpc>
            <a:spcBef>
              <a:spcPct val="0"/>
            </a:spcBef>
            <a:spcAft>
              <a:spcPct val="15000"/>
            </a:spcAft>
            <a:buChar char="••"/>
          </a:pPr>
          <a:r>
            <a:rPr lang="es-ES" sz="1100" kern="1200"/>
            <a:t>Productos</a:t>
          </a:r>
        </a:p>
        <a:p>
          <a:pPr marL="57150" lvl="1" indent="-57150" algn="l" defTabSz="488950">
            <a:lnSpc>
              <a:spcPct val="90000"/>
            </a:lnSpc>
            <a:spcBef>
              <a:spcPct val="0"/>
            </a:spcBef>
            <a:spcAft>
              <a:spcPct val="15000"/>
            </a:spcAft>
            <a:buChar char="••"/>
          </a:pPr>
          <a:r>
            <a:rPr lang="es-ES" sz="1100" kern="1200"/>
            <a:t>Ilustración</a:t>
          </a:r>
        </a:p>
      </dsp:txBody>
      <dsp:txXfrm>
        <a:off x="5498783" y="254491"/>
        <a:ext cx="1464540" cy="1362849"/>
      </dsp:txXfrm>
    </dsp:sp>
    <dsp:sp modelId="{3C4657CB-B214-4E87-8FC8-052A8D7F7DD1}">
      <dsp:nvSpPr>
        <dsp:cNvPr id="0" name=""/>
        <dsp:cNvSpPr/>
      </dsp:nvSpPr>
      <dsp:spPr>
        <a:xfrm>
          <a:off x="5466069" y="1547604"/>
          <a:ext cx="1529938" cy="491088"/>
        </a:xfrm>
        <a:prstGeom prst="rect">
          <a:avLst/>
        </a:prstGeom>
        <a:solidFill>
          <a:schemeClr val="accent4">
            <a:hueOff val="-2678862"/>
            <a:satOff val="16139"/>
            <a:lumOff val="1294"/>
            <a:alphaOff val="0"/>
          </a:schemeClr>
        </a:solidFill>
        <a:ln w="25400" cap="flat" cmpd="sng" algn="ctr">
          <a:solidFill>
            <a:schemeClr val="accent4">
              <a:hueOff val="-2678862"/>
              <a:satOff val="16139"/>
              <a:lumOff val="129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0" rIns="17780" bIns="0" numCol="1" spcCol="1270" anchor="ctr" anchorCtr="0">
          <a:noAutofit/>
        </a:bodyPr>
        <a:lstStyle/>
        <a:p>
          <a:pPr lvl="0" algn="l" defTabSz="622300">
            <a:lnSpc>
              <a:spcPct val="90000"/>
            </a:lnSpc>
            <a:spcBef>
              <a:spcPct val="0"/>
            </a:spcBef>
            <a:spcAft>
              <a:spcPct val="35000"/>
            </a:spcAft>
          </a:pPr>
          <a:r>
            <a:rPr lang="es-ES" sz="1400" kern="1200"/>
            <a:t>Diseño</a:t>
          </a:r>
        </a:p>
      </dsp:txBody>
      <dsp:txXfrm>
        <a:off x="5466069" y="1547604"/>
        <a:ext cx="1077421" cy="491088"/>
      </dsp:txXfrm>
    </dsp:sp>
    <dsp:sp modelId="{120A1B5E-4E25-4143-9B7C-3EE2E828C502}">
      <dsp:nvSpPr>
        <dsp:cNvPr id="0" name=""/>
        <dsp:cNvSpPr/>
      </dsp:nvSpPr>
      <dsp:spPr>
        <a:xfrm>
          <a:off x="6577284" y="1587608"/>
          <a:ext cx="535478" cy="535478"/>
        </a:xfrm>
        <a:prstGeom prst="ellipse">
          <a:avLst/>
        </a:prstGeom>
        <a:solidFill>
          <a:schemeClr val="accent4">
            <a:tint val="40000"/>
            <a:alpha val="90000"/>
            <a:hueOff val="-2367426"/>
            <a:satOff val="13294"/>
            <a:lumOff val="845"/>
            <a:alphaOff val="0"/>
          </a:schemeClr>
        </a:solidFill>
        <a:ln w="25400" cap="flat" cmpd="sng" algn="ctr">
          <a:solidFill>
            <a:schemeClr val="accent4">
              <a:tint val="40000"/>
              <a:alpha val="90000"/>
              <a:hueOff val="-2367426"/>
              <a:satOff val="13294"/>
              <a:lumOff val="845"/>
              <a:alphaOff val="0"/>
            </a:schemeClr>
          </a:solidFill>
          <a:prstDash val="solid"/>
        </a:ln>
        <a:effectLst/>
      </dsp:spPr>
      <dsp:style>
        <a:lnRef idx="2">
          <a:scrgbClr r="0" g="0" b="0"/>
        </a:lnRef>
        <a:fillRef idx="1">
          <a:scrgbClr r="0" g="0" b="0"/>
        </a:fillRef>
        <a:effectRef idx="0">
          <a:scrgbClr r="0" g="0" b="0"/>
        </a:effectRef>
        <a:fontRef idx="minor"/>
      </dsp:style>
    </dsp:sp>
    <dsp:sp modelId="{5A4C910F-5E1A-4D6D-9952-8CB661D9C56C}">
      <dsp:nvSpPr>
        <dsp:cNvPr id="0" name=""/>
        <dsp:cNvSpPr/>
      </dsp:nvSpPr>
      <dsp:spPr>
        <a:xfrm>
          <a:off x="1845137" y="2903524"/>
          <a:ext cx="1529938" cy="633549"/>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4">
              <a:hueOff val="-3571816"/>
              <a:satOff val="21519"/>
              <a:lumOff val="172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70" tIns="41910" rIns="13970" bIns="13970" numCol="1" spcCol="1270" anchor="t" anchorCtr="0">
          <a:noAutofit/>
        </a:bodyPr>
        <a:lstStyle/>
        <a:p>
          <a:pPr marL="57150" lvl="1" indent="-57150" algn="l" defTabSz="488950">
            <a:lnSpc>
              <a:spcPct val="90000"/>
            </a:lnSpc>
            <a:spcBef>
              <a:spcPct val="0"/>
            </a:spcBef>
            <a:spcAft>
              <a:spcPct val="15000"/>
            </a:spcAft>
            <a:buChar char="••"/>
          </a:pPr>
          <a:r>
            <a:rPr lang="es-ES" sz="1100" kern="1200"/>
            <a:t>Documental</a:t>
          </a:r>
        </a:p>
        <a:p>
          <a:pPr marL="57150" lvl="1" indent="-57150" algn="l" defTabSz="488950">
            <a:lnSpc>
              <a:spcPct val="90000"/>
            </a:lnSpc>
            <a:spcBef>
              <a:spcPct val="0"/>
            </a:spcBef>
            <a:spcAft>
              <a:spcPct val="15000"/>
            </a:spcAft>
            <a:buChar char="••"/>
          </a:pPr>
          <a:r>
            <a:rPr lang="es-ES" sz="1100" kern="1200"/>
            <a:t>Conceptual / De autor</a:t>
          </a:r>
        </a:p>
      </dsp:txBody>
      <dsp:txXfrm>
        <a:off x="1859982" y="2918369"/>
        <a:ext cx="1500248" cy="618704"/>
      </dsp:txXfrm>
    </dsp:sp>
    <dsp:sp modelId="{674FF3DC-FE16-44DC-AD52-447C5D5DEECA}">
      <dsp:nvSpPr>
        <dsp:cNvPr id="0" name=""/>
        <dsp:cNvSpPr/>
      </dsp:nvSpPr>
      <dsp:spPr>
        <a:xfrm>
          <a:off x="1851057" y="3458195"/>
          <a:ext cx="1529938" cy="491088"/>
        </a:xfrm>
        <a:prstGeom prst="rect">
          <a:avLst/>
        </a:prstGeom>
        <a:solidFill>
          <a:schemeClr val="accent4">
            <a:hueOff val="-3571816"/>
            <a:satOff val="21519"/>
            <a:lumOff val="1725"/>
            <a:alphaOff val="0"/>
          </a:schemeClr>
        </a:solidFill>
        <a:ln w="25400" cap="flat" cmpd="sng" algn="ctr">
          <a:solidFill>
            <a:schemeClr val="accent4">
              <a:hueOff val="-3571816"/>
              <a:satOff val="21519"/>
              <a:lumOff val="172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0" rIns="17780" bIns="0" numCol="1" spcCol="1270" anchor="ctr" anchorCtr="0">
          <a:noAutofit/>
        </a:bodyPr>
        <a:lstStyle/>
        <a:p>
          <a:pPr lvl="0" algn="l" defTabSz="622300">
            <a:lnSpc>
              <a:spcPct val="90000"/>
            </a:lnSpc>
            <a:spcBef>
              <a:spcPct val="0"/>
            </a:spcBef>
            <a:spcAft>
              <a:spcPct val="35000"/>
            </a:spcAft>
          </a:pPr>
          <a:r>
            <a:rPr lang="es-ES" sz="1400" kern="1200"/>
            <a:t>Fotografía</a:t>
          </a:r>
        </a:p>
      </dsp:txBody>
      <dsp:txXfrm>
        <a:off x="1851057" y="3458195"/>
        <a:ext cx="1077421" cy="491088"/>
      </dsp:txXfrm>
    </dsp:sp>
    <dsp:sp modelId="{6A738056-AA52-4892-868E-CBD6C997A120}">
      <dsp:nvSpPr>
        <dsp:cNvPr id="0" name=""/>
        <dsp:cNvSpPr/>
      </dsp:nvSpPr>
      <dsp:spPr>
        <a:xfrm>
          <a:off x="2989568" y="3413805"/>
          <a:ext cx="535478" cy="535478"/>
        </a:xfrm>
        <a:prstGeom prst="ellipse">
          <a:avLst/>
        </a:prstGeom>
        <a:solidFill>
          <a:schemeClr val="accent4">
            <a:tint val="40000"/>
            <a:alpha val="90000"/>
            <a:hueOff val="-3156568"/>
            <a:satOff val="17726"/>
            <a:lumOff val="1126"/>
            <a:alphaOff val="0"/>
          </a:schemeClr>
        </a:solidFill>
        <a:ln w="25400" cap="flat" cmpd="sng" algn="ctr">
          <a:solidFill>
            <a:schemeClr val="accent4">
              <a:tint val="40000"/>
              <a:alpha val="90000"/>
              <a:hueOff val="-3156568"/>
              <a:satOff val="17726"/>
              <a:lumOff val="1126"/>
              <a:alphaOff val="0"/>
            </a:schemeClr>
          </a:solidFill>
          <a:prstDash val="solid"/>
        </a:ln>
        <a:effectLst/>
      </dsp:spPr>
      <dsp:style>
        <a:lnRef idx="2">
          <a:scrgbClr r="0" g="0" b="0"/>
        </a:lnRef>
        <a:fillRef idx="1">
          <a:scrgbClr r="0" g="0" b="0"/>
        </a:fillRef>
        <a:effectRef idx="0">
          <a:scrgbClr r="0" g="0" b="0"/>
        </a:effectRef>
        <a:fontRef idx="minor"/>
      </dsp:style>
    </dsp:sp>
    <dsp:sp modelId="{8280AC1B-B7D2-4F63-AAA8-483211D0E2DE}">
      <dsp:nvSpPr>
        <dsp:cNvPr id="0" name=""/>
        <dsp:cNvSpPr/>
      </dsp:nvSpPr>
      <dsp:spPr>
        <a:xfrm>
          <a:off x="3677779" y="2869248"/>
          <a:ext cx="1529938" cy="689339"/>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4">
              <a:hueOff val="-4464770"/>
              <a:satOff val="26899"/>
              <a:lumOff val="215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70" tIns="41910" rIns="13970" bIns="13970" numCol="1" spcCol="1270" anchor="t" anchorCtr="0">
          <a:noAutofit/>
        </a:bodyPr>
        <a:lstStyle/>
        <a:p>
          <a:pPr marL="57150" lvl="1" indent="-57150" algn="l" defTabSz="488950">
            <a:lnSpc>
              <a:spcPct val="90000"/>
            </a:lnSpc>
            <a:spcBef>
              <a:spcPct val="0"/>
            </a:spcBef>
            <a:spcAft>
              <a:spcPct val="15000"/>
            </a:spcAft>
            <a:buChar char="••"/>
          </a:pPr>
          <a:r>
            <a:rPr lang="es-ES" sz="1100" kern="1200"/>
            <a:t>Arte sonoro</a:t>
          </a:r>
        </a:p>
        <a:p>
          <a:pPr marL="57150" lvl="1" indent="-57150" algn="l" defTabSz="488950">
            <a:lnSpc>
              <a:spcPct val="90000"/>
            </a:lnSpc>
            <a:spcBef>
              <a:spcPct val="0"/>
            </a:spcBef>
            <a:spcAft>
              <a:spcPct val="15000"/>
            </a:spcAft>
            <a:buChar char="••"/>
          </a:pPr>
          <a:r>
            <a:rPr lang="es-ES" sz="1100" kern="1200"/>
            <a:t>Arte medial</a:t>
          </a:r>
        </a:p>
      </dsp:txBody>
      <dsp:txXfrm>
        <a:off x="3693931" y="2885400"/>
        <a:ext cx="1497634" cy="673187"/>
      </dsp:txXfrm>
    </dsp:sp>
    <dsp:sp modelId="{B63D94B1-4BBA-4D47-853B-8D0CF27EE677}">
      <dsp:nvSpPr>
        <dsp:cNvPr id="0" name=""/>
        <dsp:cNvSpPr/>
      </dsp:nvSpPr>
      <dsp:spPr>
        <a:xfrm>
          <a:off x="3667743" y="3453780"/>
          <a:ext cx="1529938" cy="491088"/>
        </a:xfrm>
        <a:prstGeom prst="rect">
          <a:avLst/>
        </a:prstGeom>
        <a:solidFill>
          <a:schemeClr val="accent4">
            <a:hueOff val="-4464770"/>
            <a:satOff val="26899"/>
            <a:lumOff val="2156"/>
            <a:alphaOff val="0"/>
          </a:schemeClr>
        </a:solidFill>
        <a:ln w="25400" cap="flat" cmpd="sng" algn="ctr">
          <a:solidFill>
            <a:schemeClr val="accent4">
              <a:hueOff val="-4464770"/>
              <a:satOff val="26899"/>
              <a:lumOff val="215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0" rIns="17780" bIns="0" numCol="1" spcCol="1270" anchor="ctr" anchorCtr="0">
          <a:noAutofit/>
        </a:bodyPr>
        <a:lstStyle/>
        <a:p>
          <a:pPr lvl="0" algn="l" defTabSz="622300">
            <a:lnSpc>
              <a:spcPct val="90000"/>
            </a:lnSpc>
            <a:spcBef>
              <a:spcPct val="0"/>
            </a:spcBef>
            <a:spcAft>
              <a:spcPct val="35000"/>
            </a:spcAft>
          </a:pPr>
          <a:r>
            <a:rPr lang="es-ES" sz="1400" kern="1200"/>
            <a:t>Nuevos Medios</a:t>
          </a:r>
        </a:p>
      </dsp:txBody>
      <dsp:txXfrm>
        <a:off x="3667743" y="3453780"/>
        <a:ext cx="1077421" cy="491088"/>
      </dsp:txXfrm>
    </dsp:sp>
    <dsp:sp modelId="{8B417BD0-A192-46FB-B6B1-E4AB205E1E36}">
      <dsp:nvSpPr>
        <dsp:cNvPr id="0" name=""/>
        <dsp:cNvSpPr/>
      </dsp:nvSpPr>
      <dsp:spPr>
        <a:xfrm>
          <a:off x="4788443" y="3413805"/>
          <a:ext cx="535478" cy="535478"/>
        </a:xfrm>
        <a:prstGeom prst="ellipse">
          <a:avLst/>
        </a:prstGeom>
        <a:solidFill>
          <a:schemeClr val="accent4">
            <a:tint val="40000"/>
            <a:alpha val="90000"/>
            <a:hueOff val="-3945710"/>
            <a:satOff val="22157"/>
            <a:lumOff val="1408"/>
            <a:alphaOff val="0"/>
          </a:schemeClr>
        </a:solidFill>
        <a:ln w="25400" cap="flat" cmpd="sng" algn="ctr">
          <a:solidFill>
            <a:schemeClr val="accent4">
              <a:tint val="40000"/>
              <a:alpha val="90000"/>
              <a:hueOff val="-3945710"/>
              <a:satOff val="22157"/>
              <a:lumOff val="1408"/>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1597819"/>
            <a:ext cx="7772400" cy="1102519"/>
          </a:xfrm>
        </p:spPr>
        <p:txBody>
          <a:bodyPr/>
          <a:lstStyle/>
          <a:p>
            <a:r>
              <a:rPr lang="es-ES_tradnl"/>
              <a:t>Clic para editar título</a:t>
            </a:r>
            <a:endParaRPr lang="es-ES"/>
          </a:p>
        </p:txBody>
      </p:sp>
      <p:sp>
        <p:nvSpPr>
          <p:cNvPr id="3" name="Subtítulo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a:t>Haga clic para modificar el estilo de subtítulo del patrón</a:t>
            </a:r>
            <a:endParaRPr lang="es-ES"/>
          </a:p>
        </p:txBody>
      </p:sp>
      <p:sp>
        <p:nvSpPr>
          <p:cNvPr id="4" name="Marcador de fecha 3"/>
          <p:cNvSpPr>
            <a:spLocks noGrp="1"/>
          </p:cNvSpPr>
          <p:nvPr>
            <p:ph type="dt" sz="half" idx="10"/>
          </p:nvPr>
        </p:nvSpPr>
        <p:spPr/>
        <p:txBody>
          <a:bodyPr/>
          <a:lstStyle/>
          <a:p>
            <a:fld id="{A6262467-A3E3-EF40-8204-81D12DEC60A8}" type="datetimeFigureOut">
              <a:rPr lang="es-ES" smtClean="0"/>
              <a:t>17/08/2023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633886B4-3B0A-AA49-9108-1E4A2CCBEF05}" type="slidenum">
              <a:rPr lang="es-ES" smtClean="0"/>
              <a:t>‹Nº›</a:t>
            </a:fld>
            <a:endParaRPr lang="es-ES"/>
          </a:p>
        </p:txBody>
      </p:sp>
    </p:spTree>
    <p:extLst>
      <p:ext uri="{BB962C8B-B14F-4D97-AF65-F5344CB8AC3E}">
        <p14:creationId xmlns:p14="http://schemas.microsoft.com/office/powerpoint/2010/main" val="31394458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A6262467-A3E3-EF40-8204-81D12DEC60A8}" type="datetimeFigureOut">
              <a:rPr lang="es-ES" smtClean="0"/>
              <a:t>17/08/2023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633886B4-3B0A-AA49-9108-1E4A2CCBEF05}" type="slidenum">
              <a:rPr lang="es-ES" smtClean="0"/>
              <a:t>‹Nº›</a:t>
            </a:fld>
            <a:endParaRPr lang="es-ES"/>
          </a:p>
        </p:txBody>
      </p:sp>
    </p:spTree>
    <p:extLst>
      <p:ext uri="{BB962C8B-B14F-4D97-AF65-F5344CB8AC3E}">
        <p14:creationId xmlns:p14="http://schemas.microsoft.com/office/powerpoint/2010/main" val="4020173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154781"/>
            <a:ext cx="2057400" cy="3290888"/>
          </a:xfrm>
        </p:spPr>
        <p:txBody>
          <a:bodyPr vert="eaVert"/>
          <a:lstStyle/>
          <a:p>
            <a:r>
              <a:rPr lang="es-ES_tradnl"/>
              <a:t>Clic para editar título</a:t>
            </a:r>
            <a:endParaRPr lang="es-ES"/>
          </a:p>
        </p:txBody>
      </p:sp>
      <p:sp>
        <p:nvSpPr>
          <p:cNvPr id="3" name="Marcador de texto vertical 2"/>
          <p:cNvSpPr>
            <a:spLocks noGrp="1"/>
          </p:cNvSpPr>
          <p:nvPr>
            <p:ph type="body" orient="vert" idx="1"/>
          </p:nvPr>
        </p:nvSpPr>
        <p:spPr>
          <a:xfrm>
            <a:off x="457200" y="154781"/>
            <a:ext cx="6019800" cy="3290888"/>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A6262467-A3E3-EF40-8204-81D12DEC60A8}" type="datetimeFigureOut">
              <a:rPr lang="es-ES" smtClean="0"/>
              <a:t>17/08/2023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633886B4-3B0A-AA49-9108-1E4A2CCBEF05}" type="slidenum">
              <a:rPr lang="es-ES" smtClean="0"/>
              <a:t>‹Nº›</a:t>
            </a:fld>
            <a:endParaRPr lang="es-ES"/>
          </a:p>
        </p:txBody>
      </p:sp>
    </p:spTree>
    <p:extLst>
      <p:ext uri="{BB962C8B-B14F-4D97-AF65-F5344CB8AC3E}">
        <p14:creationId xmlns:p14="http://schemas.microsoft.com/office/powerpoint/2010/main" val="3679519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A6262467-A3E3-EF40-8204-81D12DEC60A8}" type="datetimeFigureOut">
              <a:rPr lang="es-ES" smtClean="0"/>
              <a:t>17/08/2023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633886B4-3B0A-AA49-9108-1E4A2CCBEF05}" type="slidenum">
              <a:rPr lang="es-ES" smtClean="0"/>
              <a:t>‹Nº›</a:t>
            </a:fld>
            <a:endParaRPr lang="es-ES"/>
          </a:p>
        </p:txBody>
      </p:sp>
    </p:spTree>
    <p:extLst>
      <p:ext uri="{BB962C8B-B14F-4D97-AF65-F5344CB8AC3E}">
        <p14:creationId xmlns:p14="http://schemas.microsoft.com/office/powerpoint/2010/main" val="4208891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3305176"/>
            <a:ext cx="7772400" cy="1021556"/>
          </a:xfrm>
        </p:spPr>
        <p:txBody>
          <a:bodyPr anchor="t"/>
          <a:lstStyle>
            <a:lvl1pPr algn="l">
              <a:defRPr sz="4000" b="1" cap="all"/>
            </a:lvl1pPr>
          </a:lstStyle>
          <a:p>
            <a:r>
              <a:rPr lang="es-ES_tradnl"/>
              <a:t>Clic para editar título</a:t>
            </a:r>
            <a:endParaRPr lang="es-ES"/>
          </a:p>
        </p:txBody>
      </p:sp>
      <p:sp>
        <p:nvSpPr>
          <p:cNvPr id="3" name="Marcador de texto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Haga clic para modificar el estilo de texto del patrón</a:t>
            </a:r>
          </a:p>
        </p:txBody>
      </p:sp>
      <p:sp>
        <p:nvSpPr>
          <p:cNvPr id="4" name="Marcador de fecha 3"/>
          <p:cNvSpPr>
            <a:spLocks noGrp="1"/>
          </p:cNvSpPr>
          <p:nvPr>
            <p:ph type="dt" sz="half" idx="10"/>
          </p:nvPr>
        </p:nvSpPr>
        <p:spPr/>
        <p:txBody>
          <a:bodyPr/>
          <a:lstStyle/>
          <a:p>
            <a:fld id="{A6262467-A3E3-EF40-8204-81D12DEC60A8}" type="datetimeFigureOut">
              <a:rPr lang="es-ES" smtClean="0"/>
              <a:t>17/08/2023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633886B4-3B0A-AA49-9108-1E4A2CCBEF05}" type="slidenum">
              <a:rPr lang="es-ES" smtClean="0"/>
              <a:t>‹Nº›</a:t>
            </a:fld>
            <a:endParaRPr lang="es-ES"/>
          </a:p>
        </p:txBody>
      </p:sp>
    </p:spTree>
    <p:extLst>
      <p:ext uri="{BB962C8B-B14F-4D97-AF65-F5344CB8AC3E}">
        <p14:creationId xmlns:p14="http://schemas.microsoft.com/office/powerpoint/2010/main" val="21812807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contenido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fecha 4"/>
          <p:cNvSpPr>
            <a:spLocks noGrp="1"/>
          </p:cNvSpPr>
          <p:nvPr>
            <p:ph type="dt" sz="half" idx="10"/>
          </p:nvPr>
        </p:nvSpPr>
        <p:spPr/>
        <p:txBody>
          <a:bodyPr/>
          <a:lstStyle/>
          <a:p>
            <a:fld id="{A6262467-A3E3-EF40-8204-81D12DEC60A8}" type="datetimeFigureOut">
              <a:rPr lang="es-ES" smtClean="0"/>
              <a:t>17/08/2023</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633886B4-3B0A-AA49-9108-1E4A2CCBEF05}" type="slidenum">
              <a:rPr lang="es-ES" smtClean="0"/>
              <a:t>‹Nº›</a:t>
            </a:fld>
            <a:endParaRPr lang="es-ES"/>
          </a:p>
        </p:txBody>
      </p:sp>
    </p:spTree>
    <p:extLst>
      <p:ext uri="{BB962C8B-B14F-4D97-AF65-F5344CB8AC3E}">
        <p14:creationId xmlns:p14="http://schemas.microsoft.com/office/powerpoint/2010/main" val="14591260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457200" y="205979"/>
            <a:ext cx="8229600" cy="857250"/>
          </a:xfrm>
        </p:spPr>
        <p:txBody>
          <a:bodyPr/>
          <a:lstStyle>
            <a:lvl1pPr>
              <a:defRPr/>
            </a:lvl1pPr>
          </a:lstStyle>
          <a:p>
            <a:r>
              <a:rPr lang="es-ES_tradnl"/>
              <a:t>Clic para editar título</a:t>
            </a:r>
            <a:endParaRPr lang="es-ES"/>
          </a:p>
        </p:txBody>
      </p:sp>
      <p:sp>
        <p:nvSpPr>
          <p:cNvPr id="3" name="Marcador de texto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4" name="Marcador de contenido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texto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7" name="Marcador de fecha 6"/>
          <p:cNvSpPr>
            <a:spLocks noGrp="1"/>
          </p:cNvSpPr>
          <p:nvPr>
            <p:ph type="dt" sz="half" idx="10"/>
          </p:nvPr>
        </p:nvSpPr>
        <p:spPr/>
        <p:txBody>
          <a:bodyPr/>
          <a:lstStyle/>
          <a:p>
            <a:fld id="{A6262467-A3E3-EF40-8204-81D12DEC60A8}" type="datetimeFigureOut">
              <a:rPr lang="es-ES" smtClean="0"/>
              <a:t>17/08/2023</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633886B4-3B0A-AA49-9108-1E4A2CCBEF05}" type="slidenum">
              <a:rPr lang="es-ES" smtClean="0"/>
              <a:t>‹Nº›</a:t>
            </a:fld>
            <a:endParaRPr lang="es-ES"/>
          </a:p>
        </p:txBody>
      </p:sp>
    </p:spTree>
    <p:extLst>
      <p:ext uri="{BB962C8B-B14F-4D97-AF65-F5344CB8AC3E}">
        <p14:creationId xmlns:p14="http://schemas.microsoft.com/office/powerpoint/2010/main" val="25326594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fecha 2"/>
          <p:cNvSpPr>
            <a:spLocks noGrp="1"/>
          </p:cNvSpPr>
          <p:nvPr>
            <p:ph type="dt" sz="half" idx="10"/>
          </p:nvPr>
        </p:nvSpPr>
        <p:spPr/>
        <p:txBody>
          <a:bodyPr/>
          <a:lstStyle/>
          <a:p>
            <a:fld id="{A6262467-A3E3-EF40-8204-81D12DEC60A8}" type="datetimeFigureOut">
              <a:rPr lang="es-ES" smtClean="0"/>
              <a:t>17/08/2023</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633886B4-3B0A-AA49-9108-1E4A2CCBEF05}" type="slidenum">
              <a:rPr lang="es-ES" smtClean="0"/>
              <a:t>‹Nº›</a:t>
            </a:fld>
            <a:endParaRPr lang="es-ES"/>
          </a:p>
        </p:txBody>
      </p:sp>
    </p:spTree>
    <p:extLst>
      <p:ext uri="{BB962C8B-B14F-4D97-AF65-F5344CB8AC3E}">
        <p14:creationId xmlns:p14="http://schemas.microsoft.com/office/powerpoint/2010/main" val="20946866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A6262467-A3E3-EF40-8204-81D12DEC60A8}" type="datetimeFigureOut">
              <a:rPr lang="es-ES" smtClean="0"/>
              <a:t>17/08/2023</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633886B4-3B0A-AA49-9108-1E4A2CCBEF05}" type="slidenum">
              <a:rPr lang="es-ES" smtClean="0"/>
              <a:t>‹Nº›</a:t>
            </a:fld>
            <a:endParaRPr lang="es-ES"/>
          </a:p>
        </p:txBody>
      </p:sp>
    </p:spTree>
    <p:extLst>
      <p:ext uri="{BB962C8B-B14F-4D97-AF65-F5344CB8AC3E}">
        <p14:creationId xmlns:p14="http://schemas.microsoft.com/office/powerpoint/2010/main" val="3973566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1" y="204787"/>
            <a:ext cx="3008313" cy="871538"/>
          </a:xfrm>
        </p:spPr>
        <p:txBody>
          <a:bodyPr anchor="b"/>
          <a:lstStyle>
            <a:lvl1pPr algn="l">
              <a:defRPr sz="2000" b="1"/>
            </a:lvl1pPr>
          </a:lstStyle>
          <a:p>
            <a:r>
              <a:rPr lang="es-ES_tradnl"/>
              <a:t>Clic para editar título</a:t>
            </a:r>
            <a:endParaRPr lang="es-ES"/>
          </a:p>
        </p:txBody>
      </p:sp>
      <p:sp>
        <p:nvSpPr>
          <p:cNvPr id="3" name="Marcador de contenido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texto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A6262467-A3E3-EF40-8204-81D12DEC60A8}" type="datetimeFigureOut">
              <a:rPr lang="es-ES" smtClean="0"/>
              <a:t>17/08/2023</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633886B4-3B0A-AA49-9108-1E4A2CCBEF05}" type="slidenum">
              <a:rPr lang="es-ES" smtClean="0"/>
              <a:t>‹Nº›</a:t>
            </a:fld>
            <a:endParaRPr lang="es-ES"/>
          </a:p>
        </p:txBody>
      </p:sp>
    </p:spTree>
    <p:extLst>
      <p:ext uri="{BB962C8B-B14F-4D97-AF65-F5344CB8AC3E}">
        <p14:creationId xmlns:p14="http://schemas.microsoft.com/office/powerpoint/2010/main" val="4165251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3600450"/>
            <a:ext cx="5486400" cy="425054"/>
          </a:xfrm>
        </p:spPr>
        <p:txBody>
          <a:bodyPr anchor="b"/>
          <a:lstStyle>
            <a:lvl1pPr algn="l">
              <a:defRPr sz="2000" b="1"/>
            </a:lvl1pPr>
          </a:lstStyle>
          <a:p>
            <a:r>
              <a:rPr lang="es-ES_tradnl"/>
              <a:t>Clic para editar título</a:t>
            </a:r>
            <a:endParaRPr lang="es-ES"/>
          </a:p>
        </p:txBody>
      </p:sp>
      <p:sp>
        <p:nvSpPr>
          <p:cNvPr id="3" name="Marcador de posición de imagen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A6262467-A3E3-EF40-8204-81D12DEC60A8}" type="datetimeFigureOut">
              <a:rPr lang="es-ES" smtClean="0"/>
              <a:t>17/08/2023</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633886B4-3B0A-AA49-9108-1E4A2CCBEF05}" type="slidenum">
              <a:rPr lang="es-ES" smtClean="0"/>
              <a:t>‹Nº›</a:t>
            </a:fld>
            <a:endParaRPr lang="es-ES"/>
          </a:p>
        </p:txBody>
      </p:sp>
    </p:spTree>
    <p:extLst>
      <p:ext uri="{BB962C8B-B14F-4D97-AF65-F5344CB8AC3E}">
        <p14:creationId xmlns:p14="http://schemas.microsoft.com/office/powerpoint/2010/main" val="7067223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s-ES_tradnl"/>
              <a:t>Clic para editar título</a:t>
            </a:r>
            <a:endParaRPr lang="es-ES"/>
          </a:p>
        </p:txBody>
      </p:sp>
      <p:sp>
        <p:nvSpPr>
          <p:cNvPr id="3" name="Marcador de texto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A6262467-A3E3-EF40-8204-81D12DEC60A8}" type="datetimeFigureOut">
              <a:rPr lang="es-ES" smtClean="0"/>
              <a:t>17/08/2023</a:t>
            </a:fld>
            <a:endParaRPr lang="es-ES"/>
          </a:p>
        </p:txBody>
      </p:sp>
      <p:sp>
        <p:nvSpPr>
          <p:cNvPr id="5" name="Marcador de pie de página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33886B4-3B0A-AA49-9108-1E4A2CCBEF05}" type="slidenum">
              <a:rPr lang="es-ES" smtClean="0"/>
              <a:t>‹Nº›</a:t>
            </a:fld>
            <a:endParaRPr lang="es-ES"/>
          </a:p>
        </p:txBody>
      </p:sp>
    </p:spTree>
    <p:extLst>
      <p:ext uri="{BB962C8B-B14F-4D97-AF65-F5344CB8AC3E}">
        <p14:creationId xmlns:p14="http://schemas.microsoft.com/office/powerpoint/2010/main" val="32362087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emf"/><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1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2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10.emf"/><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10.emf"/><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2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3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4.emf"/></Relationships>
</file>

<file path=ppt/slides/_rels/slide3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emf"/><Relationship Id="rId7" Type="http://schemas.openxmlformats.org/officeDocument/2006/relationships/diagramColors" Target="../diagrams/colors1.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7.emf"/></Relationships>
</file>

<file path=ppt/slides/_rels/slide3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hyperlink" Target="https://siac.cultura.gob.cl/formulariosiac" TargetMode="External"/><Relationship Id="rId4" Type="http://schemas.openxmlformats.org/officeDocument/2006/relationships/hyperlink" Target="https://www.fondosdecultura.cl/ayuda/preguntas-frecuentes-fondos/"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emf"/><Relationship Id="rId4" Type="http://schemas.openxmlformats.org/officeDocument/2006/relationships/image" Target="../media/image3.emf"/></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pptes-fondos-0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Imagen 6"/>
          <p:cNvPicPr>
            <a:picLocks noChangeAspect="1"/>
          </p:cNvPicPr>
          <p:nvPr/>
        </p:nvPicPr>
        <p:blipFill>
          <a:blip r:embed="rId3"/>
          <a:stretch>
            <a:fillRect/>
          </a:stretch>
        </p:blipFill>
        <p:spPr>
          <a:xfrm>
            <a:off x="704330" y="3685064"/>
            <a:ext cx="1140246" cy="1042023"/>
          </a:xfrm>
          <a:prstGeom prst="rect">
            <a:avLst/>
          </a:prstGeom>
        </p:spPr>
      </p:pic>
      <p:sp>
        <p:nvSpPr>
          <p:cNvPr id="8" name="Rectángulo redondeado 7"/>
          <p:cNvSpPr/>
          <p:nvPr/>
        </p:nvSpPr>
        <p:spPr>
          <a:xfrm>
            <a:off x="516154" y="1263698"/>
            <a:ext cx="5818865" cy="361057"/>
          </a:xfrm>
          <a:prstGeom prst="roundRect">
            <a:avLst>
              <a:gd name="adj" fmla="val 50000"/>
            </a:avLst>
          </a:prstGeom>
          <a:solidFill>
            <a:srgbClr val="DF37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9" name="CuadroTexto 8"/>
          <p:cNvSpPr txBox="1"/>
          <p:nvPr/>
        </p:nvSpPr>
        <p:spPr>
          <a:xfrm>
            <a:off x="645412" y="1260449"/>
            <a:ext cx="5734153" cy="400110"/>
          </a:xfrm>
          <a:prstGeom prst="rect">
            <a:avLst/>
          </a:prstGeom>
          <a:noFill/>
        </p:spPr>
        <p:txBody>
          <a:bodyPr wrap="square" lIns="91440" tIns="45720" rIns="91440" bIns="45720" rtlCol="0" anchor="t">
            <a:spAutoFit/>
          </a:bodyPr>
          <a:lstStyle/>
          <a:p>
            <a:r>
              <a:rPr lang="es-ES" sz="2000" b="1">
                <a:solidFill>
                  <a:srgbClr val="EEE0D1"/>
                </a:solidFill>
                <a:latin typeface="Verdana"/>
                <a:cs typeface="Verdana"/>
              </a:rPr>
              <a:t>Fondo Nacional de Desarrollo Cultural</a:t>
            </a:r>
            <a:endParaRPr lang="es-ES" sz="2000" b="1">
              <a:solidFill>
                <a:srgbClr val="EEE0D1"/>
              </a:solidFill>
              <a:latin typeface="Verdana"/>
              <a:ea typeface="Verdana"/>
              <a:cs typeface="Verdana"/>
            </a:endParaRPr>
          </a:p>
        </p:txBody>
      </p:sp>
      <p:pic>
        <p:nvPicPr>
          <p:cNvPr id="10" name="Imagen 9"/>
          <p:cNvPicPr>
            <a:picLocks noChangeAspect="1"/>
          </p:cNvPicPr>
          <p:nvPr/>
        </p:nvPicPr>
        <p:blipFill>
          <a:blip r:embed="rId4"/>
          <a:stretch>
            <a:fillRect/>
          </a:stretch>
        </p:blipFill>
        <p:spPr>
          <a:xfrm>
            <a:off x="2077876" y="3977859"/>
            <a:ext cx="2006185" cy="466083"/>
          </a:xfrm>
          <a:prstGeom prst="rect">
            <a:avLst/>
          </a:prstGeom>
        </p:spPr>
      </p:pic>
      <p:sp>
        <p:nvSpPr>
          <p:cNvPr id="11" name="CuadroTexto 10"/>
          <p:cNvSpPr txBox="1"/>
          <p:nvPr/>
        </p:nvSpPr>
        <p:spPr>
          <a:xfrm>
            <a:off x="570329" y="2148819"/>
            <a:ext cx="4221784" cy="523220"/>
          </a:xfrm>
          <a:prstGeom prst="rect">
            <a:avLst/>
          </a:prstGeom>
          <a:noFill/>
        </p:spPr>
        <p:txBody>
          <a:bodyPr wrap="square" lIns="91440" tIns="45720" rIns="91440" bIns="45720" rtlCol="0" anchor="t">
            <a:spAutoFit/>
          </a:bodyPr>
          <a:lstStyle/>
          <a:p>
            <a:r>
              <a:rPr lang="es-ES" sz="1400" b="1">
                <a:solidFill>
                  <a:srgbClr val="1A325C"/>
                </a:solidFill>
                <a:latin typeface="Verdana"/>
                <a:cs typeface="Verdana"/>
              </a:rPr>
              <a:t>Convocatoria 2024</a:t>
            </a:r>
          </a:p>
          <a:p>
            <a:r>
              <a:rPr lang="es-ES" sz="1400" b="1">
                <a:solidFill>
                  <a:srgbClr val="1A325C"/>
                </a:solidFill>
                <a:latin typeface="Verdana"/>
                <a:ea typeface="Verdana"/>
                <a:cs typeface="Verdana"/>
              </a:rPr>
              <a:t>CAPACITACIÓN EN LÍNEA</a:t>
            </a:r>
          </a:p>
        </p:txBody>
      </p:sp>
      <p:pic>
        <p:nvPicPr>
          <p:cNvPr id="12" name="Imagen 11"/>
          <p:cNvPicPr>
            <a:picLocks noChangeAspect="1"/>
          </p:cNvPicPr>
          <p:nvPr/>
        </p:nvPicPr>
        <p:blipFill>
          <a:blip r:embed="rId5"/>
          <a:stretch>
            <a:fillRect/>
          </a:stretch>
        </p:blipFill>
        <p:spPr>
          <a:xfrm>
            <a:off x="3682859" y="0"/>
            <a:ext cx="1778283" cy="117042"/>
          </a:xfrm>
          <a:prstGeom prst="rect">
            <a:avLst/>
          </a:prstGeom>
        </p:spPr>
      </p:pic>
      <p:sp>
        <p:nvSpPr>
          <p:cNvPr id="3" name="Rectángulo redondeado 7">
            <a:extLst>
              <a:ext uri="{FF2B5EF4-FFF2-40B4-BE49-F238E27FC236}">
                <a16:creationId xmlns:a16="http://schemas.microsoft.com/office/drawing/2014/main" id="{74BD89A7-B59F-4D3D-1399-CAAEFC7FD2AD}"/>
              </a:ext>
            </a:extLst>
          </p:cNvPr>
          <p:cNvSpPr/>
          <p:nvPr/>
        </p:nvSpPr>
        <p:spPr>
          <a:xfrm>
            <a:off x="537061" y="1660960"/>
            <a:ext cx="3477110" cy="361057"/>
          </a:xfrm>
          <a:prstGeom prst="roundRect">
            <a:avLst>
              <a:gd name="adj" fmla="val 50000"/>
            </a:avLst>
          </a:prstGeom>
          <a:solidFill>
            <a:srgbClr val="DF3752"/>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r>
              <a:rPr lang="es-ES" sz="2000" b="1">
                <a:solidFill>
                  <a:srgbClr val="EEE0D1"/>
                </a:solidFill>
                <a:latin typeface="Verdana"/>
                <a:ea typeface="Verdana"/>
                <a:cs typeface="Calibri"/>
              </a:rPr>
              <a:t>y las Artes - </a:t>
            </a:r>
            <a:r>
              <a:rPr lang="es-ES" sz="2000">
                <a:solidFill>
                  <a:srgbClr val="EEE0D1"/>
                </a:solidFill>
                <a:latin typeface="Verdana"/>
                <a:ea typeface="Verdana"/>
                <a:cs typeface="Calibri"/>
              </a:rPr>
              <a:t>FONDART</a:t>
            </a:r>
          </a:p>
        </p:txBody>
      </p:sp>
    </p:spTree>
    <p:extLst>
      <p:ext uri="{BB962C8B-B14F-4D97-AF65-F5344CB8AC3E}">
        <p14:creationId xmlns:p14="http://schemas.microsoft.com/office/powerpoint/2010/main" val="28380592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descr="pptes-fondos-10.png">
            <a:extLst>
              <a:ext uri="{FF2B5EF4-FFF2-40B4-BE49-F238E27FC236}">
                <a16:creationId xmlns:a16="http://schemas.microsoft.com/office/drawing/2014/main" id="{D49F9B28-D011-943E-EE4D-6A19D9C666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09" y="0"/>
            <a:ext cx="9144000" cy="5143500"/>
          </a:xfrm>
          <a:prstGeom prst="rect">
            <a:avLst/>
          </a:prstGeom>
        </p:spPr>
      </p:pic>
      <p:graphicFrame>
        <p:nvGraphicFramePr>
          <p:cNvPr id="2" name="Tabla 1"/>
          <p:cNvGraphicFramePr>
            <a:graphicFrameLocks noGrp="1"/>
          </p:cNvGraphicFramePr>
          <p:nvPr>
            <p:extLst>
              <p:ext uri="{D42A27DB-BD31-4B8C-83A1-F6EECF244321}">
                <p14:modId xmlns:p14="http://schemas.microsoft.com/office/powerpoint/2010/main" val="4231285908"/>
              </p:ext>
            </p:extLst>
          </p:nvPr>
        </p:nvGraphicFramePr>
        <p:xfrm>
          <a:off x="2166486" y="722074"/>
          <a:ext cx="3657600" cy="4312920"/>
        </p:xfrm>
        <a:graphic>
          <a:graphicData uri="http://schemas.openxmlformats.org/drawingml/2006/table">
            <a:tbl>
              <a:tblPr firstRow="1" bandRow="1">
                <a:tableStyleId>{2D5ABB26-0587-4C30-8999-92F81FD0307C}</a:tableStyleId>
              </a:tblPr>
              <a:tblGrid>
                <a:gridCol w="12192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tblGrid>
              <a:tr h="370840">
                <a:tc>
                  <a:txBody>
                    <a:bodyPr/>
                    <a:lstStyle/>
                    <a:p>
                      <a:pPr lvl="0" algn="ctr">
                        <a:buNone/>
                      </a:pPr>
                      <a:r>
                        <a:rPr lang="es-ES" sz="1050" b="0">
                          <a:solidFill>
                            <a:srgbClr val="EEE0D1"/>
                          </a:solidFill>
                          <a:latin typeface="Verdana"/>
                          <a:cs typeface="Verdana"/>
                        </a:rPr>
                        <a:t>REGIÓN</a:t>
                      </a:r>
                    </a:p>
                  </a:txBody>
                  <a:tcPr anchor="ctr">
                    <a:lnL w="3175" cap="flat" cmpd="sng" algn="ctr">
                      <a:solidFill>
                        <a:srgbClr val="DF3752"/>
                      </a:solidFill>
                      <a:prstDash val="solid"/>
                      <a:round/>
                      <a:headEnd type="none" w="med" len="med"/>
                      <a:tailEnd type="none" w="med" len="med"/>
                    </a:lnL>
                    <a:lnR w="3175" cap="flat" cmpd="sng" algn="ctr">
                      <a:solidFill>
                        <a:srgbClr val="DF3752"/>
                      </a:solidFill>
                      <a:prstDash val="solid"/>
                      <a:round/>
                      <a:headEnd type="none" w="med" len="med"/>
                      <a:tailEnd type="none" w="med" len="med"/>
                    </a:lnR>
                    <a:lnT w="3175" cap="flat" cmpd="sng" algn="ctr">
                      <a:solidFill>
                        <a:srgbClr val="DF3752"/>
                      </a:solidFill>
                      <a:prstDash val="solid"/>
                      <a:round/>
                      <a:headEnd type="none" w="med" len="med"/>
                      <a:tailEnd type="none" w="med" len="med"/>
                    </a:lnT>
                    <a:lnB w="3175" cap="flat" cmpd="sng" algn="ctr">
                      <a:solidFill>
                        <a:srgbClr val="DF3752"/>
                      </a:solidFill>
                      <a:prstDash val="solid"/>
                      <a:round/>
                      <a:headEnd type="none" w="med" len="med"/>
                      <a:tailEnd type="none" w="med" len="med"/>
                    </a:lnB>
                    <a:solidFill>
                      <a:srgbClr val="DF3752"/>
                    </a:solidFill>
                  </a:tcPr>
                </a:tc>
                <a:tc>
                  <a:txBody>
                    <a:bodyPr/>
                    <a:lstStyle/>
                    <a:p>
                      <a:pPr algn="ctr"/>
                      <a:r>
                        <a:rPr lang="es-ES" sz="1050" b="0">
                          <a:solidFill>
                            <a:srgbClr val="EEE0D1"/>
                          </a:solidFill>
                          <a:latin typeface="Verdana"/>
                          <a:cs typeface="Verdana"/>
                        </a:rPr>
                        <a:t>M. EMERGENTES</a:t>
                      </a:r>
                    </a:p>
                  </a:txBody>
                  <a:tcPr anchor="ctr">
                    <a:lnL w="3175" cap="flat" cmpd="sng" algn="ctr">
                      <a:solidFill>
                        <a:srgbClr val="DF3752"/>
                      </a:solidFill>
                      <a:prstDash val="solid"/>
                      <a:round/>
                      <a:headEnd type="none" w="med" len="med"/>
                      <a:tailEnd type="none" w="med" len="med"/>
                    </a:lnL>
                    <a:lnR w="3175" cap="flat" cmpd="sng" algn="ctr">
                      <a:solidFill>
                        <a:srgbClr val="DF3752"/>
                      </a:solidFill>
                      <a:prstDash val="solid"/>
                      <a:round/>
                      <a:headEnd type="none" w="med" len="med"/>
                      <a:tailEnd type="none" w="med" len="med"/>
                    </a:lnR>
                    <a:lnT w="3175" cap="flat" cmpd="sng" algn="ctr">
                      <a:solidFill>
                        <a:srgbClr val="DF3752"/>
                      </a:solidFill>
                      <a:prstDash val="solid"/>
                      <a:round/>
                      <a:headEnd type="none" w="med" len="med"/>
                      <a:tailEnd type="none" w="med" len="med"/>
                    </a:lnT>
                    <a:lnB w="3175" cap="flat" cmpd="sng" algn="ctr">
                      <a:solidFill>
                        <a:srgbClr val="DF3752"/>
                      </a:solidFill>
                      <a:prstDash val="solid"/>
                      <a:round/>
                      <a:headEnd type="none" w="med" len="med"/>
                      <a:tailEnd type="none" w="med" len="med"/>
                    </a:lnB>
                    <a:solidFill>
                      <a:srgbClr val="DF3752"/>
                    </a:solidFill>
                  </a:tcPr>
                </a:tc>
                <a:tc>
                  <a:txBody>
                    <a:bodyPr/>
                    <a:lstStyle/>
                    <a:p>
                      <a:pPr algn="ctr"/>
                      <a:r>
                        <a:rPr lang="es-ES" sz="1050" b="0">
                          <a:solidFill>
                            <a:srgbClr val="EEE0D1"/>
                          </a:solidFill>
                          <a:latin typeface="Verdana"/>
                          <a:cs typeface="Verdana"/>
                        </a:rPr>
                        <a:t>M. TRAYECTORIA</a:t>
                      </a:r>
                    </a:p>
                  </a:txBody>
                  <a:tcPr anchor="ctr">
                    <a:lnL w="3175" cap="flat" cmpd="sng" algn="ctr">
                      <a:solidFill>
                        <a:srgbClr val="DF3752"/>
                      </a:solidFill>
                      <a:prstDash val="solid"/>
                      <a:round/>
                      <a:headEnd type="none" w="med" len="med"/>
                      <a:tailEnd type="none" w="med" len="med"/>
                    </a:lnL>
                    <a:lnR w="3175" cap="flat" cmpd="sng" algn="ctr">
                      <a:solidFill>
                        <a:srgbClr val="DF3752"/>
                      </a:solidFill>
                      <a:prstDash val="solid"/>
                      <a:round/>
                      <a:headEnd type="none" w="med" len="med"/>
                      <a:tailEnd type="none" w="med" len="med"/>
                    </a:lnR>
                    <a:lnT w="3175" cap="flat" cmpd="sng" algn="ctr">
                      <a:solidFill>
                        <a:srgbClr val="DF3752"/>
                      </a:solidFill>
                      <a:prstDash val="solid"/>
                      <a:round/>
                      <a:headEnd type="none" w="med" len="med"/>
                      <a:tailEnd type="none" w="med" len="med"/>
                    </a:lnT>
                    <a:lnB w="3175" cap="flat" cmpd="sng" algn="ctr">
                      <a:solidFill>
                        <a:srgbClr val="DF3752"/>
                      </a:solidFill>
                      <a:prstDash val="solid"/>
                      <a:round/>
                      <a:headEnd type="none" w="med" len="med"/>
                      <a:tailEnd type="none" w="med" len="med"/>
                    </a:lnB>
                    <a:solidFill>
                      <a:srgbClr val="DF3752"/>
                    </a:solidFill>
                  </a:tcPr>
                </a:tc>
                <a:extLst>
                  <a:ext uri="{0D108BD9-81ED-4DB2-BD59-A6C34878D82A}">
                    <a16:rowId xmlns:a16="http://schemas.microsoft.com/office/drawing/2014/main" val="10000"/>
                  </a:ext>
                </a:extLst>
              </a:tr>
              <a:tr h="229993">
                <a:tc>
                  <a:txBody>
                    <a:bodyPr/>
                    <a:lstStyle/>
                    <a:p>
                      <a:r>
                        <a:rPr lang="es-ES" sz="1000" kern="1200">
                          <a:solidFill>
                            <a:srgbClr val="1A325C"/>
                          </a:solidFill>
                          <a:latin typeface="Vedana"/>
                          <a:ea typeface="+mn-ea"/>
                          <a:cs typeface="+mn-cs"/>
                        </a:rPr>
                        <a:t>Arica y Parinacota</a:t>
                      </a:r>
                    </a:p>
                  </a:txBody>
                  <a:tcPr>
                    <a:lnL w="3175" cap="flat" cmpd="sng" algn="ctr">
                      <a:solidFill>
                        <a:srgbClr val="DF3752"/>
                      </a:solidFill>
                      <a:prstDash val="solid"/>
                      <a:round/>
                      <a:headEnd type="none" w="med" len="med"/>
                      <a:tailEnd type="none" w="med" len="med"/>
                    </a:lnL>
                    <a:lnR w="3175" cap="flat" cmpd="sng" algn="ctr">
                      <a:solidFill>
                        <a:srgbClr val="DF3752"/>
                      </a:solidFill>
                      <a:prstDash val="solid"/>
                      <a:round/>
                      <a:headEnd type="none" w="med" len="med"/>
                      <a:tailEnd type="none" w="med" len="med"/>
                    </a:lnR>
                    <a:lnT w="3175" cap="flat" cmpd="sng" algn="ctr">
                      <a:solidFill>
                        <a:srgbClr val="DF3752"/>
                      </a:solidFill>
                      <a:prstDash val="solid"/>
                      <a:round/>
                      <a:headEnd type="none" w="med" len="med"/>
                      <a:tailEnd type="none" w="med" len="med"/>
                    </a:lnT>
                    <a:lnB w="3175" cap="flat" cmpd="sng" algn="ctr">
                      <a:solidFill>
                        <a:srgbClr val="DF3752"/>
                      </a:solidFill>
                      <a:prstDash val="solid"/>
                      <a:round/>
                      <a:headEnd type="none" w="med" len="med"/>
                      <a:tailEnd type="none" w="med" len="med"/>
                    </a:lnB>
                    <a:noFill/>
                  </a:tcPr>
                </a:tc>
                <a:tc>
                  <a:txBody>
                    <a:bodyPr/>
                    <a:lstStyle/>
                    <a:p>
                      <a:pPr algn="r"/>
                      <a:r>
                        <a:rPr lang="es-ES" sz="1000" kern="1200">
                          <a:solidFill>
                            <a:srgbClr val="1A325C"/>
                          </a:solidFill>
                          <a:latin typeface="Vedana"/>
                          <a:ea typeface="+mn-ea"/>
                          <a:cs typeface="+mn-cs"/>
                        </a:rPr>
                        <a:t>50.000.000.</a:t>
                      </a:r>
                    </a:p>
                  </a:txBody>
                  <a:tcPr>
                    <a:lnL w="3175" cap="flat" cmpd="sng" algn="ctr">
                      <a:solidFill>
                        <a:srgbClr val="DF3752"/>
                      </a:solidFill>
                      <a:prstDash val="solid"/>
                      <a:round/>
                      <a:headEnd type="none" w="med" len="med"/>
                      <a:tailEnd type="none" w="med" len="med"/>
                    </a:lnL>
                    <a:lnR w="3175" cap="flat" cmpd="sng" algn="ctr">
                      <a:solidFill>
                        <a:srgbClr val="DF3752"/>
                      </a:solidFill>
                      <a:prstDash val="solid"/>
                      <a:round/>
                      <a:headEnd type="none" w="med" len="med"/>
                      <a:tailEnd type="none" w="med" len="med"/>
                    </a:lnR>
                    <a:lnT w="3175" cap="flat" cmpd="sng" algn="ctr">
                      <a:solidFill>
                        <a:srgbClr val="DF3752"/>
                      </a:solidFill>
                      <a:prstDash val="solid"/>
                      <a:round/>
                      <a:headEnd type="none" w="med" len="med"/>
                      <a:tailEnd type="none" w="med" len="med"/>
                    </a:lnT>
                    <a:lnB w="3175" cap="flat" cmpd="sng" algn="ctr">
                      <a:solidFill>
                        <a:srgbClr val="DF3752"/>
                      </a:solidFill>
                      <a:prstDash val="solid"/>
                      <a:round/>
                      <a:headEnd type="none" w="med" len="med"/>
                      <a:tailEnd type="none" w="med" len="med"/>
                    </a:lnB>
                    <a:noFill/>
                  </a:tcPr>
                </a:tc>
                <a:tc>
                  <a:txBody>
                    <a:bodyPr/>
                    <a:lstStyle/>
                    <a:p>
                      <a:pPr algn="r"/>
                      <a:r>
                        <a:rPr lang="es-ES" sz="1000" kern="1200">
                          <a:solidFill>
                            <a:srgbClr val="1A325C"/>
                          </a:solidFill>
                          <a:latin typeface="Vedana"/>
                          <a:ea typeface="+mn-ea"/>
                          <a:cs typeface="+mn-cs"/>
                        </a:rPr>
                        <a:t>65.000.000.</a:t>
                      </a:r>
                    </a:p>
                  </a:txBody>
                  <a:tcPr>
                    <a:lnL w="3175" cap="flat" cmpd="sng" algn="ctr">
                      <a:solidFill>
                        <a:srgbClr val="DF3752"/>
                      </a:solidFill>
                      <a:prstDash val="solid"/>
                      <a:round/>
                      <a:headEnd type="none" w="med" len="med"/>
                      <a:tailEnd type="none" w="med" len="med"/>
                    </a:lnL>
                    <a:lnR w="3175" cap="flat" cmpd="sng" algn="ctr">
                      <a:solidFill>
                        <a:srgbClr val="DF3752"/>
                      </a:solidFill>
                      <a:prstDash val="solid"/>
                      <a:round/>
                      <a:headEnd type="none" w="med" len="med"/>
                      <a:tailEnd type="none" w="med" len="med"/>
                    </a:lnR>
                    <a:lnT w="3175" cap="flat" cmpd="sng" algn="ctr">
                      <a:solidFill>
                        <a:srgbClr val="DF3752"/>
                      </a:solidFill>
                      <a:prstDash val="solid"/>
                      <a:round/>
                      <a:headEnd type="none" w="med" len="med"/>
                      <a:tailEnd type="none" w="med" len="med"/>
                    </a:lnT>
                    <a:lnB w="3175" cap="flat" cmpd="sng" algn="ctr">
                      <a:solidFill>
                        <a:srgbClr val="DF3752"/>
                      </a:solidFill>
                      <a:prstDash val="solid"/>
                      <a:round/>
                      <a:headEnd type="none" w="med" len="med"/>
                      <a:tailEnd type="none" w="med" len="med"/>
                    </a:lnB>
                    <a:noFill/>
                  </a:tcPr>
                </a:tc>
                <a:extLst>
                  <a:ext uri="{0D108BD9-81ED-4DB2-BD59-A6C34878D82A}">
                    <a16:rowId xmlns:a16="http://schemas.microsoft.com/office/drawing/2014/main" val="10001"/>
                  </a:ext>
                </a:extLst>
              </a:tr>
              <a:tr h="229993">
                <a:tc>
                  <a:txBody>
                    <a:bodyPr/>
                    <a:lstStyle/>
                    <a:p>
                      <a:r>
                        <a:rPr lang="es-ES" sz="1000" kern="1200">
                          <a:solidFill>
                            <a:srgbClr val="1A325C"/>
                          </a:solidFill>
                          <a:latin typeface="Vedana"/>
                          <a:ea typeface="+mn-ea"/>
                          <a:cs typeface="+mn-cs"/>
                        </a:rPr>
                        <a:t>Tarapacá</a:t>
                      </a:r>
                    </a:p>
                  </a:txBody>
                  <a:tcPr>
                    <a:lnL w="3175" cap="flat" cmpd="sng" algn="ctr">
                      <a:solidFill>
                        <a:srgbClr val="DF3752"/>
                      </a:solidFill>
                      <a:prstDash val="solid"/>
                      <a:round/>
                      <a:headEnd type="none" w="med" len="med"/>
                      <a:tailEnd type="none" w="med" len="med"/>
                    </a:lnL>
                    <a:lnR w="3175" cap="flat" cmpd="sng" algn="ctr">
                      <a:solidFill>
                        <a:srgbClr val="DF3752"/>
                      </a:solidFill>
                      <a:prstDash val="solid"/>
                      <a:round/>
                      <a:headEnd type="none" w="med" len="med"/>
                      <a:tailEnd type="none" w="med" len="med"/>
                    </a:lnR>
                    <a:lnT w="3175" cap="flat" cmpd="sng" algn="ctr">
                      <a:solidFill>
                        <a:srgbClr val="DF3752"/>
                      </a:solidFill>
                      <a:prstDash val="solid"/>
                      <a:round/>
                      <a:headEnd type="none" w="med" len="med"/>
                      <a:tailEnd type="none" w="med" len="med"/>
                    </a:lnT>
                    <a:lnB w="3175" cap="flat" cmpd="sng" algn="ctr">
                      <a:solidFill>
                        <a:srgbClr val="DF3752"/>
                      </a:solidFill>
                      <a:prstDash val="solid"/>
                      <a:round/>
                      <a:headEnd type="none" w="med" len="med"/>
                      <a:tailEnd type="none" w="med" len="med"/>
                    </a:lnB>
                    <a:noFill/>
                  </a:tcPr>
                </a:tc>
                <a:tc>
                  <a:txBody>
                    <a:bodyPr/>
                    <a:lstStyle/>
                    <a:p>
                      <a:pPr algn="r"/>
                      <a:r>
                        <a:rPr lang="es-ES" sz="1000" kern="1200">
                          <a:solidFill>
                            <a:srgbClr val="1A325C"/>
                          </a:solidFill>
                          <a:latin typeface="Vedana"/>
                          <a:ea typeface="+mn-ea"/>
                          <a:cs typeface="+mn-cs"/>
                        </a:rPr>
                        <a:t>100.000.000.</a:t>
                      </a:r>
                    </a:p>
                  </a:txBody>
                  <a:tcPr>
                    <a:lnL w="3175" cap="flat" cmpd="sng" algn="ctr">
                      <a:solidFill>
                        <a:srgbClr val="DF3752"/>
                      </a:solidFill>
                      <a:prstDash val="solid"/>
                      <a:round/>
                      <a:headEnd type="none" w="med" len="med"/>
                      <a:tailEnd type="none" w="med" len="med"/>
                    </a:lnL>
                    <a:lnR w="3175" cap="flat" cmpd="sng" algn="ctr">
                      <a:solidFill>
                        <a:srgbClr val="DF3752"/>
                      </a:solidFill>
                      <a:prstDash val="solid"/>
                      <a:round/>
                      <a:headEnd type="none" w="med" len="med"/>
                      <a:tailEnd type="none" w="med" len="med"/>
                    </a:lnR>
                    <a:lnT w="3175" cap="flat" cmpd="sng" algn="ctr">
                      <a:solidFill>
                        <a:srgbClr val="DF3752"/>
                      </a:solidFill>
                      <a:prstDash val="solid"/>
                      <a:round/>
                      <a:headEnd type="none" w="med" len="med"/>
                      <a:tailEnd type="none" w="med" len="med"/>
                    </a:lnT>
                    <a:lnB w="3175" cap="flat" cmpd="sng" algn="ctr">
                      <a:solidFill>
                        <a:srgbClr val="DF3752"/>
                      </a:solidFill>
                      <a:prstDash val="solid"/>
                      <a:round/>
                      <a:headEnd type="none" w="med" len="med"/>
                      <a:tailEnd type="none" w="med" len="med"/>
                    </a:lnB>
                    <a:noFill/>
                  </a:tcPr>
                </a:tc>
                <a:tc>
                  <a:txBody>
                    <a:bodyPr/>
                    <a:lstStyle/>
                    <a:p>
                      <a:pPr algn="r"/>
                      <a:r>
                        <a:rPr lang="es-ES" sz="1000" kern="1200">
                          <a:solidFill>
                            <a:srgbClr val="1A325C"/>
                          </a:solidFill>
                          <a:latin typeface="Vedana"/>
                          <a:ea typeface="+mn-ea"/>
                          <a:cs typeface="+mn-cs"/>
                        </a:rPr>
                        <a:t>70.000.000.</a:t>
                      </a:r>
                    </a:p>
                  </a:txBody>
                  <a:tcPr>
                    <a:lnL w="3175" cap="flat" cmpd="sng" algn="ctr">
                      <a:solidFill>
                        <a:srgbClr val="DF3752"/>
                      </a:solidFill>
                      <a:prstDash val="solid"/>
                      <a:round/>
                      <a:headEnd type="none" w="med" len="med"/>
                      <a:tailEnd type="none" w="med" len="med"/>
                    </a:lnL>
                    <a:lnR w="3175" cap="flat" cmpd="sng" algn="ctr">
                      <a:solidFill>
                        <a:srgbClr val="DF3752"/>
                      </a:solidFill>
                      <a:prstDash val="solid"/>
                      <a:round/>
                      <a:headEnd type="none" w="med" len="med"/>
                      <a:tailEnd type="none" w="med" len="med"/>
                    </a:lnR>
                    <a:lnT w="3175" cap="flat" cmpd="sng" algn="ctr">
                      <a:solidFill>
                        <a:srgbClr val="DF3752"/>
                      </a:solidFill>
                      <a:prstDash val="solid"/>
                      <a:round/>
                      <a:headEnd type="none" w="med" len="med"/>
                      <a:tailEnd type="none" w="med" len="med"/>
                    </a:lnT>
                    <a:lnB w="3175" cap="flat" cmpd="sng" algn="ctr">
                      <a:solidFill>
                        <a:srgbClr val="DF3752"/>
                      </a:solidFill>
                      <a:prstDash val="solid"/>
                      <a:round/>
                      <a:headEnd type="none" w="med" len="med"/>
                      <a:tailEnd type="none" w="med" len="med"/>
                    </a:lnB>
                    <a:noFill/>
                  </a:tcPr>
                </a:tc>
                <a:extLst>
                  <a:ext uri="{0D108BD9-81ED-4DB2-BD59-A6C34878D82A}">
                    <a16:rowId xmlns:a16="http://schemas.microsoft.com/office/drawing/2014/main" val="10002"/>
                  </a:ext>
                </a:extLst>
              </a:tr>
              <a:tr h="229993">
                <a:tc>
                  <a:txBody>
                    <a:bodyPr/>
                    <a:lstStyle/>
                    <a:p>
                      <a:r>
                        <a:rPr lang="es-ES" sz="1000" kern="1200">
                          <a:solidFill>
                            <a:srgbClr val="1A325C"/>
                          </a:solidFill>
                          <a:latin typeface="Vedana"/>
                          <a:ea typeface="+mn-ea"/>
                          <a:cs typeface="+mn-cs"/>
                        </a:rPr>
                        <a:t>Antofagasta</a:t>
                      </a:r>
                    </a:p>
                  </a:txBody>
                  <a:tcPr>
                    <a:lnL w="3175" cap="flat" cmpd="sng" algn="ctr">
                      <a:solidFill>
                        <a:srgbClr val="DF3752"/>
                      </a:solidFill>
                      <a:prstDash val="solid"/>
                      <a:round/>
                      <a:headEnd type="none" w="med" len="med"/>
                      <a:tailEnd type="none" w="med" len="med"/>
                    </a:lnL>
                    <a:lnR w="3175" cap="flat" cmpd="sng" algn="ctr">
                      <a:solidFill>
                        <a:srgbClr val="DF3752"/>
                      </a:solidFill>
                      <a:prstDash val="solid"/>
                      <a:round/>
                      <a:headEnd type="none" w="med" len="med"/>
                      <a:tailEnd type="none" w="med" len="med"/>
                    </a:lnR>
                    <a:lnT w="3175" cap="flat" cmpd="sng" algn="ctr">
                      <a:solidFill>
                        <a:srgbClr val="DF3752"/>
                      </a:solidFill>
                      <a:prstDash val="solid"/>
                      <a:round/>
                      <a:headEnd type="none" w="med" len="med"/>
                      <a:tailEnd type="none" w="med" len="med"/>
                    </a:lnT>
                    <a:lnB w="3175" cap="flat" cmpd="sng" algn="ctr">
                      <a:solidFill>
                        <a:srgbClr val="DF3752"/>
                      </a:solidFill>
                      <a:prstDash val="solid"/>
                      <a:round/>
                      <a:headEnd type="none" w="med" len="med"/>
                      <a:tailEnd type="none" w="med" len="med"/>
                    </a:lnB>
                    <a:noFill/>
                  </a:tcPr>
                </a:tc>
                <a:tc>
                  <a:txBody>
                    <a:bodyPr/>
                    <a:lstStyle/>
                    <a:p>
                      <a:pPr algn="r"/>
                      <a:r>
                        <a:rPr lang="es-ES" sz="1000" kern="1200">
                          <a:solidFill>
                            <a:srgbClr val="1A325C"/>
                          </a:solidFill>
                          <a:latin typeface="Vedana"/>
                          <a:ea typeface="+mn-ea"/>
                          <a:cs typeface="+mn-cs"/>
                        </a:rPr>
                        <a:t>30.000.000.</a:t>
                      </a:r>
                    </a:p>
                  </a:txBody>
                  <a:tcPr>
                    <a:lnL w="3175" cap="flat" cmpd="sng" algn="ctr">
                      <a:solidFill>
                        <a:srgbClr val="DF3752"/>
                      </a:solidFill>
                      <a:prstDash val="solid"/>
                      <a:round/>
                      <a:headEnd type="none" w="med" len="med"/>
                      <a:tailEnd type="none" w="med" len="med"/>
                    </a:lnL>
                    <a:lnR w="3175" cap="flat" cmpd="sng" algn="ctr">
                      <a:solidFill>
                        <a:srgbClr val="DF3752"/>
                      </a:solidFill>
                      <a:prstDash val="solid"/>
                      <a:round/>
                      <a:headEnd type="none" w="med" len="med"/>
                      <a:tailEnd type="none" w="med" len="med"/>
                    </a:lnR>
                    <a:lnT w="3175" cap="flat" cmpd="sng" algn="ctr">
                      <a:solidFill>
                        <a:srgbClr val="DF3752"/>
                      </a:solidFill>
                      <a:prstDash val="solid"/>
                      <a:round/>
                      <a:headEnd type="none" w="med" len="med"/>
                      <a:tailEnd type="none" w="med" len="med"/>
                    </a:lnT>
                    <a:lnB w="3175" cap="flat" cmpd="sng" algn="ctr">
                      <a:solidFill>
                        <a:srgbClr val="DF3752"/>
                      </a:solidFill>
                      <a:prstDash val="solid"/>
                      <a:round/>
                      <a:headEnd type="none" w="med" len="med"/>
                      <a:tailEnd type="none" w="med" len="med"/>
                    </a:lnB>
                    <a:noFill/>
                  </a:tcPr>
                </a:tc>
                <a:tc>
                  <a:txBody>
                    <a:bodyPr/>
                    <a:lstStyle/>
                    <a:p>
                      <a:pPr algn="r"/>
                      <a:r>
                        <a:rPr lang="es-ES" sz="1000" kern="1200">
                          <a:solidFill>
                            <a:srgbClr val="1A325C"/>
                          </a:solidFill>
                          <a:latin typeface="Vedana"/>
                          <a:ea typeface="+mn-ea"/>
                          <a:cs typeface="+mn-cs"/>
                        </a:rPr>
                        <a:t>55.000.000.</a:t>
                      </a:r>
                    </a:p>
                  </a:txBody>
                  <a:tcPr>
                    <a:lnL w="3175" cap="flat" cmpd="sng" algn="ctr">
                      <a:solidFill>
                        <a:srgbClr val="DF3752"/>
                      </a:solidFill>
                      <a:prstDash val="solid"/>
                      <a:round/>
                      <a:headEnd type="none" w="med" len="med"/>
                      <a:tailEnd type="none" w="med" len="med"/>
                    </a:lnL>
                    <a:lnR w="3175" cap="flat" cmpd="sng" algn="ctr">
                      <a:solidFill>
                        <a:srgbClr val="DF3752"/>
                      </a:solidFill>
                      <a:prstDash val="solid"/>
                      <a:round/>
                      <a:headEnd type="none" w="med" len="med"/>
                      <a:tailEnd type="none" w="med" len="med"/>
                    </a:lnR>
                    <a:lnT w="3175" cap="flat" cmpd="sng" algn="ctr">
                      <a:solidFill>
                        <a:srgbClr val="DF3752"/>
                      </a:solidFill>
                      <a:prstDash val="solid"/>
                      <a:round/>
                      <a:headEnd type="none" w="med" len="med"/>
                      <a:tailEnd type="none" w="med" len="med"/>
                    </a:lnT>
                    <a:lnB w="3175" cap="flat" cmpd="sng" algn="ctr">
                      <a:solidFill>
                        <a:srgbClr val="DF3752"/>
                      </a:solidFill>
                      <a:prstDash val="solid"/>
                      <a:round/>
                      <a:headEnd type="none" w="med" len="med"/>
                      <a:tailEnd type="none" w="med" len="med"/>
                    </a:lnB>
                    <a:noFill/>
                  </a:tcPr>
                </a:tc>
                <a:extLst>
                  <a:ext uri="{0D108BD9-81ED-4DB2-BD59-A6C34878D82A}">
                    <a16:rowId xmlns:a16="http://schemas.microsoft.com/office/drawing/2014/main" val="10003"/>
                  </a:ext>
                </a:extLst>
              </a:tr>
              <a:tr h="229993">
                <a:tc>
                  <a:txBody>
                    <a:bodyPr/>
                    <a:lstStyle/>
                    <a:p>
                      <a:r>
                        <a:rPr lang="es-ES" sz="1000" kern="1200">
                          <a:solidFill>
                            <a:srgbClr val="1A325C"/>
                          </a:solidFill>
                          <a:latin typeface="Vedana"/>
                          <a:ea typeface="+mn-ea"/>
                          <a:cs typeface="+mn-cs"/>
                        </a:rPr>
                        <a:t>Atacama</a:t>
                      </a:r>
                    </a:p>
                  </a:txBody>
                  <a:tcPr>
                    <a:lnL w="3175" cap="flat" cmpd="sng" algn="ctr">
                      <a:solidFill>
                        <a:srgbClr val="DF3752"/>
                      </a:solidFill>
                      <a:prstDash val="solid"/>
                      <a:round/>
                      <a:headEnd type="none" w="med" len="med"/>
                      <a:tailEnd type="none" w="med" len="med"/>
                    </a:lnL>
                    <a:lnR w="3175" cap="flat" cmpd="sng" algn="ctr">
                      <a:solidFill>
                        <a:srgbClr val="DF3752"/>
                      </a:solidFill>
                      <a:prstDash val="solid"/>
                      <a:round/>
                      <a:headEnd type="none" w="med" len="med"/>
                      <a:tailEnd type="none" w="med" len="med"/>
                    </a:lnR>
                    <a:lnT w="3175" cap="flat" cmpd="sng" algn="ctr">
                      <a:solidFill>
                        <a:srgbClr val="DF3752"/>
                      </a:solidFill>
                      <a:prstDash val="solid"/>
                      <a:round/>
                      <a:headEnd type="none" w="med" len="med"/>
                      <a:tailEnd type="none" w="med" len="med"/>
                    </a:lnT>
                    <a:lnB w="3175" cap="flat" cmpd="sng" algn="ctr">
                      <a:solidFill>
                        <a:srgbClr val="DF3752"/>
                      </a:solidFill>
                      <a:prstDash val="solid"/>
                      <a:round/>
                      <a:headEnd type="none" w="med" len="med"/>
                      <a:tailEnd type="none" w="med" len="med"/>
                    </a:lnB>
                    <a:noFill/>
                  </a:tcPr>
                </a:tc>
                <a:tc>
                  <a:txBody>
                    <a:bodyPr/>
                    <a:lstStyle/>
                    <a:p>
                      <a:pPr algn="r"/>
                      <a:r>
                        <a:rPr lang="es-ES" sz="1000" kern="1200">
                          <a:solidFill>
                            <a:srgbClr val="1A325C"/>
                          </a:solidFill>
                          <a:latin typeface="Vedana"/>
                          <a:ea typeface="+mn-ea"/>
                          <a:cs typeface="+mn-cs"/>
                        </a:rPr>
                        <a:t>50.000.000.</a:t>
                      </a:r>
                    </a:p>
                  </a:txBody>
                  <a:tcPr>
                    <a:lnL w="3175" cap="flat" cmpd="sng" algn="ctr">
                      <a:solidFill>
                        <a:srgbClr val="DF3752"/>
                      </a:solidFill>
                      <a:prstDash val="solid"/>
                      <a:round/>
                      <a:headEnd type="none" w="med" len="med"/>
                      <a:tailEnd type="none" w="med" len="med"/>
                    </a:lnL>
                    <a:lnR w="3175" cap="flat" cmpd="sng" algn="ctr">
                      <a:solidFill>
                        <a:srgbClr val="DF3752"/>
                      </a:solidFill>
                      <a:prstDash val="solid"/>
                      <a:round/>
                      <a:headEnd type="none" w="med" len="med"/>
                      <a:tailEnd type="none" w="med" len="med"/>
                    </a:lnR>
                    <a:lnT w="3175" cap="flat" cmpd="sng" algn="ctr">
                      <a:solidFill>
                        <a:srgbClr val="DF3752"/>
                      </a:solidFill>
                      <a:prstDash val="solid"/>
                      <a:round/>
                      <a:headEnd type="none" w="med" len="med"/>
                      <a:tailEnd type="none" w="med" len="med"/>
                    </a:lnT>
                    <a:lnB w="3175" cap="flat" cmpd="sng" algn="ctr">
                      <a:solidFill>
                        <a:srgbClr val="DF3752"/>
                      </a:solidFill>
                      <a:prstDash val="solid"/>
                      <a:round/>
                      <a:headEnd type="none" w="med" len="med"/>
                      <a:tailEnd type="none" w="med" len="med"/>
                    </a:lnB>
                    <a:noFill/>
                  </a:tcPr>
                </a:tc>
                <a:tc>
                  <a:txBody>
                    <a:bodyPr/>
                    <a:lstStyle/>
                    <a:p>
                      <a:pPr algn="r"/>
                      <a:r>
                        <a:rPr lang="es-ES" sz="1000" kern="1200">
                          <a:solidFill>
                            <a:srgbClr val="1A325C"/>
                          </a:solidFill>
                          <a:latin typeface="Vedana"/>
                          <a:ea typeface="+mn-ea"/>
                          <a:cs typeface="+mn-cs"/>
                        </a:rPr>
                        <a:t>90.000.000.</a:t>
                      </a:r>
                    </a:p>
                  </a:txBody>
                  <a:tcPr>
                    <a:lnL w="3175" cap="flat" cmpd="sng" algn="ctr">
                      <a:solidFill>
                        <a:srgbClr val="DF3752"/>
                      </a:solidFill>
                      <a:prstDash val="solid"/>
                      <a:round/>
                      <a:headEnd type="none" w="med" len="med"/>
                      <a:tailEnd type="none" w="med" len="med"/>
                    </a:lnL>
                    <a:lnR w="3175" cap="flat" cmpd="sng" algn="ctr">
                      <a:solidFill>
                        <a:srgbClr val="DF3752"/>
                      </a:solidFill>
                      <a:prstDash val="solid"/>
                      <a:round/>
                      <a:headEnd type="none" w="med" len="med"/>
                      <a:tailEnd type="none" w="med" len="med"/>
                    </a:lnR>
                    <a:lnT w="3175" cap="flat" cmpd="sng" algn="ctr">
                      <a:solidFill>
                        <a:srgbClr val="DF3752"/>
                      </a:solidFill>
                      <a:prstDash val="solid"/>
                      <a:round/>
                      <a:headEnd type="none" w="med" len="med"/>
                      <a:tailEnd type="none" w="med" len="med"/>
                    </a:lnT>
                    <a:lnB w="3175" cap="flat" cmpd="sng" algn="ctr">
                      <a:solidFill>
                        <a:srgbClr val="DF3752"/>
                      </a:solidFill>
                      <a:prstDash val="solid"/>
                      <a:round/>
                      <a:headEnd type="none" w="med" len="med"/>
                      <a:tailEnd type="none" w="med" len="med"/>
                    </a:lnB>
                    <a:noFill/>
                  </a:tcPr>
                </a:tc>
                <a:extLst>
                  <a:ext uri="{0D108BD9-81ED-4DB2-BD59-A6C34878D82A}">
                    <a16:rowId xmlns:a16="http://schemas.microsoft.com/office/drawing/2014/main" val="10004"/>
                  </a:ext>
                </a:extLst>
              </a:tr>
              <a:tr h="229993">
                <a:tc>
                  <a:txBody>
                    <a:bodyPr/>
                    <a:lstStyle/>
                    <a:p>
                      <a:r>
                        <a:rPr lang="es-ES" sz="1000" kern="1200">
                          <a:solidFill>
                            <a:srgbClr val="1A325C"/>
                          </a:solidFill>
                          <a:latin typeface="Vedana"/>
                          <a:ea typeface="+mn-ea"/>
                          <a:cs typeface="+mn-cs"/>
                        </a:rPr>
                        <a:t>Coquimbo</a:t>
                      </a:r>
                    </a:p>
                  </a:txBody>
                  <a:tcPr>
                    <a:lnL w="3175" cap="flat" cmpd="sng" algn="ctr">
                      <a:solidFill>
                        <a:srgbClr val="DF3752"/>
                      </a:solidFill>
                      <a:prstDash val="solid"/>
                      <a:round/>
                      <a:headEnd type="none" w="med" len="med"/>
                      <a:tailEnd type="none" w="med" len="med"/>
                    </a:lnL>
                    <a:lnR w="3175" cap="flat" cmpd="sng" algn="ctr">
                      <a:solidFill>
                        <a:srgbClr val="DF3752"/>
                      </a:solidFill>
                      <a:prstDash val="solid"/>
                      <a:round/>
                      <a:headEnd type="none" w="med" len="med"/>
                      <a:tailEnd type="none" w="med" len="med"/>
                    </a:lnR>
                    <a:lnT w="3175" cap="flat" cmpd="sng" algn="ctr">
                      <a:solidFill>
                        <a:srgbClr val="DF3752"/>
                      </a:solidFill>
                      <a:prstDash val="solid"/>
                      <a:round/>
                      <a:headEnd type="none" w="med" len="med"/>
                      <a:tailEnd type="none" w="med" len="med"/>
                    </a:lnT>
                    <a:lnB w="3175" cap="flat" cmpd="sng" algn="ctr">
                      <a:solidFill>
                        <a:srgbClr val="DF3752"/>
                      </a:solidFill>
                      <a:prstDash val="solid"/>
                      <a:round/>
                      <a:headEnd type="none" w="med" len="med"/>
                      <a:tailEnd type="none" w="med" len="med"/>
                    </a:lnB>
                    <a:noFill/>
                  </a:tcPr>
                </a:tc>
                <a:tc>
                  <a:txBody>
                    <a:bodyPr/>
                    <a:lstStyle/>
                    <a:p>
                      <a:pPr algn="r"/>
                      <a:r>
                        <a:rPr lang="es-ES" sz="1000" kern="1200">
                          <a:solidFill>
                            <a:srgbClr val="1A325C"/>
                          </a:solidFill>
                          <a:latin typeface="Vedana"/>
                          <a:ea typeface="+mn-ea"/>
                          <a:cs typeface="+mn-cs"/>
                        </a:rPr>
                        <a:t>30.000.000.</a:t>
                      </a:r>
                    </a:p>
                  </a:txBody>
                  <a:tcPr>
                    <a:lnL w="3175" cap="flat" cmpd="sng" algn="ctr">
                      <a:solidFill>
                        <a:srgbClr val="DF3752"/>
                      </a:solidFill>
                      <a:prstDash val="solid"/>
                      <a:round/>
                      <a:headEnd type="none" w="med" len="med"/>
                      <a:tailEnd type="none" w="med" len="med"/>
                    </a:lnL>
                    <a:lnR w="3175" cap="flat" cmpd="sng" algn="ctr">
                      <a:solidFill>
                        <a:srgbClr val="DF3752"/>
                      </a:solidFill>
                      <a:prstDash val="solid"/>
                      <a:round/>
                      <a:headEnd type="none" w="med" len="med"/>
                      <a:tailEnd type="none" w="med" len="med"/>
                    </a:lnR>
                    <a:lnT w="3175" cap="flat" cmpd="sng" algn="ctr">
                      <a:solidFill>
                        <a:srgbClr val="DF3752"/>
                      </a:solidFill>
                      <a:prstDash val="solid"/>
                      <a:round/>
                      <a:headEnd type="none" w="med" len="med"/>
                      <a:tailEnd type="none" w="med" len="med"/>
                    </a:lnT>
                    <a:lnB w="3175" cap="flat" cmpd="sng" algn="ctr">
                      <a:solidFill>
                        <a:srgbClr val="DF3752"/>
                      </a:solidFill>
                      <a:prstDash val="solid"/>
                      <a:round/>
                      <a:headEnd type="none" w="med" len="med"/>
                      <a:tailEnd type="none" w="med" len="med"/>
                    </a:lnB>
                    <a:noFill/>
                  </a:tcPr>
                </a:tc>
                <a:tc>
                  <a:txBody>
                    <a:bodyPr/>
                    <a:lstStyle/>
                    <a:p>
                      <a:pPr algn="r"/>
                      <a:r>
                        <a:rPr lang="es-ES" sz="1000" kern="1200">
                          <a:solidFill>
                            <a:srgbClr val="1A325C"/>
                          </a:solidFill>
                          <a:latin typeface="Vedana"/>
                          <a:ea typeface="+mn-ea"/>
                          <a:cs typeface="+mn-cs"/>
                        </a:rPr>
                        <a:t>55.000.000.</a:t>
                      </a:r>
                    </a:p>
                  </a:txBody>
                  <a:tcPr>
                    <a:lnL w="3175" cap="flat" cmpd="sng" algn="ctr">
                      <a:solidFill>
                        <a:srgbClr val="DF3752"/>
                      </a:solidFill>
                      <a:prstDash val="solid"/>
                      <a:round/>
                      <a:headEnd type="none" w="med" len="med"/>
                      <a:tailEnd type="none" w="med" len="med"/>
                    </a:lnL>
                    <a:lnR w="3175" cap="flat" cmpd="sng" algn="ctr">
                      <a:solidFill>
                        <a:srgbClr val="DF3752"/>
                      </a:solidFill>
                      <a:prstDash val="solid"/>
                      <a:round/>
                      <a:headEnd type="none" w="med" len="med"/>
                      <a:tailEnd type="none" w="med" len="med"/>
                    </a:lnR>
                    <a:lnT w="3175" cap="flat" cmpd="sng" algn="ctr">
                      <a:solidFill>
                        <a:srgbClr val="DF3752"/>
                      </a:solidFill>
                      <a:prstDash val="solid"/>
                      <a:round/>
                      <a:headEnd type="none" w="med" len="med"/>
                      <a:tailEnd type="none" w="med" len="med"/>
                    </a:lnT>
                    <a:lnB w="3175" cap="flat" cmpd="sng" algn="ctr">
                      <a:solidFill>
                        <a:srgbClr val="DF3752"/>
                      </a:solidFill>
                      <a:prstDash val="solid"/>
                      <a:round/>
                      <a:headEnd type="none" w="med" len="med"/>
                      <a:tailEnd type="none" w="med" len="med"/>
                    </a:lnB>
                    <a:noFill/>
                  </a:tcPr>
                </a:tc>
                <a:extLst>
                  <a:ext uri="{0D108BD9-81ED-4DB2-BD59-A6C34878D82A}">
                    <a16:rowId xmlns:a16="http://schemas.microsoft.com/office/drawing/2014/main" val="10005"/>
                  </a:ext>
                </a:extLst>
              </a:tr>
              <a:tr h="229993">
                <a:tc>
                  <a:txBody>
                    <a:bodyPr/>
                    <a:lstStyle/>
                    <a:p>
                      <a:r>
                        <a:rPr lang="es-ES" sz="1000" kern="1200">
                          <a:solidFill>
                            <a:srgbClr val="1A325C"/>
                          </a:solidFill>
                          <a:latin typeface="Vedana"/>
                          <a:ea typeface="+mn-ea"/>
                          <a:cs typeface="+mn-cs"/>
                        </a:rPr>
                        <a:t>Valparaíso</a:t>
                      </a:r>
                    </a:p>
                  </a:txBody>
                  <a:tcPr>
                    <a:lnL w="3175" cap="flat" cmpd="sng" algn="ctr">
                      <a:solidFill>
                        <a:srgbClr val="DF3752"/>
                      </a:solidFill>
                      <a:prstDash val="solid"/>
                      <a:round/>
                      <a:headEnd type="none" w="med" len="med"/>
                      <a:tailEnd type="none" w="med" len="med"/>
                    </a:lnL>
                    <a:lnR w="3175" cap="flat" cmpd="sng" algn="ctr">
                      <a:solidFill>
                        <a:srgbClr val="DF3752"/>
                      </a:solidFill>
                      <a:prstDash val="solid"/>
                      <a:round/>
                      <a:headEnd type="none" w="med" len="med"/>
                      <a:tailEnd type="none" w="med" len="med"/>
                    </a:lnR>
                    <a:lnT w="3175" cap="flat" cmpd="sng" algn="ctr">
                      <a:solidFill>
                        <a:srgbClr val="DF3752"/>
                      </a:solidFill>
                      <a:prstDash val="solid"/>
                      <a:round/>
                      <a:headEnd type="none" w="med" len="med"/>
                      <a:tailEnd type="none" w="med" len="med"/>
                    </a:lnT>
                    <a:lnB w="3175" cap="flat" cmpd="sng" algn="ctr">
                      <a:solidFill>
                        <a:srgbClr val="DF3752"/>
                      </a:solidFill>
                      <a:prstDash val="solid"/>
                      <a:round/>
                      <a:headEnd type="none" w="med" len="med"/>
                      <a:tailEnd type="none" w="med" len="med"/>
                    </a:lnB>
                    <a:noFill/>
                  </a:tcPr>
                </a:tc>
                <a:tc>
                  <a:txBody>
                    <a:bodyPr/>
                    <a:lstStyle/>
                    <a:p>
                      <a:pPr algn="r"/>
                      <a:r>
                        <a:rPr lang="es-ES" sz="1000" kern="1200">
                          <a:solidFill>
                            <a:srgbClr val="1A325C"/>
                          </a:solidFill>
                          <a:latin typeface="Vedana"/>
                          <a:ea typeface="+mn-ea"/>
                          <a:cs typeface="+mn-cs"/>
                        </a:rPr>
                        <a:t>90.000.000.</a:t>
                      </a:r>
                    </a:p>
                  </a:txBody>
                  <a:tcPr>
                    <a:lnL w="3175" cap="flat" cmpd="sng" algn="ctr">
                      <a:solidFill>
                        <a:srgbClr val="DF3752"/>
                      </a:solidFill>
                      <a:prstDash val="solid"/>
                      <a:round/>
                      <a:headEnd type="none" w="med" len="med"/>
                      <a:tailEnd type="none" w="med" len="med"/>
                    </a:lnL>
                    <a:lnR w="3175" cap="flat" cmpd="sng" algn="ctr">
                      <a:solidFill>
                        <a:srgbClr val="DF3752"/>
                      </a:solidFill>
                      <a:prstDash val="solid"/>
                      <a:round/>
                      <a:headEnd type="none" w="med" len="med"/>
                      <a:tailEnd type="none" w="med" len="med"/>
                    </a:lnR>
                    <a:lnT w="3175" cap="flat" cmpd="sng" algn="ctr">
                      <a:solidFill>
                        <a:srgbClr val="DF3752"/>
                      </a:solidFill>
                      <a:prstDash val="solid"/>
                      <a:round/>
                      <a:headEnd type="none" w="med" len="med"/>
                      <a:tailEnd type="none" w="med" len="med"/>
                    </a:lnT>
                    <a:lnB w="3175" cap="flat" cmpd="sng" algn="ctr">
                      <a:solidFill>
                        <a:srgbClr val="DF3752"/>
                      </a:solidFill>
                      <a:prstDash val="solid"/>
                      <a:round/>
                      <a:headEnd type="none" w="med" len="med"/>
                      <a:tailEnd type="none" w="med" len="med"/>
                    </a:lnB>
                    <a:noFill/>
                  </a:tcPr>
                </a:tc>
                <a:tc>
                  <a:txBody>
                    <a:bodyPr/>
                    <a:lstStyle/>
                    <a:p>
                      <a:pPr algn="r"/>
                      <a:r>
                        <a:rPr lang="es-ES" sz="1000" kern="1200">
                          <a:solidFill>
                            <a:srgbClr val="1A325C"/>
                          </a:solidFill>
                          <a:latin typeface="Vedana"/>
                          <a:ea typeface="+mn-ea"/>
                          <a:cs typeface="+mn-cs"/>
                        </a:rPr>
                        <a:t>110.000.000.</a:t>
                      </a:r>
                    </a:p>
                  </a:txBody>
                  <a:tcPr>
                    <a:lnL w="3175" cap="flat" cmpd="sng" algn="ctr">
                      <a:solidFill>
                        <a:srgbClr val="DF3752"/>
                      </a:solidFill>
                      <a:prstDash val="solid"/>
                      <a:round/>
                      <a:headEnd type="none" w="med" len="med"/>
                      <a:tailEnd type="none" w="med" len="med"/>
                    </a:lnL>
                    <a:lnR w="3175" cap="flat" cmpd="sng" algn="ctr">
                      <a:solidFill>
                        <a:srgbClr val="DF3752"/>
                      </a:solidFill>
                      <a:prstDash val="solid"/>
                      <a:round/>
                      <a:headEnd type="none" w="med" len="med"/>
                      <a:tailEnd type="none" w="med" len="med"/>
                    </a:lnR>
                    <a:lnT w="3175" cap="flat" cmpd="sng" algn="ctr">
                      <a:solidFill>
                        <a:srgbClr val="DF3752"/>
                      </a:solidFill>
                      <a:prstDash val="solid"/>
                      <a:round/>
                      <a:headEnd type="none" w="med" len="med"/>
                      <a:tailEnd type="none" w="med" len="med"/>
                    </a:lnT>
                    <a:lnB w="3175" cap="flat" cmpd="sng" algn="ctr">
                      <a:solidFill>
                        <a:srgbClr val="DF3752"/>
                      </a:solidFill>
                      <a:prstDash val="solid"/>
                      <a:round/>
                      <a:headEnd type="none" w="med" len="med"/>
                      <a:tailEnd type="none" w="med" len="med"/>
                    </a:lnB>
                    <a:noFill/>
                  </a:tcPr>
                </a:tc>
                <a:extLst>
                  <a:ext uri="{0D108BD9-81ED-4DB2-BD59-A6C34878D82A}">
                    <a16:rowId xmlns:a16="http://schemas.microsoft.com/office/drawing/2014/main" val="10006"/>
                  </a:ext>
                </a:extLst>
              </a:tr>
              <a:tr h="229993">
                <a:tc>
                  <a:txBody>
                    <a:bodyPr/>
                    <a:lstStyle/>
                    <a:p>
                      <a:pPr lvl="0">
                        <a:buNone/>
                      </a:pPr>
                      <a:r>
                        <a:rPr lang="es-ES" sz="1000" kern="1200">
                          <a:solidFill>
                            <a:srgbClr val="1A325C"/>
                          </a:solidFill>
                          <a:latin typeface="Vedana"/>
                          <a:ea typeface="+mn-ea"/>
                          <a:cs typeface="+mn-cs"/>
                        </a:rPr>
                        <a:t>Metropolitana</a:t>
                      </a:r>
                    </a:p>
                  </a:txBody>
                  <a:tcPr>
                    <a:lnL w="3174">
                      <a:solidFill>
                        <a:srgbClr val="DF3752"/>
                      </a:solidFill>
                    </a:lnL>
                    <a:lnR w="3174">
                      <a:solidFill>
                        <a:srgbClr val="DF3752"/>
                      </a:solidFill>
                    </a:lnR>
                    <a:lnT w="3175" cap="flat" cmpd="sng" algn="ctr">
                      <a:solidFill>
                        <a:srgbClr val="DF3752"/>
                      </a:solidFill>
                      <a:prstDash val="solid"/>
                      <a:round/>
                      <a:headEnd type="none" w="med" len="med"/>
                      <a:tailEnd type="none" w="med" len="med"/>
                    </a:lnT>
                    <a:lnB w="3174" cap="flat" cmpd="sng" algn="ctr">
                      <a:solidFill>
                        <a:srgbClr val="DF3752"/>
                      </a:solidFill>
                      <a:prstDash val="solid"/>
                      <a:round/>
                      <a:headEnd type="none" w="med" len="med"/>
                      <a:tailEnd type="none" w="med" len="med"/>
                    </a:lnB>
                    <a:noFill/>
                  </a:tcPr>
                </a:tc>
                <a:tc>
                  <a:txBody>
                    <a:bodyPr/>
                    <a:lstStyle/>
                    <a:p>
                      <a:pPr lvl="0" algn="r">
                        <a:buNone/>
                      </a:pPr>
                      <a:r>
                        <a:rPr lang="es-ES" sz="1000" kern="1200">
                          <a:solidFill>
                            <a:srgbClr val="1A325C"/>
                          </a:solidFill>
                          <a:latin typeface="Vedana"/>
                          <a:ea typeface="+mn-ea"/>
                          <a:cs typeface="+mn-cs"/>
                        </a:rPr>
                        <a:t>200.000.000.</a:t>
                      </a:r>
                    </a:p>
                  </a:txBody>
                  <a:tcPr>
                    <a:lnL w="3174">
                      <a:solidFill>
                        <a:srgbClr val="DF3752"/>
                      </a:solidFill>
                    </a:lnL>
                    <a:lnR w="3174">
                      <a:solidFill>
                        <a:srgbClr val="DF3752"/>
                      </a:solidFill>
                    </a:lnR>
                    <a:lnT w="3175" cap="flat" cmpd="sng" algn="ctr">
                      <a:solidFill>
                        <a:srgbClr val="DF3752"/>
                      </a:solidFill>
                      <a:prstDash val="solid"/>
                      <a:round/>
                      <a:headEnd type="none" w="med" len="med"/>
                      <a:tailEnd type="none" w="med" len="med"/>
                    </a:lnT>
                    <a:lnB w="3174" cap="flat" cmpd="sng" algn="ctr">
                      <a:solidFill>
                        <a:srgbClr val="DF3752"/>
                      </a:solidFill>
                      <a:prstDash val="solid"/>
                      <a:round/>
                      <a:headEnd type="none" w="med" len="med"/>
                      <a:tailEnd type="none" w="med" len="med"/>
                    </a:lnB>
                    <a:noFill/>
                  </a:tcPr>
                </a:tc>
                <a:tc>
                  <a:txBody>
                    <a:bodyPr/>
                    <a:lstStyle/>
                    <a:p>
                      <a:pPr lvl="0" algn="r">
                        <a:buNone/>
                      </a:pPr>
                      <a:r>
                        <a:rPr lang="es-ES" sz="1000" kern="1200">
                          <a:solidFill>
                            <a:srgbClr val="1A325C"/>
                          </a:solidFill>
                          <a:latin typeface="Vedana"/>
                          <a:ea typeface="+mn-ea"/>
                          <a:cs typeface="+mn-cs"/>
                        </a:rPr>
                        <a:t>400.000.000.</a:t>
                      </a:r>
                    </a:p>
                  </a:txBody>
                  <a:tcPr>
                    <a:lnL w="3174">
                      <a:solidFill>
                        <a:srgbClr val="DF3752"/>
                      </a:solidFill>
                    </a:lnL>
                    <a:lnR w="3174">
                      <a:solidFill>
                        <a:srgbClr val="DF3752"/>
                      </a:solidFill>
                    </a:lnR>
                    <a:lnT w="3175" cap="flat" cmpd="sng" algn="ctr">
                      <a:solidFill>
                        <a:srgbClr val="DF3752"/>
                      </a:solidFill>
                      <a:prstDash val="solid"/>
                      <a:round/>
                      <a:headEnd type="none" w="med" len="med"/>
                      <a:tailEnd type="none" w="med" len="med"/>
                    </a:lnT>
                    <a:lnB w="3174" cap="flat" cmpd="sng" algn="ctr">
                      <a:solidFill>
                        <a:srgbClr val="DF3752"/>
                      </a:solidFill>
                      <a:prstDash val="solid"/>
                      <a:round/>
                      <a:headEnd type="none" w="med" len="med"/>
                      <a:tailEnd type="none" w="med" len="med"/>
                    </a:lnB>
                    <a:noFill/>
                  </a:tcPr>
                </a:tc>
                <a:extLst>
                  <a:ext uri="{0D108BD9-81ED-4DB2-BD59-A6C34878D82A}">
                    <a16:rowId xmlns:a16="http://schemas.microsoft.com/office/drawing/2014/main" val="1815889374"/>
                  </a:ext>
                </a:extLst>
              </a:tr>
              <a:tr h="229993">
                <a:tc>
                  <a:txBody>
                    <a:bodyPr/>
                    <a:lstStyle/>
                    <a:p>
                      <a:pPr lvl="0">
                        <a:buNone/>
                      </a:pPr>
                      <a:r>
                        <a:rPr lang="es-ES" sz="1000" kern="1200">
                          <a:solidFill>
                            <a:srgbClr val="1A325C"/>
                          </a:solidFill>
                          <a:latin typeface="Vedana"/>
                          <a:ea typeface="+mn-ea"/>
                          <a:cs typeface="+mn-cs"/>
                        </a:rPr>
                        <a:t>O'Higgins</a:t>
                      </a:r>
                    </a:p>
                  </a:txBody>
                  <a:tcPr>
                    <a:lnL w="3174">
                      <a:solidFill>
                        <a:srgbClr val="DF3752"/>
                      </a:solidFill>
                    </a:lnL>
                    <a:lnR w="3174">
                      <a:solidFill>
                        <a:srgbClr val="DF3752"/>
                      </a:solidFill>
                    </a:lnR>
                    <a:lnT w="3174">
                      <a:solidFill>
                        <a:srgbClr val="DF3752"/>
                      </a:solidFill>
                    </a:lnT>
                    <a:lnB w="3174" cap="flat" cmpd="sng" algn="ctr">
                      <a:solidFill>
                        <a:srgbClr val="DF3752"/>
                      </a:solidFill>
                      <a:prstDash val="solid"/>
                      <a:round/>
                      <a:headEnd type="none" w="med" len="med"/>
                      <a:tailEnd type="none" w="med" len="med"/>
                    </a:lnB>
                    <a:noFill/>
                  </a:tcPr>
                </a:tc>
                <a:tc>
                  <a:txBody>
                    <a:bodyPr/>
                    <a:lstStyle/>
                    <a:p>
                      <a:pPr lvl="0" algn="r">
                        <a:buNone/>
                      </a:pPr>
                      <a:r>
                        <a:rPr lang="es-ES" sz="1000" kern="1200">
                          <a:solidFill>
                            <a:srgbClr val="1A325C"/>
                          </a:solidFill>
                          <a:latin typeface="Vedana"/>
                          <a:ea typeface="+mn-ea"/>
                          <a:cs typeface="+mn-cs"/>
                        </a:rPr>
                        <a:t>50.000.000.</a:t>
                      </a:r>
                    </a:p>
                  </a:txBody>
                  <a:tcPr>
                    <a:lnL w="3174">
                      <a:solidFill>
                        <a:srgbClr val="DF3752"/>
                      </a:solidFill>
                    </a:lnL>
                    <a:lnR w="3174">
                      <a:solidFill>
                        <a:srgbClr val="DF3752"/>
                      </a:solidFill>
                    </a:lnR>
                    <a:lnT w="3174">
                      <a:solidFill>
                        <a:srgbClr val="DF3752"/>
                      </a:solidFill>
                    </a:lnT>
                    <a:lnB w="3174" cap="flat" cmpd="sng" algn="ctr">
                      <a:solidFill>
                        <a:srgbClr val="DF3752"/>
                      </a:solidFill>
                      <a:prstDash val="solid"/>
                      <a:round/>
                      <a:headEnd type="none" w="med" len="med"/>
                      <a:tailEnd type="none" w="med" len="med"/>
                    </a:lnB>
                    <a:noFill/>
                  </a:tcPr>
                </a:tc>
                <a:tc>
                  <a:txBody>
                    <a:bodyPr/>
                    <a:lstStyle/>
                    <a:p>
                      <a:pPr lvl="0" algn="r">
                        <a:buNone/>
                      </a:pPr>
                      <a:r>
                        <a:rPr lang="es-ES" sz="1000" kern="1200">
                          <a:solidFill>
                            <a:srgbClr val="1A325C"/>
                          </a:solidFill>
                          <a:latin typeface="Vedana"/>
                          <a:ea typeface="+mn-ea"/>
                          <a:cs typeface="+mn-cs"/>
                        </a:rPr>
                        <a:t>75.000.000.</a:t>
                      </a:r>
                    </a:p>
                  </a:txBody>
                  <a:tcPr>
                    <a:lnL w="3174">
                      <a:solidFill>
                        <a:srgbClr val="DF3752"/>
                      </a:solidFill>
                    </a:lnL>
                    <a:lnR w="3174">
                      <a:solidFill>
                        <a:srgbClr val="DF3752"/>
                      </a:solidFill>
                    </a:lnR>
                    <a:lnT w="3174">
                      <a:solidFill>
                        <a:srgbClr val="DF3752"/>
                      </a:solidFill>
                    </a:lnT>
                    <a:lnB w="3174" cap="flat" cmpd="sng" algn="ctr">
                      <a:solidFill>
                        <a:srgbClr val="DF3752"/>
                      </a:solidFill>
                      <a:prstDash val="solid"/>
                      <a:round/>
                      <a:headEnd type="none" w="med" len="med"/>
                      <a:tailEnd type="none" w="med" len="med"/>
                    </a:lnB>
                    <a:noFill/>
                  </a:tcPr>
                </a:tc>
                <a:extLst>
                  <a:ext uri="{0D108BD9-81ED-4DB2-BD59-A6C34878D82A}">
                    <a16:rowId xmlns:a16="http://schemas.microsoft.com/office/drawing/2014/main" val="2464915392"/>
                  </a:ext>
                </a:extLst>
              </a:tr>
              <a:tr h="229993">
                <a:tc>
                  <a:txBody>
                    <a:bodyPr/>
                    <a:lstStyle/>
                    <a:p>
                      <a:pPr lvl="0">
                        <a:buNone/>
                      </a:pPr>
                      <a:r>
                        <a:rPr lang="es-ES" sz="1000" kern="1200">
                          <a:solidFill>
                            <a:srgbClr val="1A325C"/>
                          </a:solidFill>
                          <a:latin typeface="Vedana"/>
                          <a:ea typeface="+mn-ea"/>
                          <a:cs typeface="+mn-cs"/>
                        </a:rPr>
                        <a:t>Maule</a:t>
                      </a:r>
                    </a:p>
                  </a:txBody>
                  <a:tcPr>
                    <a:lnL w="3174">
                      <a:solidFill>
                        <a:srgbClr val="DF3752"/>
                      </a:solidFill>
                    </a:lnL>
                    <a:lnR w="3174">
                      <a:solidFill>
                        <a:srgbClr val="DF3752"/>
                      </a:solidFill>
                    </a:lnR>
                    <a:lnT w="3174">
                      <a:solidFill>
                        <a:srgbClr val="DF3752"/>
                      </a:solidFill>
                    </a:lnT>
                    <a:lnB w="3174" cap="flat" cmpd="sng" algn="ctr">
                      <a:solidFill>
                        <a:srgbClr val="DF3752"/>
                      </a:solidFill>
                      <a:prstDash val="solid"/>
                      <a:round/>
                      <a:headEnd type="none" w="med" len="med"/>
                      <a:tailEnd type="none" w="med" len="med"/>
                    </a:lnB>
                    <a:noFill/>
                  </a:tcPr>
                </a:tc>
                <a:tc>
                  <a:txBody>
                    <a:bodyPr/>
                    <a:lstStyle/>
                    <a:p>
                      <a:pPr lvl="0" algn="r">
                        <a:buNone/>
                      </a:pPr>
                      <a:r>
                        <a:rPr lang="es-ES" sz="1000" kern="1200">
                          <a:solidFill>
                            <a:srgbClr val="1A325C"/>
                          </a:solidFill>
                          <a:latin typeface="Vedana"/>
                          <a:ea typeface="+mn-ea"/>
                          <a:cs typeface="+mn-cs"/>
                        </a:rPr>
                        <a:t>30.000.000.</a:t>
                      </a:r>
                    </a:p>
                  </a:txBody>
                  <a:tcPr>
                    <a:lnL w="3174">
                      <a:solidFill>
                        <a:srgbClr val="DF3752"/>
                      </a:solidFill>
                    </a:lnL>
                    <a:lnR w="3174">
                      <a:solidFill>
                        <a:srgbClr val="DF3752"/>
                      </a:solidFill>
                    </a:lnR>
                    <a:lnT w="3174">
                      <a:solidFill>
                        <a:srgbClr val="DF3752"/>
                      </a:solidFill>
                    </a:lnT>
                    <a:lnB w="3174" cap="flat" cmpd="sng" algn="ctr">
                      <a:solidFill>
                        <a:srgbClr val="DF3752"/>
                      </a:solidFill>
                      <a:prstDash val="solid"/>
                      <a:round/>
                      <a:headEnd type="none" w="med" len="med"/>
                      <a:tailEnd type="none" w="med" len="med"/>
                    </a:lnB>
                    <a:noFill/>
                  </a:tcPr>
                </a:tc>
                <a:tc>
                  <a:txBody>
                    <a:bodyPr/>
                    <a:lstStyle/>
                    <a:p>
                      <a:pPr lvl="0" algn="r">
                        <a:buNone/>
                      </a:pPr>
                      <a:r>
                        <a:rPr lang="es-ES" sz="1000" kern="1200">
                          <a:solidFill>
                            <a:srgbClr val="1A325C"/>
                          </a:solidFill>
                          <a:latin typeface="Vedana"/>
                          <a:ea typeface="+mn-ea"/>
                          <a:cs typeface="+mn-cs"/>
                        </a:rPr>
                        <a:t>55.000.000.</a:t>
                      </a:r>
                    </a:p>
                  </a:txBody>
                  <a:tcPr>
                    <a:lnL w="3174">
                      <a:solidFill>
                        <a:srgbClr val="DF3752"/>
                      </a:solidFill>
                    </a:lnL>
                    <a:lnR w="3174">
                      <a:solidFill>
                        <a:srgbClr val="DF3752"/>
                      </a:solidFill>
                    </a:lnR>
                    <a:lnT w="3174">
                      <a:solidFill>
                        <a:srgbClr val="DF3752"/>
                      </a:solidFill>
                    </a:lnT>
                    <a:lnB w="3174" cap="flat" cmpd="sng" algn="ctr">
                      <a:solidFill>
                        <a:srgbClr val="DF3752"/>
                      </a:solidFill>
                      <a:prstDash val="solid"/>
                      <a:round/>
                      <a:headEnd type="none" w="med" len="med"/>
                      <a:tailEnd type="none" w="med" len="med"/>
                    </a:lnB>
                    <a:noFill/>
                  </a:tcPr>
                </a:tc>
                <a:extLst>
                  <a:ext uri="{0D108BD9-81ED-4DB2-BD59-A6C34878D82A}">
                    <a16:rowId xmlns:a16="http://schemas.microsoft.com/office/drawing/2014/main" val="1628417578"/>
                  </a:ext>
                </a:extLst>
              </a:tr>
              <a:tr h="229993">
                <a:tc>
                  <a:txBody>
                    <a:bodyPr/>
                    <a:lstStyle/>
                    <a:p>
                      <a:pPr lvl="0">
                        <a:buNone/>
                      </a:pPr>
                      <a:r>
                        <a:rPr lang="es-ES" sz="1000" kern="1200">
                          <a:solidFill>
                            <a:srgbClr val="1A325C"/>
                          </a:solidFill>
                          <a:latin typeface="Vedana"/>
                          <a:ea typeface="+mn-ea"/>
                          <a:cs typeface="+mn-cs"/>
                        </a:rPr>
                        <a:t>Ñuble</a:t>
                      </a:r>
                    </a:p>
                  </a:txBody>
                  <a:tcPr>
                    <a:lnL w="3174">
                      <a:solidFill>
                        <a:srgbClr val="DF3752"/>
                      </a:solidFill>
                    </a:lnL>
                    <a:lnR w="3174">
                      <a:solidFill>
                        <a:srgbClr val="DF3752"/>
                      </a:solidFill>
                    </a:lnR>
                    <a:lnT w="3174">
                      <a:solidFill>
                        <a:srgbClr val="DF3752"/>
                      </a:solidFill>
                    </a:lnT>
                    <a:lnB w="3174" cap="flat" cmpd="sng" algn="ctr">
                      <a:solidFill>
                        <a:srgbClr val="DF3752"/>
                      </a:solidFill>
                      <a:prstDash val="solid"/>
                      <a:round/>
                      <a:headEnd type="none" w="med" len="med"/>
                      <a:tailEnd type="none" w="med" len="med"/>
                    </a:lnB>
                    <a:noFill/>
                  </a:tcPr>
                </a:tc>
                <a:tc>
                  <a:txBody>
                    <a:bodyPr/>
                    <a:lstStyle/>
                    <a:p>
                      <a:pPr lvl="0" algn="r">
                        <a:buNone/>
                      </a:pPr>
                      <a:r>
                        <a:rPr lang="es-ES" sz="1000" kern="1200">
                          <a:solidFill>
                            <a:srgbClr val="1A325C"/>
                          </a:solidFill>
                          <a:latin typeface="Vedana"/>
                          <a:ea typeface="+mn-ea"/>
                          <a:cs typeface="+mn-cs"/>
                        </a:rPr>
                        <a:t>25.000.000.</a:t>
                      </a:r>
                    </a:p>
                  </a:txBody>
                  <a:tcPr>
                    <a:lnL w="3174">
                      <a:solidFill>
                        <a:srgbClr val="DF3752"/>
                      </a:solidFill>
                    </a:lnL>
                    <a:lnR w="3174">
                      <a:solidFill>
                        <a:srgbClr val="DF3752"/>
                      </a:solidFill>
                    </a:lnR>
                    <a:lnT w="3174">
                      <a:solidFill>
                        <a:srgbClr val="DF3752"/>
                      </a:solidFill>
                    </a:lnT>
                    <a:lnB w="3174" cap="flat" cmpd="sng" algn="ctr">
                      <a:solidFill>
                        <a:srgbClr val="DF3752"/>
                      </a:solidFill>
                      <a:prstDash val="solid"/>
                      <a:round/>
                      <a:headEnd type="none" w="med" len="med"/>
                      <a:tailEnd type="none" w="med" len="med"/>
                    </a:lnB>
                    <a:noFill/>
                  </a:tcPr>
                </a:tc>
                <a:tc>
                  <a:txBody>
                    <a:bodyPr/>
                    <a:lstStyle/>
                    <a:p>
                      <a:pPr lvl="0" algn="r">
                        <a:buNone/>
                      </a:pPr>
                      <a:r>
                        <a:rPr lang="es-ES" sz="1000" kern="1200">
                          <a:solidFill>
                            <a:srgbClr val="1A325C"/>
                          </a:solidFill>
                          <a:latin typeface="Vedana"/>
                          <a:ea typeface="+mn-ea"/>
                          <a:cs typeface="+mn-cs"/>
                        </a:rPr>
                        <a:t>40.000.000.</a:t>
                      </a:r>
                    </a:p>
                  </a:txBody>
                  <a:tcPr>
                    <a:lnL w="3174">
                      <a:solidFill>
                        <a:srgbClr val="DF3752"/>
                      </a:solidFill>
                    </a:lnL>
                    <a:lnR w="3174">
                      <a:solidFill>
                        <a:srgbClr val="DF3752"/>
                      </a:solidFill>
                    </a:lnR>
                    <a:lnT w="3174">
                      <a:solidFill>
                        <a:srgbClr val="DF3752"/>
                      </a:solidFill>
                    </a:lnT>
                    <a:lnB w="3174" cap="flat" cmpd="sng" algn="ctr">
                      <a:solidFill>
                        <a:srgbClr val="DF3752"/>
                      </a:solidFill>
                      <a:prstDash val="solid"/>
                      <a:round/>
                      <a:headEnd type="none" w="med" len="med"/>
                      <a:tailEnd type="none" w="med" len="med"/>
                    </a:lnB>
                    <a:noFill/>
                  </a:tcPr>
                </a:tc>
                <a:extLst>
                  <a:ext uri="{0D108BD9-81ED-4DB2-BD59-A6C34878D82A}">
                    <a16:rowId xmlns:a16="http://schemas.microsoft.com/office/drawing/2014/main" val="424189073"/>
                  </a:ext>
                </a:extLst>
              </a:tr>
              <a:tr h="229993">
                <a:tc>
                  <a:txBody>
                    <a:bodyPr/>
                    <a:lstStyle/>
                    <a:p>
                      <a:pPr lvl="0">
                        <a:buNone/>
                      </a:pPr>
                      <a:r>
                        <a:rPr lang="es-ES" sz="1000" kern="1200">
                          <a:solidFill>
                            <a:srgbClr val="1A325C"/>
                          </a:solidFill>
                          <a:latin typeface="Vedana"/>
                          <a:ea typeface="+mn-ea"/>
                          <a:cs typeface="+mn-cs"/>
                        </a:rPr>
                        <a:t>Biobío</a:t>
                      </a:r>
                    </a:p>
                  </a:txBody>
                  <a:tcPr>
                    <a:lnL w="3174">
                      <a:solidFill>
                        <a:srgbClr val="DF3752"/>
                      </a:solidFill>
                    </a:lnL>
                    <a:lnR w="3174">
                      <a:solidFill>
                        <a:srgbClr val="DF3752"/>
                      </a:solidFill>
                    </a:lnR>
                    <a:lnT w="3174">
                      <a:solidFill>
                        <a:srgbClr val="DF3752"/>
                      </a:solidFill>
                    </a:lnT>
                    <a:lnB w="3174" cap="flat" cmpd="sng" algn="ctr">
                      <a:solidFill>
                        <a:srgbClr val="DF3752"/>
                      </a:solidFill>
                      <a:prstDash val="solid"/>
                      <a:round/>
                      <a:headEnd type="none" w="med" len="med"/>
                      <a:tailEnd type="none" w="med" len="med"/>
                    </a:lnB>
                    <a:noFill/>
                  </a:tcPr>
                </a:tc>
                <a:tc>
                  <a:txBody>
                    <a:bodyPr/>
                    <a:lstStyle/>
                    <a:p>
                      <a:pPr lvl="0" algn="r">
                        <a:buNone/>
                      </a:pPr>
                      <a:r>
                        <a:rPr lang="es-ES" sz="1000" kern="1200">
                          <a:solidFill>
                            <a:srgbClr val="1A325C"/>
                          </a:solidFill>
                          <a:latin typeface="Vedana"/>
                          <a:ea typeface="+mn-ea"/>
                          <a:cs typeface="+mn-cs"/>
                        </a:rPr>
                        <a:t>60.000.000.</a:t>
                      </a:r>
                    </a:p>
                  </a:txBody>
                  <a:tcPr>
                    <a:lnL w="3174">
                      <a:solidFill>
                        <a:srgbClr val="DF3752"/>
                      </a:solidFill>
                    </a:lnL>
                    <a:lnR w="3174">
                      <a:solidFill>
                        <a:srgbClr val="DF3752"/>
                      </a:solidFill>
                    </a:lnR>
                    <a:lnT w="3174">
                      <a:solidFill>
                        <a:srgbClr val="DF3752"/>
                      </a:solidFill>
                    </a:lnT>
                    <a:lnB w="3174" cap="flat" cmpd="sng" algn="ctr">
                      <a:solidFill>
                        <a:srgbClr val="DF3752"/>
                      </a:solidFill>
                      <a:prstDash val="solid"/>
                      <a:round/>
                      <a:headEnd type="none" w="med" len="med"/>
                      <a:tailEnd type="none" w="med" len="med"/>
                    </a:lnB>
                    <a:noFill/>
                  </a:tcPr>
                </a:tc>
                <a:tc>
                  <a:txBody>
                    <a:bodyPr/>
                    <a:lstStyle/>
                    <a:p>
                      <a:pPr lvl="0" algn="r">
                        <a:buNone/>
                      </a:pPr>
                      <a:r>
                        <a:rPr lang="es-ES" sz="1000" kern="1200">
                          <a:solidFill>
                            <a:srgbClr val="1A325C"/>
                          </a:solidFill>
                          <a:latin typeface="Vedana"/>
                          <a:ea typeface="+mn-ea"/>
                          <a:cs typeface="+mn-cs"/>
                        </a:rPr>
                        <a:t>110.000.000.</a:t>
                      </a:r>
                    </a:p>
                  </a:txBody>
                  <a:tcPr>
                    <a:lnL w="3174">
                      <a:solidFill>
                        <a:srgbClr val="DF3752"/>
                      </a:solidFill>
                    </a:lnL>
                    <a:lnR w="3174">
                      <a:solidFill>
                        <a:srgbClr val="DF3752"/>
                      </a:solidFill>
                    </a:lnR>
                    <a:lnT w="3174">
                      <a:solidFill>
                        <a:srgbClr val="DF3752"/>
                      </a:solidFill>
                    </a:lnT>
                    <a:lnB w="3174" cap="flat" cmpd="sng" algn="ctr">
                      <a:solidFill>
                        <a:srgbClr val="DF3752"/>
                      </a:solidFill>
                      <a:prstDash val="solid"/>
                      <a:round/>
                      <a:headEnd type="none" w="med" len="med"/>
                      <a:tailEnd type="none" w="med" len="med"/>
                    </a:lnB>
                    <a:noFill/>
                  </a:tcPr>
                </a:tc>
                <a:extLst>
                  <a:ext uri="{0D108BD9-81ED-4DB2-BD59-A6C34878D82A}">
                    <a16:rowId xmlns:a16="http://schemas.microsoft.com/office/drawing/2014/main" val="4020726145"/>
                  </a:ext>
                </a:extLst>
              </a:tr>
              <a:tr h="229993">
                <a:tc>
                  <a:txBody>
                    <a:bodyPr/>
                    <a:lstStyle/>
                    <a:p>
                      <a:pPr lvl="0">
                        <a:buNone/>
                      </a:pPr>
                      <a:r>
                        <a:rPr lang="es-ES" sz="1000" kern="1200">
                          <a:solidFill>
                            <a:srgbClr val="1A325C"/>
                          </a:solidFill>
                          <a:latin typeface="Vedana"/>
                          <a:ea typeface="+mn-ea"/>
                          <a:cs typeface="+mn-cs"/>
                        </a:rPr>
                        <a:t>La Araucanía</a:t>
                      </a:r>
                    </a:p>
                  </a:txBody>
                  <a:tcPr>
                    <a:lnL w="3174">
                      <a:solidFill>
                        <a:srgbClr val="DF3752"/>
                      </a:solidFill>
                    </a:lnL>
                    <a:lnR w="3174">
                      <a:solidFill>
                        <a:srgbClr val="DF3752"/>
                      </a:solidFill>
                    </a:lnR>
                    <a:lnT w="3174">
                      <a:solidFill>
                        <a:srgbClr val="DF3752"/>
                      </a:solidFill>
                    </a:lnT>
                    <a:lnB w="3174" cap="flat" cmpd="sng" algn="ctr">
                      <a:solidFill>
                        <a:srgbClr val="DF3752"/>
                      </a:solidFill>
                      <a:prstDash val="solid"/>
                      <a:round/>
                      <a:headEnd type="none" w="med" len="med"/>
                      <a:tailEnd type="none" w="med" len="med"/>
                    </a:lnB>
                    <a:noFill/>
                  </a:tcPr>
                </a:tc>
                <a:tc>
                  <a:txBody>
                    <a:bodyPr/>
                    <a:lstStyle/>
                    <a:p>
                      <a:pPr lvl="0" algn="r">
                        <a:buNone/>
                      </a:pPr>
                      <a:r>
                        <a:rPr lang="es-ES" sz="1000" kern="1200">
                          <a:solidFill>
                            <a:srgbClr val="1A325C"/>
                          </a:solidFill>
                          <a:latin typeface="Vedana"/>
                          <a:ea typeface="+mn-ea"/>
                          <a:cs typeface="+mn-cs"/>
                        </a:rPr>
                        <a:t>50.000.000.</a:t>
                      </a:r>
                    </a:p>
                  </a:txBody>
                  <a:tcPr>
                    <a:lnL w="3174">
                      <a:solidFill>
                        <a:srgbClr val="DF3752"/>
                      </a:solidFill>
                    </a:lnL>
                    <a:lnR w="3174">
                      <a:solidFill>
                        <a:srgbClr val="DF3752"/>
                      </a:solidFill>
                    </a:lnR>
                    <a:lnT w="3174">
                      <a:solidFill>
                        <a:srgbClr val="DF3752"/>
                      </a:solidFill>
                    </a:lnT>
                    <a:lnB w="3174" cap="flat" cmpd="sng" algn="ctr">
                      <a:solidFill>
                        <a:srgbClr val="DF3752"/>
                      </a:solidFill>
                      <a:prstDash val="solid"/>
                      <a:round/>
                      <a:headEnd type="none" w="med" len="med"/>
                      <a:tailEnd type="none" w="med" len="med"/>
                    </a:lnB>
                    <a:noFill/>
                  </a:tcPr>
                </a:tc>
                <a:tc>
                  <a:txBody>
                    <a:bodyPr/>
                    <a:lstStyle/>
                    <a:p>
                      <a:pPr lvl="0" algn="r">
                        <a:buNone/>
                      </a:pPr>
                      <a:r>
                        <a:rPr lang="es-ES" sz="1000" kern="1200">
                          <a:solidFill>
                            <a:srgbClr val="1A325C"/>
                          </a:solidFill>
                          <a:latin typeface="Vedana"/>
                          <a:ea typeface="+mn-ea"/>
                          <a:cs typeface="+mn-cs"/>
                        </a:rPr>
                        <a:t>70.000.000.</a:t>
                      </a:r>
                    </a:p>
                  </a:txBody>
                  <a:tcPr>
                    <a:lnL w="3174">
                      <a:solidFill>
                        <a:srgbClr val="DF3752"/>
                      </a:solidFill>
                    </a:lnL>
                    <a:lnR w="3174">
                      <a:solidFill>
                        <a:srgbClr val="DF3752"/>
                      </a:solidFill>
                    </a:lnR>
                    <a:lnT w="3174">
                      <a:solidFill>
                        <a:srgbClr val="DF3752"/>
                      </a:solidFill>
                    </a:lnT>
                    <a:lnB w="3174" cap="flat" cmpd="sng" algn="ctr">
                      <a:solidFill>
                        <a:srgbClr val="DF3752"/>
                      </a:solidFill>
                      <a:prstDash val="solid"/>
                      <a:round/>
                      <a:headEnd type="none" w="med" len="med"/>
                      <a:tailEnd type="none" w="med" len="med"/>
                    </a:lnB>
                    <a:noFill/>
                  </a:tcPr>
                </a:tc>
                <a:extLst>
                  <a:ext uri="{0D108BD9-81ED-4DB2-BD59-A6C34878D82A}">
                    <a16:rowId xmlns:a16="http://schemas.microsoft.com/office/drawing/2014/main" val="663782977"/>
                  </a:ext>
                </a:extLst>
              </a:tr>
              <a:tr h="229993">
                <a:tc>
                  <a:txBody>
                    <a:bodyPr/>
                    <a:lstStyle/>
                    <a:p>
                      <a:pPr lvl="0">
                        <a:buNone/>
                      </a:pPr>
                      <a:r>
                        <a:rPr lang="es-ES" sz="1000" kern="1200">
                          <a:solidFill>
                            <a:srgbClr val="1A325C"/>
                          </a:solidFill>
                          <a:latin typeface="Vedana"/>
                          <a:ea typeface="+mn-ea"/>
                          <a:cs typeface="+mn-cs"/>
                        </a:rPr>
                        <a:t>Los Ríos</a:t>
                      </a:r>
                    </a:p>
                  </a:txBody>
                  <a:tcPr>
                    <a:lnL w="3174">
                      <a:solidFill>
                        <a:srgbClr val="DF3752"/>
                      </a:solidFill>
                    </a:lnL>
                    <a:lnR w="3174">
                      <a:solidFill>
                        <a:srgbClr val="DF3752"/>
                      </a:solidFill>
                    </a:lnR>
                    <a:lnT w="3174">
                      <a:solidFill>
                        <a:srgbClr val="DF3752"/>
                      </a:solidFill>
                    </a:lnT>
                    <a:lnB w="3174" cap="flat" cmpd="sng" algn="ctr">
                      <a:solidFill>
                        <a:srgbClr val="DF3752"/>
                      </a:solidFill>
                      <a:prstDash val="solid"/>
                      <a:round/>
                      <a:headEnd type="none" w="med" len="med"/>
                      <a:tailEnd type="none" w="med" len="med"/>
                    </a:lnB>
                    <a:noFill/>
                  </a:tcPr>
                </a:tc>
                <a:tc>
                  <a:txBody>
                    <a:bodyPr/>
                    <a:lstStyle/>
                    <a:p>
                      <a:pPr lvl="0" algn="r">
                        <a:buNone/>
                      </a:pPr>
                      <a:r>
                        <a:rPr lang="es-ES" sz="1000" kern="1200">
                          <a:solidFill>
                            <a:srgbClr val="1A325C"/>
                          </a:solidFill>
                          <a:latin typeface="Vedana"/>
                          <a:ea typeface="+mn-ea"/>
                          <a:cs typeface="+mn-cs"/>
                        </a:rPr>
                        <a:t>30.000.000.</a:t>
                      </a:r>
                    </a:p>
                  </a:txBody>
                  <a:tcPr>
                    <a:lnL w="3174">
                      <a:solidFill>
                        <a:srgbClr val="DF3752"/>
                      </a:solidFill>
                    </a:lnL>
                    <a:lnR w="3174">
                      <a:solidFill>
                        <a:srgbClr val="DF3752"/>
                      </a:solidFill>
                    </a:lnR>
                    <a:lnT w="3174">
                      <a:solidFill>
                        <a:srgbClr val="DF3752"/>
                      </a:solidFill>
                    </a:lnT>
                    <a:lnB w="3174" cap="flat" cmpd="sng" algn="ctr">
                      <a:solidFill>
                        <a:srgbClr val="DF3752"/>
                      </a:solidFill>
                      <a:prstDash val="solid"/>
                      <a:round/>
                      <a:headEnd type="none" w="med" len="med"/>
                      <a:tailEnd type="none" w="med" len="med"/>
                    </a:lnB>
                    <a:noFill/>
                  </a:tcPr>
                </a:tc>
                <a:tc>
                  <a:txBody>
                    <a:bodyPr/>
                    <a:lstStyle/>
                    <a:p>
                      <a:pPr lvl="0" algn="r">
                        <a:buNone/>
                      </a:pPr>
                      <a:r>
                        <a:rPr lang="es-ES" sz="1000" kern="1200">
                          <a:solidFill>
                            <a:srgbClr val="1A325C"/>
                          </a:solidFill>
                          <a:latin typeface="Vedana"/>
                          <a:ea typeface="+mn-ea"/>
                          <a:cs typeface="+mn-cs"/>
                        </a:rPr>
                        <a:t>55.000.000.</a:t>
                      </a:r>
                    </a:p>
                  </a:txBody>
                  <a:tcPr>
                    <a:lnL w="3174">
                      <a:solidFill>
                        <a:srgbClr val="DF3752"/>
                      </a:solidFill>
                    </a:lnL>
                    <a:lnR w="3174">
                      <a:solidFill>
                        <a:srgbClr val="DF3752"/>
                      </a:solidFill>
                    </a:lnR>
                    <a:lnT w="3174">
                      <a:solidFill>
                        <a:srgbClr val="DF3752"/>
                      </a:solidFill>
                    </a:lnT>
                    <a:lnB w="3174" cap="flat" cmpd="sng" algn="ctr">
                      <a:solidFill>
                        <a:srgbClr val="DF3752"/>
                      </a:solidFill>
                      <a:prstDash val="solid"/>
                      <a:round/>
                      <a:headEnd type="none" w="med" len="med"/>
                      <a:tailEnd type="none" w="med" len="med"/>
                    </a:lnB>
                    <a:noFill/>
                  </a:tcPr>
                </a:tc>
                <a:extLst>
                  <a:ext uri="{0D108BD9-81ED-4DB2-BD59-A6C34878D82A}">
                    <a16:rowId xmlns:a16="http://schemas.microsoft.com/office/drawing/2014/main" val="2996590819"/>
                  </a:ext>
                </a:extLst>
              </a:tr>
              <a:tr h="229993">
                <a:tc>
                  <a:txBody>
                    <a:bodyPr/>
                    <a:lstStyle/>
                    <a:p>
                      <a:pPr lvl="0">
                        <a:buNone/>
                      </a:pPr>
                      <a:r>
                        <a:rPr lang="es-ES" sz="1000" kern="1200">
                          <a:solidFill>
                            <a:srgbClr val="1A325C"/>
                          </a:solidFill>
                          <a:latin typeface="Vedana"/>
                          <a:ea typeface="+mn-ea"/>
                          <a:cs typeface="+mn-cs"/>
                        </a:rPr>
                        <a:t>Los Lagos</a:t>
                      </a:r>
                    </a:p>
                  </a:txBody>
                  <a:tcPr>
                    <a:lnL w="3174">
                      <a:solidFill>
                        <a:srgbClr val="DF3752"/>
                      </a:solidFill>
                    </a:lnL>
                    <a:lnR w="3174">
                      <a:solidFill>
                        <a:srgbClr val="DF3752"/>
                      </a:solidFill>
                    </a:lnR>
                    <a:lnT w="3174">
                      <a:solidFill>
                        <a:srgbClr val="DF3752"/>
                      </a:solidFill>
                    </a:lnT>
                    <a:lnB w="3174" cap="flat" cmpd="sng" algn="ctr">
                      <a:solidFill>
                        <a:srgbClr val="DF3752"/>
                      </a:solidFill>
                      <a:prstDash val="solid"/>
                      <a:round/>
                      <a:headEnd type="none" w="med" len="med"/>
                      <a:tailEnd type="none" w="med" len="med"/>
                    </a:lnB>
                    <a:noFill/>
                  </a:tcPr>
                </a:tc>
                <a:tc>
                  <a:txBody>
                    <a:bodyPr/>
                    <a:lstStyle/>
                    <a:p>
                      <a:pPr lvl="0" algn="r">
                        <a:buNone/>
                      </a:pPr>
                      <a:r>
                        <a:rPr lang="es-ES" sz="1000" kern="1200">
                          <a:solidFill>
                            <a:srgbClr val="1A325C"/>
                          </a:solidFill>
                          <a:latin typeface="Vedana"/>
                          <a:ea typeface="+mn-ea"/>
                          <a:cs typeface="+mn-cs"/>
                        </a:rPr>
                        <a:t>60.000.000.</a:t>
                      </a:r>
                    </a:p>
                  </a:txBody>
                  <a:tcPr>
                    <a:lnL w="3174">
                      <a:solidFill>
                        <a:srgbClr val="DF3752"/>
                      </a:solidFill>
                    </a:lnL>
                    <a:lnR w="3174">
                      <a:solidFill>
                        <a:srgbClr val="DF3752"/>
                      </a:solidFill>
                    </a:lnR>
                    <a:lnT w="3174">
                      <a:solidFill>
                        <a:srgbClr val="DF3752"/>
                      </a:solidFill>
                    </a:lnT>
                    <a:lnB w="3174" cap="flat" cmpd="sng" algn="ctr">
                      <a:solidFill>
                        <a:srgbClr val="DF3752"/>
                      </a:solidFill>
                      <a:prstDash val="solid"/>
                      <a:round/>
                      <a:headEnd type="none" w="med" len="med"/>
                      <a:tailEnd type="none" w="med" len="med"/>
                    </a:lnB>
                    <a:noFill/>
                  </a:tcPr>
                </a:tc>
                <a:tc>
                  <a:txBody>
                    <a:bodyPr/>
                    <a:lstStyle/>
                    <a:p>
                      <a:pPr lvl="0" algn="r">
                        <a:buNone/>
                      </a:pPr>
                      <a:r>
                        <a:rPr lang="es-ES" sz="1000" kern="1200">
                          <a:solidFill>
                            <a:srgbClr val="1A325C"/>
                          </a:solidFill>
                          <a:latin typeface="Vedana"/>
                          <a:ea typeface="+mn-ea"/>
                          <a:cs typeface="+mn-cs"/>
                        </a:rPr>
                        <a:t>100.000.000.</a:t>
                      </a:r>
                    </a:p>
                  </a:txBody>
                  <a:tcPr>
                    <a:lnL w="3174">
                      <a:solidFill>
                        <a:srgbClr val="DF3752"/>
                      </a:solidFill>
                    </a:lnL>
                    <a:lnR w="3174">
                      <a:solidFill>
                        <a:srgbClr val="DF3752"/>
                      </a:solidFill>
                    </a:lnR>
                    <a:lnT w="3174">
                      <a:solidFill>
                        <a:srgbClr val="DF3752"/>
                      </a:solidFill>
                    </a:lnT>
                    <a:lnB w="3174" cap="flat" cmpd="sng" algn="ctr">
                      <a:solidFill>
                        <a:srgbClr val="DF3752"/>
                      </a:solidFill>
                      <a:prstDash val="solid"/>
                      <a:round/>
                      <a:headEnd type="none" w="med" len="med"/>
                      <a:tailEnd type="none" w="med" len="med"/>
                    </a:lnB>
                    <a:noFill/>
                  </a:tcPr>
                </a:tc>
                <a:extLst>
                  <a:ext uri="{0D108BD9-81ED-4DB2-BD59-A6C34878D82A}">
                    <a16:rowId xmlns:a16="http://schemas.microsoft.com/office/drawing/2014/main" val="1977902972"/>
                  </a:ext>
                </a:extLst>
              </a:tr>
              <a:tr h="229993">
                <a:tc>
                  <a:txBody>
                    <a:bodyPr/>
                    <a:lstStyle/>
                    <a:p>
                      <a:pPr lvl="0">
                        <a:buNone/>
                      </a:pPr>
                      <a:r>
                        <a:rPr lang="es-ES" sz="1000" kern="1200">
                          <a:solidFill>
                            <a:srgbClr val="1A325C"/>
                          </a:solidFill>
                          <a:latin typeface="Vedana"/>
                          <a:ea typeface="+mn-ea"/>
                          <a:cs typeface="+mn-cs"/>
                        </a:rPr>
                        <a:t>Aysén</a:t>
                      </a:r>
                    </a:p>
                  </a:txBody>
                  <a:tcPr>
                    <a:lnL w="3174">
                      <a:solidFill>
                        <a:srgbClr val="DF3752"/>
                      </a:solidFill>
                    </a:lnL>
                    <a:lnR w="3174">
                      <a:solidFill>
                        <a:srgbClr val="DF3752"/>
                      </a:solidFill>
                    </a:lnR>
                    <a:lnT w="3174">
                      <a:solidFill>
                        <a:srgbClr val="DF3752"/>
                      </a:solidFill>
                    </a:lnT>
                    <a:lnB w="3174" cap="flat" cmpd="sng" algn="ctr">
                      <a:solidFill>
                        <a:srgbClr val="DF3752"/>
                      </a:solidFill>
                      <a:prstDash val="solid"/>
                      <a:round/>
                      <a:headEnd type="none" w="med" len="med"/>
                      <a:tailEnd type="none" w="med" len="med"/>
                    </a:lnB>
                    <a:noFill/>
                  </a:tcPr>
                </a:tc>
                <a:tc>
                  <a:txBody>
                    <a:bodyPr/>
                    <a:lstStyle/>
                    <a:p>
                      <a:pPr lvl="0" algn="r">
                        <a:buNone/>
                      </a:pPr>
                      <a:r>
                        <a:rPr lang="es-ES" sz="1000" kern="1200">
                          <a:solidFill>
                            <a:srgbClr val="1A325C"/>
                          </a:solidFill>
                          <a:latin typeface="Vedana"/>
                          <a:ea typeface="+mn-ea"/>
                          <a:cs typeface="+mn-cs"/>
                        </a:rPr>
                        <a:t>33.886.834.</a:t>
                      </a:r>
                    </a:p>
                  </a:txBody>
                  <a:tcPr>
                    <a:lnL w="3174">
                      <a:solidFill>
                        <a:srgbClr val="DF3752"/>
                      </a:solidFill>
                    </a:lnL>
                    <a:lnR w="3174">
                      <a:solidFill>
                        <a:srgbClr val="DF3752"/>
                      </a:solidFill>
                    </a:lnR>
                    <a:lnT w="3174">
                      <a:solidFill>
                        <a:srgbClr val="DF3752"/>
                      </a:solidFill>
                    </a:lnT>
                    <a:lnB w="3174" cap="flat" cmpd="sng" algn="ctr">
                      <a:solidFill>
                        <a:srgbClr val="DF3752"/>
                      </a:solidFill>
                      <a:prstDash val="solid"/>
                      <a:round/>
                      <a:headEnd type="none" w="med" len="med"/>
                      <a:tailEnd type="none" w="med" len="med"/>
                    </a:lnB>
                    <a:noFill/>
                  </a:tcPr>
                </a:tc>
                <a:tc>
                  <a:txBody>
                    <a:bodyPr/>
                    <a:lstStyle/>
                    <a:p>
                      <a:pPr lvl="0" algn="r">
                        <a:buNone/>
                      </a:pPr>
                      <a:r>
                        <a:rPr lang="es-ES" sz="1000" kern="1200">
                          <a:solidFill>
                            <a:srgbClr val="1A325C"/>
                          </a:solidFill>
                          <a:latin typeface="Vedana"/>
                          <a:ea typeface="+mn-ea"/>
                          <a:cs typeface="+mn-cs"/>
                        </a:rPr>
                        <a:t>55.066.105.</a:t>
                      </a:r>
                    </a:p>
                  </a:txBody>
                  <a:tcPr>
                    <a:lnL w="3174">
                      <a:solidFill>
                        <a:srgbClr val="DF3752"/>
                      </a:solidFill>
                    </a:lnL>
                    <a:lnR w="3174">
                      <a:solidFill>
                        <a:srgbClr val="DF3752"/>
                      </a:solidFill>
                    </a:lnR>
                    <a:lnT w="3174">
                      <a:solidFill>
                        <a:srgbClr val="DF3752"/>
                      </a:solidFill>
                    </a:lnT>
                    <a:lnB w="3174" cap="flat" cmpd="sng" algn="ctr">
                      <a:solidFill>
                        <a:srgbClr val="DF3752"/>
                      </a:solidFill>
                      <a:prstDash val="solid"/>
                      <a:round/>
                      <a:headEnd type="none" w="med" len="med"/>
                      <a:tailEnd type="none" w="med" len="med"/>
                    </a:lnB>
                    <a:noFill/>
                  </a:tcPr>
                </a:tc>
                <a:extLst>
                  <a:ext uri="{0D108BD9-81ED-4DB2-BD59-A6C34878D82A}">
                    <a16:rowId xmlns:a16="http://schemas.microsoft.com/office/drawing/2014/main" val="3099045845"/>
                  </a:ext>
                </a:extLst>
              </a:tr>
              <a:tr h="229993">
                <a:tc>
                  <a:txBody>
                    <a:bodyPr/>
                    <a:lstStyle/>
                    <a:p>
                      <a:pPr lvl="0">
                        <a:buNone/>
                      </a:pPr>
                      <a:r>
                        <a:rPr lang="es-ES" sz="1000" kern="1200">
                          <a:solidFill>
                            <a:srgbClr val="1A325C"/>
                          </a:solidFill>
                          <a:latin typeface="Vedana"/>
                          <a:ea typeface="+mn-ea"/>
                          <a:cs typeface="+mn-cs"/>
                        </a:rPr>
                        <a:t>Magallanes</a:t>
                      </a:r>
                    </a:p>
                  </a:txBody>
                  <a:tcPr>
                    <a:lnL w="3174">
                      <a:solidFill>
                        <a:srgbClr val="DF3752"/>
                      </a:solidFill>
                    </a:lnL>
                    <a:lnR w="3174">
                      <a:solidFill>
                        <a:srgbClr val="DF3752"/>
                      </a:solidFill>
                    </a:lnR>
                    <a:lnT w="3174">
                      <a:solidFill>
                        <a:srgbClr val="DF3752"/>
                      </a:solidFill>
                    </a:lnT>
                    <a:lnB w="3174">
                      <a:solidFill>
                        <a:srgbClr val="DF3752"/>
                      </a:solidFill>
                    </a:lnB>
                    <a:noFill/>
                  </a:tcPr>
                </a:tc>
                <a:tc>
                  <a:txBody>
                    <a:bodyPr/>
                    <a:lstStyle/>
                    <a:p>
                      <a:pPr lvl="0" algn="r">
                        <a:buNone/>
                      </a:pPr>
                      <a:r>
                        <a:rPr lang="es-ES" sz="1000" kern="1200">
                          <a:solidFill>
                            <a:srgbClr val="1A325C"/>
                          </a:solidFill>
                          <a:latin typeface="Vedana"/>
                          <a:ea typeface="+mn-ea"/>
                          <a:cs typeface="+mn-cs"/>
                        </a:rPr>
                        <a:t>17.649.392.</a:t>
                      </a:r>
                    </a:p>
                  </a:txBody>
                  <a:tcPr>
                    <a:lnL w="3174">
                      <a:solidFill>
                        <a:srgbClr val="DF3752"/>
                      </a:solidFill>
                    </a:lnL>
                    <a:lnR w="3174">
                      <a:solidFill>
                        <a:srgbClr val="DF3752"/>
                      </a:solidFill>
                    </a:lnR>
                    <a:lnT w="3174">
                      <a:solidFill>
                        <a:srgbClr val="DF3752"/>
                      </a:solidFill>
                    </a:lnT>
                    <a:lnB w="3174">
                      <a:solidFill>
                        <a:srgbClr val="DF3752"/>
                      </a:solidFill>
                    </a:lnB>
                    <a:noFill/>
                  </a:tcPr>
                </a:tc>
                <a:tc>
                  <a:txBody>
                    <a:bodyPr/>
                    <a:lstStyle/>
                    <a:p>
                      <a:pPr lvl="0" algn="r">
                        <a:buNone/>
                      </a:pPr>
                      <a:r>
                        <a:rPr lang="es-ES" sz="1000" kern="1200">
                          <a:solidFill>
                            <a:srgbClr val="1A325C"/>
                          </a:solidFill>
                          <a:latin typeface="Vedana"/>
                          <a:ea typeface="+mn-ea"/>
                          <a:cs typeface="+mn-cs"/>
                        </a:rPr>
                        <a:t>35.298.785.</a:t>
                      </a:r>
                    </a:p>
                  </a:txBody>
                  <a:tcPr>
                    <a:lnL w="3174">
                      <a:solidFill>
                        <a:srgbClr val="DF3752"/>
                      </a:solidFill>
                    </a:lnL>
                    <a:lnR w="3174">
                      <a:solidFill>
                        <a:srgbClr val="DF3752"/>
                      </a:solidFill>
                    </a:lnR>
                    <a:lnT w="3174">
                      <a:solidFill>
                        <a:srgbClr val="DF3752"/>
                      </a:solidFill>
                    </a:lnT>
                    <a:lnB w="3174">
                      <a:solidFill>
                        <a:srgbClr val="DF3752"/>
                      </a:solidFill>
                    </a:lnB>
                    <a:noFill/>
                  </a:tcPr>
                </a:tc>
                <a:extLst>
                  <a:ext uri="{0D108BD9-81ED-4DB2-BD59-A6C34878D82A}">
                    <a16:rowId xmlns:a16="http://schemas.microsoft.com/office/drawing/2014/main" val="2391203164"/>
                  </a:ext>
                </a:extLst>
              </a:tr>
            </a:tbl>
          </a:graphicData>
        </a:graphic>
      </p:graphicFrame>
      <p:pic>
        <p:nvPicPr>
          <p:cNvPr id="5" name="Imagen 4"/>
          <p:cNvPicPr>
            <a:picLocks noChangeAspect="1"/>
          </p:cNvPicPr>
          <p:nvPr/>
        </p:nvPicPr>
        <p:blipFill>
          <a:blip r:embed="rId3"/>
          <a:stretch>
            <a:fillRect/>
          </a:stretch>
        </p:blipFill>
        <p:spPr>
          <a:xfrm>
            <a:off x="3682859" y="5026458"/>
            <a:ext cx="1778283" cy="117042"/>
          </a:xfrm>
          <a:prstGeom prst="rect">
            <a:avLst/>
          </a:prstGeom>
        </p:spPr>
      </p:pic>
      <p:sp>
        <p:nvSpPr>
          <p:cNvPr id="7" name="CuadroTexto 6">
            <a:extLst>
              <a:ext uri="{FF2B5EF4-FFF2-40B4-BE49-F238E27FC236}">
                <a16:creationId xmlns:a16="http://schemas.microsoft.com/office/drawing/2014/main" id="{A01FC5F2-8694-93A4-16E6-8D904C2ED750}"/>
              </a:ext>
            </a:extLst>
          </p:cNvPr>
          <p:cNvSpPr txBox="1"/>
          <p:nvPr/>
        </p:nvSpPr>
        <p:spPr>
          <a:xfrm>
            <a:off x="217456" y="78130"/>
            <a:ext cx="6694420" cy="646331"/>
          </a:xfrm>
          <a:prstGeom prst="rect">
            <a:avLst/>
          </a:prstGeom>
          <a:solidFill>
            <a:srgbClr val="1A325C"/>
          </a:solidFill>
        </p:spPr>
        <p:txBody>
          <a:bodyPr wrap="square" lIns="91440" tIns="45720" rIns="91440" bIns="45720" rtlCol="0" anchor="t">
            <a:spAutoFit/>
          </a:bodyPr>
          <a:lstStyle/>
          <a:p>
            <a:r>
              <a:rPr lang="es-ES" b="1">
                <a:solidFill>
                  <a:srgbClr val="60BBC7"/>
                </a:solidFill>
                <a:latin typeface="Verdana"/>
                <a:ea typeface="Verdana"/>
              </a:rPr>
              <a:t>LÍNEA ORG. DE MUESTRAS, FERIAS, ENCUENTROS Y FESTIVALES </a:t>
            </a:r>
            <a:r>
              <a:rPr lang="es-ES">
                <a:solidFill>
                  <a:srgbClr val="60BBC7"/>
                </a:solidFill>
                <a:latin typeface="Verdana"/>
                <a:ea typeface="Verdana"/>
              </a:rPr>
              <a:t>FONDART REGIONAL</a:t>
            </a:r>
          </a:p>
        </p:txBody>
      </p:sp>
      <p:pic>
        <p:nvPicPr>
          <p:cNvPr id="4" name="Imagen 3" descr="Imagen que contiene dibujo&#10;&#10;Descripción generada automáticamente">
            <a:extLst>
              <a:ext uri="{FF2B5EF4-FFF2-40B4-BE49-F238E27FC236}">
                <a16:creationId xmlns:a16="http://schemas.microsoft.com/office/drawing/2014/main" id="{F02EA62E-BA3E-4AFD-52F8-017155CDFF79}"/>
              </a:ext>
            </a:extLst>
          </p:cNvPr>
          <p:cNvPicPr>
            <a:picLocks noChangeAspect="1"/>
          </p:cNvPicPr>
          <p:nvPr/>
        </p:nvPicPr>
        <p:blipFill>
          <a:blip r:embed="rId4"/>
          <a:stretch>
            <a:fillRect/>
          </a:stretch>
        </p:blipFill>
        <p:spPr>
          <a:xfrm>
            <a:off x="7474166" y="4320860"/>
            <a:ext cx="600876" cy="675985"/>
          </a:xfrm>
          <a:prstGeom prst="rect">
            <a:avLst/>
          </a:prstGeom>
        </p:spPr>
      </p:pic>
    </p:spTree>
    <p:extLst>
      <p:ext uri="{BB962C8B-B14F-4D97-AF65-F5344CB8AC3E}">
        <p14:creationId xmlns:p14="http://schemas.microsoft.com/office/powerpoint/2010/main" val="29211686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ptes-fondos-1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09" y="0"/>
            <a:ext cx="9144000" cy="5143500"/>
          </a:xfrm>
          <a:prstGeom prst="rect">
            <a:avLst/>
          </a:prstGeom>
        </p:spPr>
      </p:pic>
      <p:sp>
        <p:nvSpPr>
          <p:cNvPr id="6" name="CuadroTexto 5"/>
          <p:cNvSpPr txBox="1"/>
          <p:nvPr/>
        </p:nvSpPr>
        <p:spPr>
          <a:xfrm>
            <a:off x="900552" y="257333"/>
            <a:ext cx="6694420" cy="646331"/>
          </a:xfrm>
          <a:prstGeom prst="rect">
            <a:avLst/>
          </a:prstGeom>
          <a:solidFill>
            <a:srgbClr val="1A325C"/>
          </a:solidFill>
        </p:spPr>
        <p:txBody>
          <a:bodyPr wrap="square" lIns="91440" tIns="45720" rIns="91440" bIns="45720" rtlCol="0" anchor="t">
            <a:spAutoFit/>
          </a:bodyPr>
          <a:lstStyle/>
          <a:p>
            <a:r>
              <a:rPr lang="es-ES" b="1">
                <a:solidFill>
                  <a:srgbClr val="60BBC7"/>
                </a:solidFill>
                <a:latin typeface="Verdana"/>
                <a:ea typeface="Verdana"/>
              </a:rPr>
              <a:t>LÍNEA ORG. DE MUESTRAS, FERIAS, ENCUENTROS Y FESTIVALES </a:t>
            </a:r>
            <a:r>
              <a:rPr lang="es-ES">
                <a:solidFill>
                  <a:srgbClr val="60BBC7"/>
                </a:solidFill>
                <a:latin typeface="Verdana"/>
                <a:ea typeface="Verdana"/>
              </a:rPr>
              <a:t>FONDART REGIONAL</a:t>
            </a:r>
          </a:p>
        </p:txBody>
      </p:sp>
      <p:pic>
        <p:nvPicPr>
          <p:cNvPr id="5" name="Imagen 4"/>
          <p:cNvPicPr>
            <a:picLocks noChangeAspect="1"/>
          </p:cNvPicPr>
          <p:nvPr/>
        </p:nvPicPr>
        <p:blipFill>
          <a:blip r:embed="rId3"/>
          <a:stretch>
            <a:fillRect/>
          </a:stretch>
        </p:blipFill>
        <p:spPr>
          <a:xfrm>
            <a:off x="3682859" y="5026458"/>
            <a:ext cx="1778283" cy="117042"/>
          </a:xfrm>
          <a:prstGeom prst="rect">
            <a:avLst/>
          </a:prstGeom>
        </p:spPr>
      </p:pic>
      <p:pic>
        <p:nvPicPr>
          <p:cNvPr id="3" name="Imagen 2">
            <a:extLst>
              <a:ext uri="{FF2B5EF4-FFF2-40B4-BE49-F238E27FC236}">
                <a16:creationId xmlns:a16="http://schemas.microsoft.com/office/drawing/2014/main" id="{83274359-231B-A6BD-961E-0C3A86D6D6C1}"/>
              </a:ext>
            </a:extLst>
          </p:cNvPr>
          <p:cNvPicPr>
            <a:picLocks noChangeAspect="1"/>
          </p:cNvPicPr>
          <p:nvPr/>
        </p:nvPicPr>
        <p:blipFill>
          <a:blip r:embed="rId4"/>
          <a:stretch>
            <a:fillRect/>
          </a:stretch>
        </p:blipFill>
        <p:spPr>
          <a:xfrm rot="20700000">
            <a:off x="191694" y="847113"/>
            <a:ext cx="545802" cy="576912"/>
          </a:xfrm>
          <a:prstGeom prst="rect">
            <a:avLst/>
          </a:prstGeom>
        </p:spPr>
      </p:pic>
      <p:sp>
        <p:nvSpPr>
          <p:cNvPr id="2" name="CuadroTexto 1">
            <a:extLst>
              <a:ext uri="{FF2B5EF4-FFF2-40B4-BE49-F238E27FC236}">
                <a16:creationId xmlns:a16="http://schemas.microsoft.com/office/drawing/2014/main" id="{162C5354-009C-AED0-6553-CC99AABEAADB}"/>
              </a:ext>
            </a:extLst>
          </p:cNvPr>
          <p:cNvSpPr txBox="1"/>
          <p:nvPr/>
        </p:nvSpPr>
        <p:spPr>
          <a:xfrm>
            <a:off x="484920" y="1579397"/>
            <a:ext cx="7487726"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ES" sz="1000" b="1" u="sng">
                <a:solidFill>
                  <a:srgbClr val="1A325C"/>
                </a:solidFill>
                <a:latin typeface="Verdana"/>
              </a:rPr>
              <a:t>Documentos mínimos de postulación: </a:t>
            </a:r>
            <a:endParaRPr lang="es-ES" sz="1000" b="1" u="sng">
              <a:solidFill>
                <a:srgbClr val="1A325C"/>
              </a:solidFill>
              <a:latin typeface="Verdana"/>
              <a:ea typeface="Verdana"/>
            </a:endParaRPr>
          </a:p>
          <a:p>
            <a:pPr algn="just"/>
            <a:endParaRPr lang="es-ES" sz="1000">
              <a:solidFill>
                <a:srgbClr val="1A325C"/>
              </a:solidFill>
              <a:latin typeface="Verdana"/>
              <a:ea typeface="Verdana"/>
            </a:endParaRPr>
          </a:p>
          <a:p>
            <a:pPr marL="228600" indent="-228600" algn="just">
              <a:buAutoNum type="alphaLcParenR"/>
            </a:pPr>
            <a:r>
              <a:rPr lang="es" sz="1000">
                <a:solidFill>
                  <a:srgbClr val="1A325C"/>
                </a:solidFill>
                <a:latin typeface="Verdana"/>
              </a:rPr>
              <a:t>Autorización de derechos de autor/a (si corresponde)</a:t>
            </a:r>
            <a:endParaRPr lang="es-ES" sz="1000">
              <a:solidFill>
                <a:srgbClr val="1A325C"/>
              </a:solidFill>
              <a:latin typeface="Verdana"/>
              <a:ea typeface="Verdana"/>
            </a:endParaRPr>
          </a:p>
          <a:p>
            <a:pPr marL="228600" indent="-228600" algn="just">
              <a:buAutoNum type="alphaLcParenR"/>
            </a:pPr>
            <a:r>
              <a:rPr lang="es" sz="1000">
                <a:solidFill>
                  <a:srgbClr val="1A325C"/>
                </a:solidFill>
                <a:latin typeface="Verdana"/>
              </a:rPr>
              <a:t>Individualización de directores/as, administradores/as, representantes, constituyentes, accionistas y/o socios/as titulares, según sea el caso (si corresponde)</a:t>
            </a:r>
            <a:endParaRPr lang="es" sz="1000">
              <a:solidFill>
                <a:srgbClr val="1A325C"/>
              </a:solidFill>
              <a:latin typeface="Verdana"/>
              <a:ea typeface="Verdana"/>
            </a:endParaRPr>
          </a:p>
          <a:p>
            <a:pPr marL="228600" indent="-228600" algn="just">
              <a:buAutoNum type="alphaLcParenR"/>
            </a:pPr>
            <a:r>
              <a:rPr lang="es-ES" sz="1000">
                <a:solidFill>
                  <a:srgbClr val="1A325C"/>
                </a:solidFill>
                <a:latin typeface="Verdana"/>
              </a:rPr>
              <a:t>Actividades Complementarias</a:t>
            </a:r>
            <a:endParaRPr lang="es" sz="1000">
              <a:solidFill>
                <a:srgbClr val="1A325C"/>
              </a:solidFill>
              <a:latin typeface="Verdana"/>
              <a:ea typeface="Verdana"/>
            </a:endParaRPr>
          </a:p>
          <a:p>
            <a:pPr algn="just"/>
            <a:endParaRPr lang="es" sz="1000">
              <a:solidFill>
                <a:srgbClr val="1A325C"/>
              </a:solidFill>
              <a:latin typeface="Verdana"/>
              <a:ea typeface="Verdana"/>
            </a:endParaRPr>
          </a:p>
          <a:p>
            <a:pPr algn="just"/>
            <a:endParaRPr lang="es" sz="1000">
              <a:solidFill>
                <a:srgbClr val="1A325C"/>
              </a:solidFill>
              <a:latin typeface="Verdana"/>
              <a:ea typeface="Verdana"/>
            </a:endParaRPr>
          </a:p>
          <a:p>
            <a:pPr algn="just"/>
            <a:r>
              <a:rPr lang="es" sz="1000" b="1" u="sng">
                <a:solidFill>
                  <a:srgbClr val="1A325C"/>
                </a:solidFill>
                <a:latin typeface="Verdana"/>
              </a:rPr>
              <a:t>Documentos necesarios para la evaluación:</a:t>
            </a:r>
            <a:endParaRPr lang="es" sz="1000" b="1" u="sng">
              <a:solidFill>
                <a:srgbClr val="1A325C"/>
              </a:solidFill>
              <a:latin typeface="Verdana"/>
              <a:ea typeface="Verdana"/>
            </a:endParaRPr>
          </a:p>
          <a:p>
            <a:pPr algn="just"/>
            <a:endParaRPr lang="es" sz="1000">
              <a:solidFill>
                <a:srgbClr val="1A325C"/>
              </a:solidFill>
              <a:latin typeface="Verdana"/>
              <a:ea typeface="Verdana"/>
            </a:endParaRPr>
          </a:p>
          <a:p>
            <a:pPr marL="228600" indent="-228600" algn="just">
              <a:buAutoNum type="alphaLcParenR"/>
            </a:pPr>
            <a:r>
              <a:rPr lang="es" sz="1000">
                <a:solidFill>
                  <a:srgbClr val="1A325C"/>
                </a:solidFill>
                <a:latin typeface="Verdana"/>
              </a:rPr>
              <a:t>Cartas de compromiso de los/as integrantes del “equipo de trabajo” (si corresponde)</a:t>
            </a:r>
            <a:endParaRPr lang="es" sz="1000">
              <a:solidFill>
                <a:srgbClr val="1A325C"/>
              </a:solidFill>
              <a:latin typeface="Verdana"/>
              <a:ea typeface="Verdana"/>
            </a:endParaRPr>
          </a:p>
          <a:p>
            <a:pPr marL="228600" indent="-228600" algn="just">
              <a:buAutoNum type="alphaLcParenR"/>
            </a:pPr>
            <a:r>
              <a:rPr lang="es" sz="1000">
                <a:solidFill>
                  <a:srgbClr val="1A325C"/>
                </a:solidFill>
                <a:latin typeface="Verdana"/>
              </a:rPr>
              <a:t>Carta de consentimiento de Comunidad Indígena (si corresponde)</a:t>
            </a:r>
            <a:endParaRPr lang="es" sz="1000">
              <a:solidFill>
                <a:srgbClr val="1A325C"/>
              </a:solidFill>
              <a:latin typeface="Verdana"/>
              <a:ea typeface="Verdana"/>
            </a:endParaRPr>
          </a:p>
          <a:p>
            <a:pPr marL="228600" indent="-228600" algn="just">
              <a:buAutoNum type="alphaLcParenR"/>
            </a:pPr>
            <a:r>
              <a:rPr lang="es" sz="1000">
                <a:solidFill>
                  <a:srgbClr val="1A325C"/>
                </a:solidFill>
                <a:latin typeface="Verdana"/>
              </a:rPr>
              <a:t>Compromisos de exhibición y/o difusión (si corresponde)</a:t>
            </a:r>
            <a:endParaRPr lang="es" sz="1000">
              <a:solidFill>
                <a:srgbClr val="1A325C"/>
              </a:solidFill>
              <a:latin typeface="Verdana"/>
              <a:ea typeface="Verdana"/>
            </a:endParaRPr>
          </a:p>
          <a:p>
            <a:pPr marL="228600" indent="-228600" algn="just">
              <a:buAutoNum type="alphaLcParenR"/>
            </a:pPr>
            <a:r>
              <a:rPr lang="es" sz="1000">
                <a:solidFill>
                  <a:srgbClr val="1A325C"/>
                </a:solidFill>
                <a:latin typeface="Verdana"/>
              </a:rPr>
              <a:t>Compromiso de los participantes (si corresponde)</a:t>
            </a:r>
            <a:endParaRPr lang="es" sz="1000">
              <a:solidFill>
                <a:srgbClr val="1A325C"/>
              </a:solidFill>
              <a:latin typeface="Verdana"/>
              <a:ea typeface="Verdana"/>
            </a:endParaRPr>
          </a:p>
          <a:p>
            <a:pPr marL="228600" indent="-228600" algn="just">
              <a:buAutoNum type="alphaLcParenR"/>
            </a:pPr>
            <a:r>
              <a:rPr lang="es" sz="1000">
                <a:solidFill>
                  <a:srgbClr val="1A325C"/>
                </a:solidFill>
                <a:latin typeface="Verdana"/>
              </a:rPr>
              <a:t>Registro de prensa, audiovisual y visual de las propuestas (si corresponde)</a:t>
            </a:r>
            <a:endParaRPr lang="es" sz="1000">
              <a:solidFill>
                <a:srgbClr val="1A325C"/>
              </a:solidFill>
              <a:latin typeface="Verdana"/>
              <a:ea typeface="Verdana"/>
            </a:endParaRPr>
          </a:p>
          <a:p>
            <a:pPr marL="228600" indent="-228600" algn="just">
              <a:buAutoNum type="alphaLcParenR"/>
            </a:pPr>
            <a:r>
              <a:rPr lang="es" sz="1000">
                <a:solidFill>
                  <a:srgbClr val="1A325C"/>
                </a:solidFill>
                <a:latin typeface="Verdana"/>
              </a:rPr>
              <a:t>Propuesta programática o museográfica del evento (para proyectos de exposiciones)</a:t>
            </a:r>
            <a:endParaRPr lang="es" sz="1000">
              <a:solidFill>
                <a:srgbClr val="1A325C"/>
              </a:solidFill>
              <a:latin typeface="Verdana"/>
              <a:ea typeface="Verdana"/>
            </a:endParaRPr>
          </a:p>
        </p:txBody>
      </p:sp>
    </p:spTree>
    <p:extLst>
      <p:ext uri="{BB962C8B-B14F-4D97-AF65-F5344CB8AC3E}">
        <p14:creationId xmlns:p14="http://schemas.microsoft.com/office/powerpoint/2010/main" val="12554119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ptes-fondos-1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aphicFrame>
        <p:nvGraphicFramePr>
          <p:cNvPr id="2" name="Tabla 1"/>
          <p:cNvGraphicFramePr>
            <a:graphicFrameLocks noGrp="1"/>
          </p:cNvGraphicFramePr>
          <p:nvPr>
            <p:extLst>
              <p:ext uri="{D42A27DB-BD31-4B8C-83A1-F6EECF244321}">
                <p14:modId xmlns:p14="http://schemas.microsoft.com/office/powerpoint/2010/main" val="3056741414"/>
              </p:ext>
            </p:extLst>
          </p:nvPr>
        </p:nvGraphicFramePr>
        <p:xfrm>
          <a:off x="1703716" y="1380226"/>
          <a:ext cx="4964570" cy="1585522"/>
        </p:xfrm>
        <a:graphic>
          <a:graphicData uri="http://schemas.openxmlformats.org/drawingml/2006/table">
            <a:tbl>
              <a:tblPr firstRow="1" bandRow="1">
                <a:tableStyleId>{2D5ABB26-0587-4C30-8999-92F81FD0307C}</a:tableStyleId>
              </a:tblPr>
              <a:tblGrid>
                <a:gridCol w="3749597">
                  <a:extLst>
                    <a:ext uri="{9D8B030D-6E8A-4147-A177-3AD203B41FA5}">
                      <a16:colId xmlns:a16="http://schemas.microsoft.com/office/drawing/2014/main" val="20000"/>
                    </a:ext>
                  </a:extLst>
                </a:gridCol>
                <a:gridCol w="1214973">
                  <a:extLst>
                    <a:ext uri="{9D8B030D-6E8A-4147-A177-3AD203B41FA5}">
                      <a16:colId xmlns:a16="http://schemas.microsoft.com/office/drawing/2014/main" val="20001"/>
                    </a:ext>
                  </a:extLst>
                </a:gridCol>
              </a:tblGrid>
              <a:tr h="370840">
                <a:tc>
                  <a:txBody>
                    <a:bodyPr/>
                    <a:lstStyle/>
                    <a:p>
                      <a:pPr lvl="0" algn="ctr">
                        <a:buNone/>
                      </a:pPr>
                      <a:r>
                        <a:rPr lang="es-ES" sz="1000" b="0">
                          <a:solidFill>
                            <a:srgbClr val="EEE0D1"/>
                          </a:solidFill>
                          <a:latin typeface="Verdana"/>
                          <a:cs typeface="Verdana"/>
                        </a:rPr>
                        <a:t>CRITERIOS</a:t>
                      </a:r>
                    </a:p>
                  </a:txBody>
                  <a:tcPr anchor="ctr">
                    <a:lnL w="3175" cap="flat" cmpd="sng" algn="ctr">
                      <a:solidFill>
                        <a:srgbClr val="DF3752"/>
                      </a:solidFill>
                      <a:prstDash val="solid"/>
                      <a:round/>
                      <a:headEnd type="none" w="med" len="med"/>
                      <a:tailEnd type="none" w="med" len="med"/>
                    </a:lnL>
                    <a:lnR w="3175" cap="flat" cmpd="sng" algn="ctr">
                      <a:solidFill>
                        <a:srgbClr val="DF3752"/>
                      </a:solidFill>
                      <a:prstDash val="solid"/>
                      <a:round/>
                      <a:headEnd type="none" w="med" len="med"/>
                      <a:tailEnd type="none" w="med" len="med"/>
                    </a:lnR>
                    <a:lnT w="3175" cap="flat" cmpd="sng" algn="ctr">
                      <a:solidFill>
                        <a:srgbClr val="DF3752"/>
                      </a:solidFill>
                      <a:prstDash val="solid"/>
                      <a:round/>
                      <a:headEnd type="none" w="med" len="med"/>
                      <a:tailEnd type="none" w="med" len="med"/>
                    </a:lnT>
                    <a:lnB w="3175" cap="flat" cmpd="sng" algn="ctr">
                      <a:solidFill>
                        <a:srgbClr val="DF3752"/>
                      </a:solidFill>
                      <a:prstDash val="solid"/>
                      <a:round/>
                      <a:headEnd type="none" w="med" len="med"/>
                      <a:tailEnd type="none" w="med" len="med"/>
                    </a:lnB>
                    <a:solidFill>
                      <a:srgbClr val="DF3752"/>
                    </a:solidFill>
                  </a:tcPr>
                </a:tc>
                <a:tc>
                  <a:txBody>
                    <a:bodyPr/>
                    <a:lstStyle/>
                    <a:p>
                      <a:pPr lvl="0" algn="ctr">
                        <a:buNone/>
                      </a:pPr>
                      <a:r>
                        <a:rPr lang="es-ES" sz="1000" b="0">
                          <a:solidFill>
                            <a:srgbClr val="EEE0D1"/>
                          </a:solidFill>
                          <a:latin typeface="Verdana"/>
                        </a:rPr>
                        <a:t>PORCENTAJES</a:t>
                      </a:r>
                      <a:endParaRPr lang="es-ES"/>
                    </a:p>
                  </a:txBody>
                  <a:tcPr anchor="ctr">
                    <a:lnL w="3175" cap="flat" cmpd="sng" algn="ctr">
                      <a:solidFill>
                        <a:srgbClr val="DF3752"/>
                      </a:solidFill>
                      <a:prstDash val="solid"/>
                      <a:round/>
                      <a:headEnd type="none" w="med" len="med"/>
                      <a:tailEnd type="none" w="med" len="med"/>
                    </a:lnL>
                    <a:lnR w="3175" cap="flat" cmpd="sng" algn="ctr">
                      <a:solidFill>
                        <a:srgbClr val="DF3752"/>
                      </a:solidFill>
                      <a:prstDash val="solid"/>
                      <a:round/>
                      <a:headEnd type="none" w="med" len="med"/>
                      <a:tailEnd type="none" w="med" len="med"/>
                    </a:lnR>
                    <a:lnT w="3175" cap="flat" cmpd="sng" algn="ctr">
                      <a:solidFill>
                        <a:srgbClr val="DF3752"/>
                      </a:solidFill>
                      <a:prstDash val="solid"/>
                      <a:round/>
                      <a:headEnd type="none" w="med" len="med"/>
                      <a:tailEnd type="none" w="med" len="med"/>
                    </a:lnT>
                    <a:lnB w="3175" cap="flat" cmpd="sng" algn="ctr">
                      <a:solidFill>
                        <a:srgbClr val="DF3752"/>
                      </a:solidFill>
                      <a:prstDash val="solid"/>
                      <a:round/>
                      <a:headEnd type="none" w="med" len="med"/>
                      <a:tailEnd type="none" w="med" len="med"/>
                    </a:lnB>
                    <a:solidFill>
                      <a:srgbClr val="DF3752"/>
                    </a:solidFill>
                  </a:tcPr>
                </a:tc>
                <a:extLst>
                  <a:ext uri="{0D108BD9-81ED-4DB2-BD59-A6C34878D82A}">
                    <a16:rowId xmlns:a16="http://schemas.microsoft.com/office/drawing/2014/main" val="10000"/>
                  </a:ext>
                </a:extLst>
              </a:tr>
              <a:tr h="246944">
                <a:tc>
                  <a:txBody>
                    <a:bodyPr/>
                    <a:lstStyle/>
                    <a:p>
                      <a:pPr marL="0" lvl="0" algn="l" defTabSz="457200" rtl="0" eaLnBrk="1" latinLnBrk="0" hangingPunct="1">
                        <a:buNone/>
                      </a:pPr>
                      <a:r>
                        <a:rPr lang="en-US" sz="1000" kern="1200" noProof="0">
                          <a:solidFill>
                            <a:srgbClr val="1A325C"/>
                          </a:solidFill>
                          <a:latin typeface="Verdana"/>
                          <a:ea typeface="+mn-ea"/>
                          <a:cs typeface="+mn-cs"/>
                        </a:rPr>
                        <a:t>ANTECEDENTES Y CONCORDANCIA DE LA POSTULACIÓN</a:t>
                      </a:r>
                      <a:endParaRPr lang="es-ES" sz="1000" kern="1200">
                        <a:solidFill>
                          <a:srgbClr val="1A325C"/>
                        </a:solidFill>
                        <a:latin typeface="Verdana"/>
                        <a:ea typeface="+mn-ea"/>
                        <a:cs typeface="+mn-cs"/>
                      </a:endParaRPr>
                    </a:p>
                  </a:txBody>
                  <a:tcPr>
                    <a:lnL w="3175" cap="flat" cmpd="sng" algn="ctr">
                      <a:solidFill>
                        <a:srgbClr val="DF3752"/>
                      </a:solidFill>
                      <a:prstDash val="solid"/>
                      <a:round/>
                      <a:headEnd type="none" w="med" len="med"/>
                      <a:tailEnd type="none" w="med" len="med"/>
                    </a:lnL>
                    <a:lnR w="3175" cap="flat" cmpd="sng" algn="ctr">
                      <a:solidFill>
                        <a:srgbClr val="DF3752"/>
                      </a:solidFill>
                      <a:prstDash val="solid"/>
                      <a:round/>
                      <a:headEnd type="none" w="med" len="med"/>
                      <a:tailEnd type="none" w="med" len="med"/>
                    </a:lnR>
                    <a:lnT w="3175" cap="flat" cmpd="sng" algn="ctr">
                      <a:solidFill>
                        <a:srgbClr val="DF3752"/>
                      </a:solidFill>
                      <a:prstDash val="solid"/>
                      <a:round/>
                      <a:headEnd type="none" w="med" len="med"/>
                      <a:tailEnd type="none" w="med" len="med"/>
                    </a:lnT>
                    <a:lnB w="3175" cap="flat" cmpd="sng" algn="ctr">
                      <a:solidFill>
                        <a:srgbClr val="DF3752"/>
                      </a:solidFill>
                      <a:prstDash val="solid"/>
                      <a:round/>
                      <a:headEnd type="none" w="med" len="med"/>
                      <a:tailEnd type="none" w="med" len="med"/>
                    </a:lnB>
                    <a:noFill/>
                  </a:tcPr>
                </a:tc>
                <a:tc>
                  <a:txBody>
                    <a:bodyPr/>
                    <a:lstStyle/>
                    <a:p>
                      <a:r>
                        <a:rPr lang="es-ES" sz="1000" kern="1200">
                          <a:solidFill>
                            <a:srgbClr val="1A325C"/>
                          </a:solidFill>
                          <a:latin typeface="Verdana"/>
                          <a:ea typeface="+mn-ea"/>
                          <a:cs typeface="+mn-cs"/>
                        </a:rPr>
                        <a:t>20%</a:t>
                      </a:r>
                    </a:p>
                  </a:txBody>
                  <a:tcPr>
                    <a:lnL w="3175" cap="flat" cmpd="sng" algn="ctr">
                      <a:solidFill>
                        <a:srgbClr val="DF3752"/>
                      </a:solidFill>
                      <a:prstDash val="solid"/>
                      <a:round/>
                      <a:headEnd type="none" w="med" len="med"/>
                      <a:tailEnd type="none" w="med" len="med"/>
                    </a:lnL>
                    <a:lnR w="3175" cap="flat" cmpd="sng" algn="ctr">
                      <a:solidFill>
                        <a:srgbClr val="DF3752"/>
                      </a:solidFill>
                      <a:prstDash val="solid"/>
                      <a:round/>
                      <a:headEnd type="none" w="med" len="med"/>
                      <a:tailEnd type="none" w="med" len="med"/>
                    </a:lnR>
                    <a:lnT w="3175" cap="flat" cmpd="sng" algn="ctr">
                      <a:solidFill>
                        <a:srgbClr val="DF3752"/>
                      </a:solidFill>
                      <a:prstDash val="solid"/>
                      <a:round/>
                      <a:headEnd type="none" w="med" len="med"/>
                      <a:tailEnd type="none" w="med" len="med"/>
                    </a:lnT>
                    <a:lnB w="3175" cap="flat" cmpd="sng" algn="ctr">
                      <a:solidFill>
                        <a:srgbClr val="DF3752"/>
                      </a:solidFill>
                      <a:prstDash val="solid"/>
                      <a:round/>
                      <a:headEnd type="none" w="med" len="med"/>
                      <a:tailEnd type="none" w="med" len="med"/>
                    </a:lnB>
                    <a:noFill/>
                  </a:tcPr>
                </a:tc>
                <a:extLst>
                  <a:ext uri="{0D108BD9-81ED-4DB2-BD59-A6C34878D82A}">
                    <a16:rowId xmlns:a16="http://schemas.microsoft.com/office/drawing/2014/main" val="10001"/>
                  </a:ext>
                </a:extLst>
              </a:tr>
              <a:tr h="253999">
                <a:tc>
                  <a:txBody>
                    <a:bodyPr/>
                    <a:lstStyle/>
                    <a:p>
                      <a:pPr marL="0" lvl="0" algn="l" defTabSz="457200" rtl="0" eaLnBrk="1" latinLnBrk="0" hangingPunct="1">
                        <a:buNone/>
                      </a:pPr>
                      <a:r>
                        <a:rPr lang="es-ES" sz="1000" kern="1200">
                          <a:solidFill>
                            <a:srgbClr val="1A325C"/>
                          </a:solidFill>
                          <a:latin typeface="Verdana"/>
                          <a:ea typeface="+mn-ea"/>
                          <a:cs typeface="+mn-cs"/>
                        </a:rPr>
                        <a:t>VIABILIDAD</a:t>
                      </a:r>
                    </a:p>
                  </a:txBody>
                  <a:tcPr>
                    <a:lnL w="3175" cap="flat" cmpd="sng" algn="ctr">
                      <a:solidFill>
                        <a:srgbClr val="DF3752"/>
                      </a:solidFill>
                      <a:prstDash val="solid"/>
                      <a:round/>
                      <a:headEnd type="none" w="med" len="med"/>
                      <a:tailEnd type="none" w="med" len="med"/>
                    </a:lnL>
                    <a:lnR w="3175" cap="flat" cmpd="sng" algn="ctr">
                      <a:solidFill>
                        <a:srgbClr val="DF3752"/>
                      </a:solidFill>
                      <a:prstDash val="solid"/>
                      <a:round/>
                      <a:headEnd type="none" w="med" len="med"/>
                      <a:tailEnd type="none" w="med" len="med"/>
                    </a:lnR>
                    <a:lnT w="3175" cap="flat" cmpd="sng" algn="ctr">
                      <a:solidFill>
                        <a:srgbClr val="DF3752"/>
                      </a:solidFill>
                      <a:prstDash val="solid"/>
                      <a:round/>
                      <a:headEnd type="none" w="med" len="med"/>
                      <a:tailEnd type="none" w="med" len="med"/>
                    </a:lnT>
                    <a:lnB w="3175" cap="flat" cmpd="sng" algn="ctr">
                      <a:solidFill>
                        <a:srgbClr val="DF3752"/>
                      </a:solidFill>
                      <a:prstDash val="solid"/>
                      <a:round/>
                      <a:headEnd type="none" w="med" len="med"/>
                      <a:tailEnd type="none" w="med" len="med"/>
                    </a:lnB>
                    <a:noFill/>
                  </a:tcPr>
                </a:tc>
                <a:tc>
                  <a:txBody>
                    <a:bodyPr/>
                    <a:lstStyle/>
                    <a:p>
                      <a:r>
                        <a:rPr lang="es-ES" sz="1000" kern="1200">
                          <a:solidFill>
                            <a:srgbClr val="1A325C"/>
                          </a:solidFill>
                          <a:latin typeface="Verdana"/>
                          <a:ea typeface="+mn-ea"/>
                          <a:cs typeface="+mn-cs"/>
                        </a:rPr>
                        <a:t>30%</a:t>
                      </a:r>
                    </a:p>
                  </a:txBody>
                  <a:tcPr>
                    <a:lnL w="3175" cap="flat" cmpd="sng" algn="ctr">
                      <a:solidFill>
                        <a:srgbClr val="DF3752"/>
                      </a:solidFill>
                      <a:prstDash val="solid"/>
                      <a:round/>
                      <a:headEnd type="none" w="med" len="med"/>
                      <a:tailEnd type="none" w="med" len="med"/>
                    </a:lnL>
                    <a:lnR w="3175" cap="flat" cmpd="sng" algn="ctr">
                      <a:solidFill>
                        <a:srgbClr val="DF3752"/>
                      </a:solidFill>
                      <a:prstDash val="solid"/>
                      <a:round/>
                      <a:headEnd type="none" w="med" len="med"/>
                      <a:tailEnd type="none" w="med" len="med"/>
                    </a:lnR>
                    <a:lnT w="3175" cap="flat" cmpd="sng" algn="ctr">
                      <a:solidFill>
                        <a:srgbClr val="DF3752"/>
                      </a:solidFill>
                      <a:prstDash val="solid"/>
                      <a:round/>
                      <a:headEnd type="none" w="med" len="med"/>
                      <a:tailEnd type="none" w="med" len="med"/>
                    </a:lnT>
                    <a:lnB w="3175" cap="flat" cmpd="sng" algn="ctr">
                      <a:solidFill>
                        <a:srgbClr val="DF3752"/>
                      </a:solidFill>
                      <a:prstDash val="solid"/>
                      <a:round/>
                      <a:headEnd type="none" w="med" len="med"/>
                      <a:tailEnd type="none" w="med" len="med"/>
                    </a:lnB>
                    <a:noFill/>
                  </a:tcPr>
                </a:tc>
                <a:extLst>
                  <a:ext uri="{0D108BD9-81ED-4DB2-BD59-A6C34878D82A}">
                    <a16:rowId xmlns:a16="http://schemas.microsoft.com/office/drawing/2014/main" val="10002"/>
                  </a:ext>
                </a:extLst>
              </a:tr>
              <a:tr h="261055">
                <a:tc>
                  <a:txBody>
                    <a:bodyPr/>
                    <a:lstStyle/>
                    <a:p>
                      <a:pPr marL="0" lvl="0" algn="l" defTabSz="457200" rtl="0" eaLnBrk="1" latinLnBrk="0" hangingPunct="1">
                        <a:buNone/>
                      </a:pPr>
                      <a:r>
                        <a:rPr lang="es-ES" sz="1000" kern="1200">
                          <a:solidFill>
                            <a:srgbClr val="1A325C"/>
                          </a:solidFill>
                          <a:latin typeface="Verdana"/>
                          <a:ea typeface="+mn-ea"/>
                          <a:cs typeface="+mn-cs"/>
                        </a:rPr>
                        <a:t>CURRÍCULO</a:t>
                      </a:r>
                    </a:p>
                  </a:txBody>
                  <a:tcPr>
                    <a:lnL w="3175" cap="flat" cmpd="sng" algn="ctr">
                      <a:solidFill>
                        <a:srgbClr val="DF3752"/>
                      </a:solidFill>
                      <a:prstDash val="solid"/>
                      <a:round/>
                      <a:headEnd type="none" w="med" len="med"/>
                      <a:tailEnd type="none" w="med" len="med"/>
                    </a:lnL>
                    <a:lnR w="3175" cap="flat" cmpd="sng" algn="ctr">
                      <a:solidFill>
                        <a:srgbClr val="DF3752"/>
                      </a:solidFill>
                      <a:prstDash val="solid"/>
                      <a:round/>
                      <a:headEnd type="none" w="med" len="med"/>
                      <a:tailEnd type="none" w="med" len="med"/>
                    </a:lnR>
                    <a:lnT w="3175" cap="flat" cmpd="sng" algn="ctr">
                      <a:solidFill>
                        <a:srgbClr val="DF3752"/>
                      </a:solidFill>
                      <a:prstDash val="solid"/>
                      <a:round/>
                      <a:headEnd type="none" w="med" len="med"/>
                      <a:tailEnd type="none" w="med" len="med"/>
                    </a:lnT>
                    <a:lnB w="3175" cap="flat" cmpd="sng" algn="ctr">
                      <a:solidFill>
                        <a:srgbClr val="DF3752"/>
                      </a:solidFill>
                      <a:prstDash val="solid"/>
                      <a:round/>
                      <a:headEnd type="none" w="med" len="med"/>
                      <a:tailEnd type="none" w="med" len="med"/>
                    </a:lnB>
                    <a:noFill/>
                  </a:tcPr>
                </a:tc>
                <a:tc>
                  <a:txBody>
                    <a:bodyPr/>
                    <a:lstStyle/>
                    <a:p>
                      <a:r>
                        <a:rPr lang="es-ES" sz="1000" kern="1200">
                          <a:solidFill>
                            <a:srgbClr val="1A325C"/>
                          </a:solidFill>
                          <a:latin typeface="Verdana"/>
                          <a:ea typeface="+mn-ea"/>
                          <a:cs typeface="+mn-cs"/>
                        </a:rPr>
                        <a:t>10%</a:t>
                      </a:r>
                    </a:p>
                  </a:txBody>
                  <a:tcPr>
                    <a:lnL w="3175" cap="flat" cmpd="sng" algn="ctr">
                      <a:solidFill>
                        <a:srgbClr val="DF3752"/>
                      </a:solidFill>
                      <a:prstDash val="solid"/>
                      <a:round/>
                      <a:headEnd type="none" w="med" len="med"/>
                      <a:tailEnd type="none" w="med" len="med"/>
                    </a:lnL>
                    <a:lnR w="3175" cap="flat" cmpd="sng" algn="ctr">
                      <a:solidFill>
                        <a:srgbClr val="DF3752"/>
                      </a:solidFill>
                      <a:prstDash val="solid"/>
                      <a:round/>
                      <a:headEnd type="none" w="med" len="med"/>
                      <a:tailEnd type="none" w="med" len="med"/>
                    </a:lnR>
                    <a:lnT w="3175" cap="flat" cmpd="sng" algn="ctr">
                      <a:solidFill>
                        <a:srgbClr val="DF3752"/>
                      </a:solidFill>
                      <a:prstDash val="solid"/>
                      <a:round/>
                      <a:headEnd type="none" w="med" len="med"/>
                      <a:tailEnd type="none" w="med" len="med"/>
                    </a:lnT>
                    <a:lnB w="3175" cap="flat" cmpd="sng" algn="ctr">
                      <a:solidFill>
                        <a:srgbClr val="DF3752"/>
                      </a:solidFill>
                      <a:prstDash val="solid"/>
                      <a:round/>
                      <a:headEnd type="none" w="med" len="med"/>
                      <a:tailEnd type="none" w="med" len="med"/>
                    </a:lnB>
                    <a:noFill/>
                  </a:tcPr>
                </a:tc>
                <a:extLst>
                  <a:ext uri="{0D108BD9-81ED-4DB2-BD59-A6C34878D82A}">
                    <a16:rowId xmlns:a16="http://schemas.microsoft.com/office/drawing/2014/main" val="10003"/>
                  </a:ext>
                </a:extLst>
              </a:tr>
              <a:tr h="303388">
                <a:tc>
                  <a:txBody>
                    <a:bodyPr/>
                    <a:lstStyle/>
                    <a:p>
                      <a:pPr marL="0" lvl="0" algn="l" defTabSz="457200" rtl="0" eaLnBrk="1" latinLnBrk="0" hangingPunct="1">
                        <a:buNone/>
                      </a:pPr>
                      <a:r>
                        <a:rPr lang="es-ES" sz="1000" kern="1200">
                          <a:solidFill>
                            <a:srgbClr val="1A325C"/>
                          </a:solidFill>
                          <a:latin typeface="Verdana"/>
                          <a:ea typeface="+mn-ea"/>
                          <a:cs typeface="+mn-cs"/>
                        </a:rPr>
                        <a:t>IMPACTO POTENCIAL</a:t>
                      </a:r>
                    </a:p>
                  </a:txBody>
                  <a:tcPr>
                    <a:lnL w="3175" cap="flat" cmpd="sng" algn="ctr">
                      <a:solidFill>
                        <a:srgbClr val="DF3752"/>
                      </a:solidFill>
                      <a:prstDash val="solid"/>
                      <a:round/>
                      <a:headEnd type="none" w="med" len="med"/>
                      <a:tailEnd type="none" w="med" len="med"/>
                    </a:lnL>
                    <a:lnR w="3175" cap="flat" cmpd="sng" algn="ctr">
                      <a:solidFill>
                        <a:srgbClr val="DF3752"/>
                      </a:solidFill>
                      <a:prstDash val="solid"/>
                      <a:round/>
                      <a:headEnd type="none" w="med" len="med"/>
                      <a:tailEnd type="none" w="med" len="med"/>
                    </a:lnR>
                    <a:lnT w="3175" cap="flat" cmpd="sng" algn="ctr">
                      <a:solidFill>
                        <a:srgbClr val="DF3752"/>
                      </a:solidFill>
                      <a:prstDash val="solid"/>
                      <a:round/>
                      <a:headEnd type="none" w="med" len="med"/>
                      <a:tailEnd type="none" w="med" len="med"/>
                    </a:lnT>
                    <a:lnB w="3175" cap="flat" cmpd="sng" algn="ctr">
                      <a:solidFill>
                        <a:srgbClr val="DF3752"/>
                      </a:solidFill>
                      <a:prstDash val="solid"/>
                      <a:round/>
                      <a:headEnd type="none" w="med" len="med"/>
                      <a:tailEnd type="none" w="med" len="med"/>
                    </a:lnB>
                    <a:noFill/>
                  </a:tcPr>
                </a:tc>
                <a:tc>
                  <a:txBody>
                    <a:bodyPr/>
                    <a:lstStyle/>
                    <a:p>
                      <a:r>
                        <a:rPr lang="es-ES" sz="1000" kern="1200">
                          <a:solidFill>
                            <a:srgbClr val="1A325C"/>
                          </a:solidFill>
                          <a:latin typeface="Verdana"/>
                          <a:ea typeface="+mn-ea"/>
                          <a:cs typeface="+mn-cs"/>
                        </a:rPr>
                        <a:t>40%</a:t>
                      </a:r>
                    </a:p>
                  </a:txBody>
                  <a:tcPr>
                    <a:lnL w="3175" cap="flat" cmpd="sng" algn="ctr">
                      <a:solidFill>
                        <a:srgbClr val="DF3752"/>
                      </a:solidFill>
                      <a:prstDash val="solid"/>
                      <a:round/>
                      <a:headEnd type="none" w="med" len="med"/>
                      <a:tailEnd type="none" w="med" len="med"/>
                    </a:lnL>
                    <a:lnR w="3175" cap="flat" cmpd="sng" algn="ctr">
                      <a:solidFill>
                        <a:srgbClr val="DF3752"/>
                      </a:solidFill>
                      <a:prstDash val="solid"/>
                      <a:round/>
                      <a:headEnd type="none" w="med" len="med"/>
                      <a:tailEnd type="none" w="med" len="med"/>
                    </a:lnR>
                    <a:lnT w="3175" cap="flat" cmpd="sng" algn="ctr">
                      <a:solidFill>
                        <a:srgbClr val="DF3752"/>
                      </a:solidFill>
                      <a:prstDash val="solid"/>
                      <a:round/>
                      <a:headEnd type="none" w="med" len="med"/>
                      <a:tailEnd type="none" w="med" len="med"/>
                    </a:lnT>
                    <a:lnB w="3175" cap="flat" cmpd="sng" algn="ctr">
                      <a:solidFill>
                        <a:srgbClr val="DF3752"/>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pic>
        <p:nvPicPr>
          <p:cNvPr id="5" name="Imagen 4"/>
          <p:cNvPicPr>
            <a:picLocks noChangeAspect="1"/>
          </p:cNvPicPr>
          <p:nvPr/>
        </p:nvPicPr>
        <p:blipFill>
          <a:blip r:embed="rId3"/>
          <a:stretch>
            <a:fillRect/>
          </a:stretch>
        </p:blipFill>
        <p:spPr>
          <a:xfrm>
            <a:off x="3682859" y="5026458"/>
            <a:ext cx="1778283" cy="117042"/>
          </a:xfrm>
          <a:prstGeom prst="rect">
            <a:avLst/>
          </a:prstGeom>
        </p:spPr>
      </p:pic>
      <p:pic>
        <p:nvPicPr>
          <p:cNvPr id="8" name="Imagen 8" descr="Imagen que contiene objeto, reloj, señal, dibujo&#10;&#10;Descripción generada automáticamente">
            <a:extLst>
              <a:ext uri="{FF2B5EF4-FFF2-40B4-BE49-F238E27FC236}">
                <a16:creationId xmlns:a16="http://schemas.microsoft.com/office/drawing/2014/main" id="{08BF3CD3-312B-B472-5370-473C2BB989F0}"/>
              </a:ext>
            </a:extLst>
          </p:cNvPr>
          <p:cNvPicPr>
            <a:picLocks noChangeAspect="1"/>
          </p:cNvPicPr>
          <p:nvPr/>
        </p:nvPicPr>
        <p:blipFill>
          <a:blip r:embed="rId4"/>
          <a:stretch>
            <a:fillRect/>
          </a:stretch>
        </p:blipFill>
        <p:spPr>
          <a:xfrm rot="780000">
            <a:off x="7339003" y="1661970"/>
            <a:ext cx="809625" cy="857250"/>
          </a:xfrm>
          <a:prstGeom prst="rect">
            <a:avLst/>
          </a:prstGeom>
        </p:spPr>
      </p:pic>
      <p:sp>
        <p:nvSpPr>
          <p:cNvPr id="10" name="CuadroTexto 9">
            <a:extLst>
              <a:ext uri="{FF2B5EF4-FFF2-40B4-BE49-F238E27FC236}">
                <a16:creationId xmlns:a16="http://schemas.microsoft.com/office/drawing/2014/main" id="{879A4191-5055-DA9A-D472-9BC021B68C5F}"/>
              </a:ext>
            </a:extLst>
          </p:cNvPr>
          <p:cNvSpPr txBox="1"/>
          <p:nvPr/>
        </p:nvSpPr>
        <p:spPr>
          <a:xfrm>
            <a:off x="900552" y="257333"/>
            <a:ext cx="6694420" cy="646331"/>
          </a:xfrm>
          <a:prstGeom prst="rect">
            <a:avLst/>
          </a:prstGeom>
          <a:solidFill>
            <a:srgbClr val="1A325C"/>
          </a:solidFill>
        </p:spPr>
        <p:txBody>
          <a:bodyPr wrap="square" lIns="91440" tIns="45720" rIns="91440" bIns="45720" rtlCol="0" anchor="t">
            <a:spAutoFit/>
          </a:bodyPr>
          <a:lstStyle/>
          <a:p>
            <a:r>
              <a:rPr lang="es-ES" b="1">
                <a:solidFill>
                  <a:srgbClr val="60BBC7"/>
                </a:solidFill>
                <a:latin typeface="Verdana"/>
                <a:ea typeface="Verdana"/>
              </a:rPr>
              <a:t>LÍNEA ORG. DE MUESTRAS, FERIAS, ENCUENTROS Y FESTIVALES </a:t>
            </a:r>
            <a:r>
              <a:rPr lang="es-ES">
                <a:solidFill>
                  <a:srgbClr val="60BBC7"/>
                </a:solidFill>
                <a:latin typeface="Verdana"/>
                <a:ea typeface="Verdana"/>
              </a:rPr>
              <a:t>FONDART REGIONAL</a:t>
            </a:r>
          </a:p>
        </p:txBody>
      </p:sp>
      <p:sp>
        <p:nvSpPr>
          <p:cNvPr id="12" name="CuadroTexto 11">
            <a:extLst>
              <a:ext uri="{FF2B5EF4-FFF2-40B4-BE49-F238E27FC236}">
                <a16:creationId xmlns:a16="http://schemas.microsoft.com/office/drawing/2014/main" id="{EEF24664-728D-21BC-40B9-3FE463B7900D}"/>
              </a:ext>
            </a:extLst>
          </p:cNvPr>
          <p:cNvSpPr txBox="1"/>
          <p:nvPr/>
        </p:nvSpPr>
        <p:spPr>
          <a:xfrm>
            <a:off x="942623" y="1002595"/>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000" b="1" u="sng">
                <a:solidFill>
                  <a:srgbClr val="1A325C"/>
                </a:solidFill>
                <a:latin typeface="Verdana"/>
                <a:ea typeface="Verdana"/>
              </a:rPr>
              <a:t>Criterios de Evaluación:</a:t>
            </a:r>
          </a:p>
        </p:txBody>
      </p:sp>
    </p:spTree>
    <p:extLst>
      <p:ext uri="{BB962C8B-B14F-4D97-AF65-F5344CB8AC3E}">
        <p14:creationId xmlns:p14="http://schemas.microsoft.com/office/powerpoint/2010/main" val="35616041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ptes-fondos-1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aphicFrame>
        <p:nvGraphicFramePr>
          <p:cNvPr id="2" name="Tabla 1"/>
          <p:cNvGraphicFramePr>
            <a:graphicFrameLocks noGrp="1"/>
          </p:cNvGraphicFramePr>
          <p:nvPr/>
        </p:nvGraphicFramePr>
        <p:xfrm>
          <a:off x="1551571" y="1385095"/>
          <a:ext cx="5125721" cy="1436226"/>
        </p:xfrm>
        <a:graphic>
          <a:graphicData uri="http://schemas.openxmlformats.org/drawingml/2006/table">
            <a:tbl>
              <a:tblPr firstRow="1" bandRow="1">
                <a:tableStyleId>{2D5ABB26-0587-4C30-8999-92F81FD0307C}</a:tableStyleId>
              </a:tblPr>
              <a:tblGrid>
                <a:gridCol w="3910748">
                  <a:extLst>
                    <a:ext uri="{9D8B030D-6E8A-4147-A177-3AD203B41FA5}">
                      <a16:colId xmlns:a16="http://schemas.microsoft.com/office/drawing/2014/main" val="20000"/>
                    </a:ext>
                  </a:extLst>
                </a:gridCol>
                <a:gridCol w="1214973">
                  <a:extLst>
                    <a:ext uri="{9D8B030D-6E8A-4147-A177-3AD203B41FA5}">
                      <a16:colId xmlns:a16="http://schemas.microsoft.com/office/drawing/2014/main" val="20001"/>
                    </a:ext>
                  </a:extLst>
                </a:gridCol>
              </a:tblGrid>
              <a:tr h="370840">
                <a:tc>
                  <a:txBody>
                    <a:bodyPr/>
                    <a:lstStyle/>
                    <a:p>
                      <a:pPr lvl="0" algn="ctr">
                        <a:buNone/>
                      </a:pPr>
                      <a:r>
                        <a:rPr lang="es-ES" sz="1000" b="0">
                          <a:solidFill>
                            <a:srgbClr val="EEE0D1"/>
                          </a:solidFill>
                          <a:latin typeface="Verdana"/>
                          <a:cs typeface="Verdana"/>
                        </a:rPr>
                        <a:t>CRITERIOS</a:t>
                      </a:r>
                    </a:p>
                  </a:txBody>
                  <a:tcPr anchor="ctr">
                    <a:lnL w="3175" cap="flat" cmpd="sng" algn="ctr">
                      <a:solidFill>
                        <a:srgbClr val="DF3752"/>
                      </a:solidFill>
                      <a:prstDash val="solid"/>
                      <a:round/>
                      <a:headEnd type="none" w="med" len="med"/>
                      <a:tailEnd type="none" w="med" len="med"/>
                    </a:lnL>
                    <a:lnR w="3175" cap="flat" cmpd="sng" algn="ctr">
                      <a:solidFill>
                        <a:srgbClr val="DF3752"/>
                      </a:solidFill>
                      <a:prstDash val="solid"/>
                      <a:round/>
                      <a:headEnd type="none" w="med" len="med"/>
                      <a:tailEnd type="none" w="med" len="med"/>
                    </a:lnR>
                    <a:lnT w="3175" cap="flat" cmpd="sng" algn="ctr">
                      <a:solidFill>
                        <a:srgbClr val="DF3752"/>
                      </a:solidFill>
                      <a:prstDash val="solid"/>
                      <a:round/>
                      <a:headEnd type="none" w="med" len="med"/>
                      <a:tailEnd type="none" w="med" len="med"/>
                    </a:lnT>
                    <a:lnB w="3175" cap="flat" cmpd="sng" algn="ctr">
                      <a:solidFill>
                        <a:srgbClr val="DF3752"/>
                      </a:solidFill>
                      <a:prstDash val="solid"/>
                      <a:round/>
                      <a:headEnd type="none" w="med" len="med"/>
                      <a:tailEnd type="none" w="med" len="med"/>
                    </a:lnB>
                    <a:solidFill>
                      <a:srgbClr val="DF3752"/>
                    </a:solidFill>
                  </a:tcPr>
                </a:tc>
                <a:tc>
                  <a:txBody>
                    <a:bodyPr/>
                    <a:lstStyle/>
                    <a:p>
                      <a:pPr lvl="0" algn="ctr">
                        <a:buNone/>
                      </a:pPr>
                      <a:r>
                        <a:rPr lang="es-ES" sz="1000" b="0">
                          <a:solidFill>
                            <a:srgbClr val="EEE0D1"/>
                          </a:solidFill>
                          <a:latin typeface="Verdana"/>
                        </a:rPr>
                        <a:t>PORCENTAJES</a:t>
                      </a:r>
                      <a:endParaRPr lang="es-ES"/>
                    </a:p>
                  </a:txBody>
                  <a:tcPr anchor="ctr">
                    <a:lnL w="3175" cap="flat" cmpd="sng" algn="ctr">
                      <a:solidFill>
                        <a:srgbClr val="DF3752"/>
                      </a:solidFill>
                      <a:prstDash val="solid"/>
                      <a:round/>
                      <a:headEnd type="none" w="med" len="med"/>
                      <a:tailEnd type="none" w="med" len="med"/>
                    </a:lnL>
                    <a:lnR w="3175" cap="flat" cmpd="sng" algn="ctr">
                      <a:solidFill>
                        <a:srgbClr val="DF3752"/>
                      </a:solidFill>
                      <a:prstDash val="solid"/>
                      <a:round/>
                      <a:headEnd type="none" w="med" len="med"/>
                      <a:tailEnd type="none" w="med" len="med"/>
                    </a:lnR>
                    <a:lnT w="3175" cap="flat" cmpd="sng" algn="ctr">
                      <a:solidFill>
                        <a:srgbClr val="DF3752"/>
                      </a:solidFill>
                      <a:prstDash val="solid"/>
                      <a:round/>
                      <a:headEnd type="none" w="med" len="med"/>
                      <a:tailEnd type="none" w="med" len="med"/>
                    </a:lnT>
                    <a:lnB w="3175" cap="flat" cmpd="sng" algn="ctr">
                      <a:solidFill>
                        <a:srgbClr val="DF3752"/>
                      </a:solidFill>
                      <a:prstDash val="solid"/>
                      <a:round/>
                      <a:headEnd type="none" w="med" len="med"/>
                      <a:tailEnd type="none" w="med" len="med"/>
                    </a:lnB>
                    <a:solidFill>
                      <a:srgbClr val="DF3752"/>
                    </a:solidFill>
                  </a:tcPr>
                </a:tc>
                <a:extLst>
                  <a:ext uri="{0D108BD9-81ED-4DB2-BD59-A6C34878D82A}">
                    <a16:rowId xmlns:a16="http://schemas.microsoft.com/office/drawing/2014/main" val="10000"/>
                  </a:ext>
                </a:extLst>
              </a:tr>
              <a:tr h="246944">
                <a:tc>
                  <a:txBody>
                    <a:bodyPr/>
                    <a:lstStyle/>
                    <a:p>
                      <a:pPr marL="0" lvl="0" algn="l" defTabSz="457200" rtl="0" eaLnBrk="1" latinLnBrk="0" hangingPunct="1">
                        <a:buNone/>
                      </a:pPr>
                      <a:r>
                        <a:rPr lang="en-US" sz="900" kern="1200" noProof="0">
                          <a:solidFill>
                            <a:srgbClr val="1A325C"/>
                          </a:solidFill>
                          <a:latin typeface="Verdana"/>
                          <a:ea typeface="+mn-ea"/>
                          <a:cs typeface="+mn-cs"/>
                        </a:rPr>
                        <a:t>ANTECEDENTES Y CONCORDANCIA DE LA POSTULACIÓN</a:t>
                      </a:r>
                      <a:endParaRPr lang="es-ES" sz="900" kern="1200">
                        <a:solidFill>
                          <a:srgbClr val="1A325C"/>
                        </a:solidFill>
                        <a:latin typeface="Verdana"/>
                        <a:ea typeface="+mn-ea"/>
                        <a:cs typeface="+mn-cs"/>
                      </a:endParaRPr>
                    </a:p>
                  </a:txBody>
                  <a:tcPr>
                    <a:lnL w="3175" cap="flat" cmpd="sng" algn="ctr">
                      <a:solidFill>
                        <a:srgbClr val="DF3752"/>
                      </a:solidFill>
                      <a:prstDash val="solid"/>
                      <a:round/>
                      <a:headEnd type="none" w="med" len="med"/>
                      <a:tailEnd type="none" w="med" len="med"/>
                    </a:lnL>
                    <a:lnR w="3175" cap="flat" cmpd="sng" algn="ctr">
                      <a:solidFill>
                        <a:srgbClr val="DF3752"/>
                      </a:solidFill>
                      <a:prstDash val="solid"/>
                      <a:round/>
                      <a:headEnd type="none" w="med" len="med"/>
                      <a:tailEnd type="none" w="med" len="med"/>
                    </a:lnR>
                    <a:lnT w="3175" cap="flat" cmpd="sng" algn="ctr">
                      <a:solidFill>
                        <a:srgbClr val="DF3752"/>
                      </a:solidFill>
                      <a:prstDash val="solid"/>
                      <a:round/>
                      <a:headEnd type="none" w="med" len="med"/>
                      <a:tailEnd type="none" w="med" len="med"/>
                    </a:lnT>
                    <a:lnB w="3175" cap="flat" cmpd="sng" algn="ctr">
                      <a:solidFill>
                        <a:srgbClr val="DF3752"/>
                      </a:solidFill>
                      <a:prstDash val="solid"/>
                      <a:round/>
                      <a:headEnd type="none" w="med" len="med"/>
                      <a:tailEnd type="none" w="med" len="med"/>
                    </a:lnB>
                    <a:noFill/>
                  </a:tcPr>
                </a:tc>
                <a:tc>
                  <a:txBody>
                    <a:bodyPr/>
                    <a:lstStyle/>
                    <a:p>
                      <a:r>
                        <a:rPr lang="es-ES" sz="900" kern="1200">
                          <a:solidFill>
                            <a:srgbClr val="1A325C"/>
                          </a:solidFill>
                          <a:latin typeface="Verdana"/>
                          <a:ea typeface="+mn-ea"/>
                          <a:cs typeface="+mn-cs"/>
                        </a:rPr>
                        <a:t>20%</a:t>
                      </a:r>
                    </a:p>
                  </a:txBody>
                  <a:tcPr>
                    <a:lnL w="3175" cap="flat" cmpd="sng" algn="ctr">
                      <a:solidFill>
                        <a:srgbClr val="DF3752"/>
                      </a:solidFill>
                      <a:prstDash val="solid"/>
                      <a:round/>
                      <a:headEnd type="none" w="med" len="med"/>
                      <a:tailEnd type="none" w="med" len="med"/>
                    </a:lnL>
                    <a:lnR w="3175" cap="flat" cmpd="sng" algn="ctr">
                      <a:solidFill>
                        <a:srgbClr val="DF3752"/>
                      </a:solidFill>
                      <a:prstDash val="solid"/>
                      <a:round/>
                      <a:headEnd type="none" w="med" len="med"/>
                      <a:tailEnd type="none" w="med" len="med"/>
                    </a:lnR>
                    <a:lnT w="3175" cap="flat" cmpd="sng" algn="ctr">
                      <a:solidFill>
                        <a:srgbClr val="DF3752"/>
                      </a:solidFill>
                      <a:prstDash val="solid"/>
                      <a:round/>
                      <a:headEnd type="none" w="med" len="med"/>
                      <a:tailEnd type="none" w="med" len="med"/>
                    </a:lnT>
                    <a:lnB w="3175" cap="flat" cmpd="sng" algn="ctr">
                      <a:solidFill>
                        <a:srgbClr val="DF3752"/>
                      </a:solidFill>
                      <a:prstDash val="solid"/>
                      <a:round/>
                      <a:headEnd type="none" w="med" len="med"/>
                      <a:tailEnd type="none" w="med" len="med"/>
                    </a:lnB>
                    <a:noFill/>
                  </a:tcPr>
                </a:tc>
                <a:extLst>
                  <a:ext uri="{0D108BD9-81ED-4DB2-BD59-A6C34878D82A}">
                    <a16:rowId xmlns:a16="http://schemas.microsoft.com/office/drawing/2014/main" val="10001"/>
                  </a:ext>
                </a:extLst>
              </a:tr>
              <a:tr h="253999">
                <a:tc>
                  <a:txBody>
                    <a:bodyPr/>
                    <a:lstStyle/>
                    <a:p>
                      <a:pPr marL="0" lvl="0" algn="l" defTabSz="457200" rtl="0" eaLnBrk="1" latinLnBrk="0" hangingPunct="1">
                        <a:buNone/>
                      </a:pPr>
                      <a:r>
                        <a:rPr lang="es-ES" sz="900" kern="1200">
                          <a:solidFill>
                            <a:srgbClr val="1A325C"/>
                          </a:solidFill>
                          <a:latin typeface="Verdana"/>
                          <a:ea typeface="+mn-ea"/>
                          <a:cs typeface="+mn-cs"/>
                        </a:rPr>
                        <a:t>VIABILIDAD</a:t>
                      </a:r>
                    </a:p>
                  </a:txBody>
                  <a:tcPr>
                    <a:lnL w="3175" cap="flat" cmpd="sng" algn="ctr">
                      <a:solidFill>
                        <a:srgbClr val="DF3752"/>
                      </a:solidFill>
                      <a:prstDash val="solid"/>
                      <a:round/>
                      <a:headEnd type="none" w="med" len="med"/>
                      <a:tailEnd type="none" w="med" len="med"/>
                    </a:lnL>
                    <a:lnR w="3175" cap="flat" cmpd="sng" algn="ctr">
                      <a:solidFill>
                        <a:srgbClr val="DF3752"/>
                      </a:solidFill>
                      <a:prstDash val="solid"/>
                      <a:round/>
                      <a:headEnd type="none" w="med" len="med"/>
                      <a:tailEnd type="none" w="med" len="med"/>
                    </a:lnR>
                    <a:lnT w="3175" cap="flat" cmpd="sng" algn="ctr">
                      <a:solidFill>
                        <a:srgbClr val="DF3752"/>
                      </a:solidFill>
                      <a:prstDash val="solid"/>
                      <a:round/>
                      <a:headEnd type="none" w="med" len="med"/>
                      <a:tailEnd type="none" w="med" len="med"/>
                    </a:lnT>
                    <a:lnB w="3175" cap="flat" cmpd="sng" algn="ctr">
                      <a:solidFill>
                        <a:srgbClr val="DF3752"/>
                      </a:solidFill>
                      <a:prstDash val="solid"/>
                      <a:round/>
                      <a:headEnd type="none" w="med" len="med"/>
                      <a:tailEnd type="none" w="med" len="med"/>
                    </a:lnB>
                    <a:noFill/>
                  </a:tcPr>
                </a:tc>
                <a:tc>
                  <a:txBody>
                    <a:bodyPr/>
                    <a:lstStyle/>
                    <a:p>
                      <a:r>
                        <a:rPr lang="es-ES" sz="900" kern="1200">
                          <a:solidFill>
                            <a:srgbClr val="1A325C"/>
                          </a:solidFill>
                          <a:latin typeface="Verdana"/>
                          <a:ea typeface="+mn-ea"/>
                          <a:cs typeface="+mn-cs"/>
                        </a:rPr>
                        <a:t>30%</a:t>
                      </a:r>
                    </a:p>
                  </a:txBody>
                  <a:tcPr>
                    <a:lnL w="3175" cap="flat" cmpd="sng" algn="ctr">
                      <a:solidFill>
                        <a:srgbClr val="DF3752"/>
                      </a:solidFill>
                      <a:prstDash val="solid"/>
                      <a:round/>
                      <a:headEnd type="none" w="med" len="med"/>
                      <a:tailEnd type="none" w="med" len="med"/>
                    </a:lnL>
                    <a:lnR w="3175" cap="flat" cmpd="sng" algn="ctr">
                      <a:solidFill>
                        <a:srgbClr val="DF3752"/>
                      </a:solidFill>
                      <a:prstDash val="solid"/>
                      <a:round/>
                      <a:headEnd type="none" w="med" len="med"/>
                      <a:tailEnd type="none" w="med" len="med"/>
                    </a:lnR>
                    <a:lnT w="3175" cap="flat" cmpd="sng" algn="ctr">
                      <a:solidFill>
                        <a:srgbClr val="DF3752"/>
                      </a:solidFill>
                      <a:prstDash val="solid"/>
                      <a:round/>
                      <a:headEnd type="none" w="med" len="med"/>
                      <a:tailEnd type="none" w="med" len="med"/>
                    </a:lnT>
                    <a:lnB w="3175" cap="flat" cmpd="sng" algn="ctr">
                      <a:solidFill>
                        <a:srgbClr val="DF3752"/>
                      </a:solidFill>
                      <a:prstDash val="solid"/>
                      <a:round/>
                      <a:headEnd type="none" w="med" len="med"/>
                      <a:tailEnd type="none" w="med" len="med"/>
                    </a:lnB>
                    <a:noFill/>
                  </a:tcPr>
                </a:tc>
                <a:extLst>
                  <a:ext uri="{0D108BD9-81ED-4DB2-BD59-A6C34878D82A}">
                    <a16:rowId xmlns:a16="http://schemas.microsoft.com/office/drawing/2014/main" val="10002"/>
                  </a:ext>
                </a:extLst>
              </a:tr>
              <a:tr h="261055">
                <a:tc>
                  <a:txBody>
                    <a:bodyPr/>
                    <a:lstStyle/>
                    <a:p>
                      <a:pPr marL="0" lvl="0" algn="l" defTabSz="457200" rtl="0" eaLnBrk="1" latinLnBrk="0" hangingPunct="1">
                        <a:buNone/>
                      </a:pPr>
                      <a:r>
                        <a:rPr lang="es-ES" sz="900" kern="1200">
                          <a:solidFill>
                            <a:srgbClr val="1A325C"/>
                          </a:solidFill>
                          <a:latin typeface="Verdana"/>
                          <a:ea typeface="+mn-ea"/>
                          <a:cs typeface="+mn-cs"/>
                        </a:rPr>
                        <a:t>CURRÍCULO</a:t>
                      </a:r>
                    </a:p>
                  </a:txBody>
                  <a:tcPr>
                    <a:lnL w="3175" cap="flat" cmpd="sng" algn="ctr">
                      <a:solidFill>
                        <a:srgbClr val="DF3752"/>
                      </a:solidFill>
                      <a:prstDash val="solid"/>
                      <a:round/>
                      <a:headEnd type="none" w="med" len="med"/>
                      <a:tailEnd type="none" w="med" len="med"/>
                    </a:lnL>
                    <a:lnR w="3175" cap="flat" cmpd="sng" algn="ctr">
                      <a:solidFill>
                        <a:srgbClr val="DF3752"/>
                      </a:solidFill>
                      <a:prstDash val="solid"/>
                      <a:round/>
                      <a:headEnd type="none" w="med" len="med"/>
                      <a:tailEnd type="none" w="med" len="med"/>
                    </a:lnR>
                    <a:lnT w="3175" cap="flat" cmpd="sng" algn="ctr">
                      <a:solidFill>
                        <a:srgbClr val="DF3752"/>
                      </a:solidFill>
                      <a:prstDash val="solid"/>
                      <a:round/>
                      <a:headEnd type="none" w="med" len="med"/>
                      <a:tailEnd type="none" w="med" len="med"/>
                    </a:lnT>
                    <a:lnB w="3175" cap="flat" cmpd="sng" algn="ctr">
                      <a:solidFill>
                        <a:srgbClr val="DF3752"/>
                      </a:solidFill>
                      <a:prstDash val="solid"/>
                      <a:round/>
                      <a:headEnd type="none" w="med" len="med"/>
                      <a:tailEnd type="none" w="med" len="med"/>
                    </a:lnB>
                    <a:noFill/>
                  </a:tcPr>
                </a:tc>
                <a:tc>
                  <a:txBody>
                    <a:bodyPr/>
                    <a:lstStyle/>
                    <a:p>
                      <a:r>
                        <a:rPr lang="es-ES" sz="900" kern="1200">
                          <a:solidFill>
                            <a:srgbClr val="1A325C"/>
                          </a:solidFill>
                          <a:latin typeface="Verdana"/>
                          <a:ea typeface="+mn-ea"/>
                          <a:cs typeface="+mn-cs"/>
                        </a:rPr>
                        <a:t>10%</a:t>
                      </a:r>
                    </a:p>
                  </a:txBody>
                  <a:tcPr>
                    <a:lnL w="3175" cap="flat" cmpd="sng" algn="ctr">
                      <a:solidFill>
                        <a:srgbClr val="DF3752"/>
                      </a:solidFill>
                      <a:prstDash val="solid"/>
                      <a:round/>
                      <a:headEnd type="none" w="med" len="med"/>
                      <a:tailEnd type="none" w="med" len="med"/>
                    </a:lnL>
                    <a:lnR w="3175" cap="flat" cmpd="sng" algn="ctr">
                      <a:solidFill>
                        <a:srgbClr val="DF3752"/>
                      </a:solidFill>
                      <a:prstDash val="solid"/>
                      <a:round/>
                      <a:headEnd type="none" w="med" len="med"/>
                      <a:tailEnd type="none" w="med" len="med"/>
                    </a:lnR>
                    <a:lnT w="3175" cap="flat" cmpd="sng" algn="ctr">
                      <a:solidFill>
                        <a:srgbClr val="DF3752"/>
                      </a:solidFill>
                      <a:prstDash val="solid"/>
                      <a:round/>
                      <a:headEnd type="none" w="med" len="med"/>
                      <a:tailEnd type="none" w="med" len="med"/>
                    </a:lnT>
                    <a:lnB w="3175" cap="flat" cmpd="sng" algn="ctr">
                      <a:solidFill>
                        <a:srgbClr val="DF3752"/>
                      </a:solidFill>
                      <a:prstDash val="solid"/>
                      <a:round/>
                      <a:headEnd type="none" w="med" len="med"/>
                      <a:tailEnd type="none" w="med" len="med"/>
                    </a:lnB>
                    <a:noFill/>
                  </a:tcPr>
                </a:tc>
                <a:extLst>
                  <a:ext uri="{0D108BD9-81ED-4DB2-BD59-A6C34878D82A}">
                    <a16:rowId xmlns:a16="http://schemas.microsoft.com/office/drawing/2014/main" val="10003"/>
                  </a:ext>
                </a:extLst>
              </a:tr>
              <a:tr h="303388">
                <a:tc>
                  <a:txBody>
                    <a:bodyPr/>
                    <a:lstStyle/>
                    <a:p>
                      <a:pPr marL="0" lvl="0" algn="l" defTabSz="457200" rtl="0" eaLnBrk="1" latinLnBrk="0" hangingPunct="1">
                        <a:buNone/>
                      </a:pPr>
                      <a:r>
                        <a:rPr lang="es-ES" sz="900" kern="1200">
                          <a:solidFill>
                            <a:srgbClr val="1A325C"/>
                          </a:solidFill>
                          <a:latin typeface="Verdana"/>
                          <a:ea typeface="+mn-ea"/>
                          <a:cs typeface="+mn-cs"/>
                        </a:rPr>
                        <a:t>IMPACTO POTENCIAL</a:t>
                      </a:r>
                    </a:p>
                  </a:txBody>
                  <a:tcPr>
                    <a:lnL w="3175" cap="flat" cmpd="sng" algn="ctr">
                      <a:solidFill>
                        <a:srgbClr val="DF3752"/>
                      </a:solidFill>
                      <a:prstDash val="solid"/>
                      <a:round/>
                      <a:headEnd type="none" w="med" len="med"/>
                      <a:tailEnd type="none" w="med" len="med"/>
                    </a:lnL>
                    <a:lnR w="3175" cap="flat" cmpd="sng" algn="ctr">
                      <a:solidFill>
                        <a:srgbClr val="DF3752"/>
                      </a:solidFill>
                      <a:prstDash val="solid"/>
                      <a:round/>
                      <a:headEnd type="none" w="med" len="med"/>
                      <a:tailEnd type="none" w="med" len="med"/>
                    </a:lnR>
                    <a:lnT w="3175" cap="flat" cmpd="sng" algn="ctr">
                      <a:solidFill>
                        <a:srgbClr val="DF3752"/>
                      </a:solidFill>
                      <a:prstDash val="solid"/>
                      <a:round/>
                      <a:headEnd type="none" w="med" len="med"/>
                      <a:tailEnd type="none" w="med" len="med"/>
                    </a:lnT>
                    <a:lnB w="3175" cap="flat" cmpd="sng" algn="ctr">
                      <a:solidFill>
                        <a:srgbClr val="DF3752"/>
                      </a:solidFill>
                      <a:prstDash val="solid"/>
                      <a:round/>
                      <a:headEnd type="none" w="med" len="med"/>
                      <a:tailEnd type="none" w="med" len="med"/>
                    </a:lnB>
                    <a:noFill/>
                  </a:tcPr>
                </a:tc>
                <a:tc>
                  <a:txBody>
                    <a:bodyPr/>
                    <a:lstStyle/>
                    <a:p>
                      <a:r>
                        <a:rPr lang="es-ES" sz="900" kern="1200">
                          <a:solidFill>
                            <a:srgbClr val="1A325C"/>
                          </a:solidFill>
                          <a:latin typeface="Verdana"/>
                          <a:ea typeface="+mn-ea"/>
                          <a:cs typeface="+mn-cs"/>
                        </a:rPr>
                        <a:t>40%</a:t>
                      </a:r>
                    </a:p>
                  </a:txBody>
                  <a:tcPr>
                    <a:lnL w="3175" cap="flat" cmpd="sng" algn="ctr">
                      <a:solidFill>
                        <a:srgbClr val="DF3752"/>
                      </a:solidFill>
                      <a:prstDash val="solid"/>
                      <a:round/>
                      <a:headEnd type="none" w="med" len="med"/>
                      <a:tailEnd type="none" w="med" len="med"/>
                    </a:lnL>
                    <a:lnR w="3175" cap="flat" cmpd="sng" algn="ctr">
                      <a:solidFill>
                        <a:srgbClr val="DF3752"/>
                      </a:solidFill>
                      <a:prstDash val="solid"/>
                      <a:round/>
                      <a:headEnd type="none" w="med" len="med"/>
                      <a:tailEnd type="none" w="med" len="med"/>
                    </a:lnR>
                    <a:lnT w="3175" cap="flat" cmpd="sng" algn="ctr">
                      <a:solidFill>
                        <a:srgbClr val="DF3752"/>
                      </a:solidFill>
                      <a:prstDash val="solid"/>
                      <a:round/>
                      <a:headEnd type="none" w="med" len="med"/>
                      <a:tailEnd type="none" w="med" len="med"/>
                    </a:lnT>
                    <a:lnB w="3175" cap="flat" cmpd="sng" algn="ctr">
                      <a:solidFill>
                        <a:srgbClr val="DF3752"/>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pic>
        <p:nvPicPr>
          <p:cNvPr id="5" name="Imagen 4"/>
          <p:cNvPicPr>
            <a:picLocks noChangeAspect="1"/>
          </p:cNvPicPr>
          <p:nvPr/>
        </p:nvPicPr>
        <p:blipFill>
          <a:blip r:embed="rId3"/>
          <a:stretch>
            <a:fillRect/>
          </a:stretch>
        </p:blipFill>
        <p:spPr>
          <a:xfrm>
            <a:off x="3682859" y="5026458"/>
            <a:ext cx="1778283" cy="117042"/>
          </a:xfrm>
          <a:prstGeom prst="rect">
            <a:avLst/>
          </a:prstGeom>
        </p:spPr>
      </p:pic>
      <p:sp>
        <p:nvSpPr>
          <p:cNvPr id="7" name="CuadroTexto 6">
            <a:extLst>
              <a:ext uri="{FF2B5EF4-FFF2-40B4-BE49-F238E27FC236}">
                <a16:creationId xmlns:a16="http://schemas.microsoft.com/office/drawing/2014/main" id="{653B8E62-4806-9008-A31E-4BA056654A02}"/>
              </a:ext>
            </a:extLst>
          </p:cNvPr>
          <p:cNvSpPr txBox="1"/>
          <p:nvPr/>
        </p:nvSpPr>
        <p:spPr>
          <a:xfrm>
            <a:off x="1011667" y="3121105"/>
            <a:ext cx="6587677"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 sz="1000" b="1" u="sng">
                <a:solidFill>
                  <a:srgbClr val="1A325C"/>
                </a:solidFill>
                <a:latin typeface="Verdana"/>
              </a:rPr>
              <a:t>Criterios de Selección:</a:t>
            </a:r>
            <a:endParaRPr lang="es" sz="1000" b="1" u="sng">
              <a:solidFill>
                <a:srgbClr val="1A325C"/>
              </a:solidFill>
              <a:latin typeface="Verdana"/>
              <a:ea typeface="Verdana"/>
            </a:endParaRPr>
          </a:p>
          <a:p>
            <a:pPr algn="just"/>
            <a:endParaRPr lang="es" sz="1000" b="1" u="sng">
              <a:solidFill>
                <a:srgbClr val="1A325C"/>
              </a:solidFill>
              <a:latin typeface="Verdana"/>
            </a:endParaRPr>
          </a:p>
          <a:p>
            <a:pPr marL="171450" indent="-171450" algn="just">
              <a:buFont typeface="Arial"/>
              <a:buChar char="•"/>
            </a:pPr>
            <a:r>
              <a:rPr lang="es-ES_tradnl" sz="1000">
                <a:solidFill>
                  <a:srgbClr val="1A325C"/>
                </a:solidFill>
                <a:latin typeface="Verdana"/>
              </a:rPr>
              <a:t>De mayor a menor puntaje obtenido en la evaluación.</a:t>
            </a:r>
            <a:endParaRPr lang="es-ES" sz="1000">
              <a:solidFill>
                <a:srgbClr val="1A325C"/>
              </a:solidFill>
              <a:latin typeface="Verdana"/>
              <a:ea typeface="Verdana"/>
            </a:endParaRPr>
          </a:p>
          <a:p>
            <a:pPr marL="171450" indent="-171450" algn="just">
              <a:buFont typeface="Arial"/>
              <a:buChar char="•"/>
            </a:pPr>
            <a:r>
              <a:rPr lang="es-ES" sz="1000">
                <a:solidFill>
                  <a:srgbClr val="1A325C"/>
                </a:solidFill>
                <a:latin typeface="Verdana"/>
              </a:rPr>
              <a:t>Ante proyectos de igual puntaje e insuficiente disponibilidad presupuestaria se utilizarán los siguientes criterios en el orden que se indica: (i) </a:t>
            </a:r>
            <a:r>
              <a:rPr lang="es-ES_tradnl" sz="1000">
                <a:solidFill>
                  <a:srgbClr val="1A325C"/>
                </a:solidFill>
                <a:latin typeface="Verdana"/>
              </a:rPr>
              <a:t>se seleccionará el proyecto que hubiese obtenido un mayor puntaje en la evaluación del criterio Impacto Potencial</a:t>
            </a:r>
            <a:r>
              <a:rPr lang="es-ES" sz="1000">
                <a:solidFill>
                  <a:srgbClr val="1A325C"/>
                </a:solidFill>
                <a:latin typeface="Verdana"/>
              </a:rPr>
              <a:t>; (</a:t>
            </a:r>
            <a:r>
              <a:rPr lang="es-ES" sz="1000" err="1">
                <a:solidFill>
                  <a:srgbClr val="1A325C"/>
                </a:solidFill>
                <a:latin typeface="Verdana"/>
              </a:rPr>
              <a:t>ii</a:t>
            </a:r>
            <a:r>
              <a:rPr lang="es-ES" sz="1000">
                <a:solidFill>
                  <a:srgbClr val="1A325C"/>
                </a:solidFill>
                <a:latin typeface="Verdana"/>
              </a:rPr>
              <a:t>) se seleccionará el proyecto que </a:t>
            </a:r>
            <a:r>
              <a:rPr lang="es-ES_tradnl" sz="1000">
                <a:solidFill>
                  <a:srgbClr val="1A325C"/>
                </a:solidFill>
                <a:latin typeface="Verdana"/>
              </a:rPr>
              <a:t>hubiese obtenido un mayor puntaje en la evaluación del criterio Viabilidad; y (</a:t>
            </a:r>
            <a:r>
              <a:rPr lang="es-ES_tradnl" sz="1000" err="1">
                <a:solidFill>
                  <a:srgbClr val="1A325C"/>
                </a:solidFill>
                <a:latin typeface="Verdana"/>
              </a:rPr>
              <a:t>iii</a:t>
            </a:r>
            <a:r>
              <a:rPr lang="es-ES_tradnl" sz="1000">
                <a:solidFill>
                  <a:srgbClr val="1A325C"/>
                </a:solidFill>
                <a:latin typeface="Verdana"/>
              </a:rPr>
              <a:t>) </a:t>
            </a:r>
            <a:r>
              <a:rPr lang="es-ES" sz="1000">
                <a:solidFill>
                  <a:srgbClr val="1A325C"/>
                </a:solidFill>
                <a:latin typeface="Verdana"/>
              </a:rPr>
              <a:t>se seleccionará el proyecto que </a:t>
            </a:r>
            <a:r>
              <a:rPr lang="es-ES_tradnl" sz="1000">
                <a:solidFill>
                  <a:srgbClr val="1A325C"/>
                </a:solidFill>
                <a:latin typeface="Verdana"/>
              </a:rPr>
              <a:t>hubiese obtenido un mayor puntaje en la evaluación del criterio Antecedentes y Concordancia de la postulación; y (</a:t>
            </a:r>
            <a:r>
              <a:rPr lang="es-ES_tradnl" sz="1000" err="1">
                <a:solidFill>
                  <a:srgbClr val="1A325C"/>
                </a:solidFill>
                <a:latin typeface="Verdana"/>
              </a:rPr>
              <a:t>iv</a:t>
            </a:r>
            <a:r>
              <a:rPr lang="es-ES_tradnl" sz="1000">
                <a:solidFill>
                  <a:srgbClr val="1A325C"/>
                </a:solidFill>
                <a:latin typeface="Verdana"/>
              </a:rPr>
              <a:t>) se seleccionará el proyecto que hubiese obtenido un mayor puntaje en la evaluación del criterio Currículo.</a:t>
            </a:r>
            <a:endParaRPr lang="es-ES_tradnl" sz="1000">
              <a:solidFill>
                <a:srgbClr val="1A325C"/>
              </a:solidFill>
              <a:latin typeface="Verdana"/>
              <a:ea typeface="Verdana"/>
            </a:endParaRPr>
          </a:p>
        </p:txBody>
      </p:sp>
      <p:pic>
        <p:nvPicPr>
          <p:cNvPr id="8" name="Imagen 8" descr="Imagen que contiene objeto, reloj, señal, dibujo&#10;&#10;Descripción generada automáticamente">
            <a:extLst>
              <a:ext uri="{FF2B5EF4-FFF2-40B4-BE49-F238E27FC236}">
                <a16:creationId xmlns:a16="http://schemas.microsoft.com/office/drawing/2014/main" id="{08BF3CD3-312B-B472-5370-473C2BB989F0}"/>
              </a:ext>
            </a:extLst>
          </p:cNvPr>
          <p:cNvPicPr>
            <a:picLocks noChangeAspect="1"/>
          </p:cNvPicPr>
          <p:nvPr/>
        </p:nvPicPr>
        <p:blipFill>
          <a:blip r:embed="rId4"/>
          <a:stretch>
            <a:fillRect/>
          </a:stretch>
        </p:blipFill>
        <p:spPr>
          <a:xfrm rot="780000">
            <a:off x="7339003" y="1661970"/>
            <a:ext cx="809625" cy="857250"/>
          </a:xfrm>
          <a:prstGeom prst="rect">
            <a:avLst/>
          </a:prstGeom>
        </p:spPr>
      </p:pic>
      <p:sp>
        <p:nvSpPr>
          <p:cNvPr id="10" name="CuadroTexto 9">
            <a:extLst>
              <a:ext uri="{FF2B5EF4-FFF2-40B4-BE49-F238E27FC236}">
                <a16:creationId xmlns:a16="http://schemas.microsoft.com/office/drawing/2014/main" id="{879A4191-5055-DA9A-D472-9BC021B68C5F}"/>
              </a:ext>
            </a:extLst>
          </p:cNvPr>
          <p:cNvSpPr txBox="1"/>
          <p:nvPr/>
        </p:nvSpPr>
        <p:spPr>
          <a:xfrm>
            <a:off x="900552" y="257333"/>
            <a:ext cx="6694420" cy="646331"/>
          </a:xfrm>
          <a:prstGeom prst="rect">
            <a:avLst/>
          </a:prstGeom>
          <a:solidFill>
            <a:srgbClr val="1A325C"/>
          </a:solidFill>
        </p:spPr>
        <p:txBody>
          <a:bodyPr wrap="square" lIns="91440" tIns="45720" rIns="91440" bIns="45720" rtlCol="0" anchor="t">
            <a:spAutoFit/>
          </a:bodyPr>
          <a:lstStyle/>
          <a:p>
            <a:r>
              <a:rPr lang="es-ES" b="1">
                <a:solidFill>
                  <a:srgbClr val="60BBC7"/>
                </a:solidFill>
                <a:latin typeface="Verdana"/>
                <a:ea typeface="Verdana"/>
              </a:rPr>
              <a:t>LÍNEA ORG. DE MUESTRAS, FERIAS, ENCUENTROS Y FESTIVALES </a:t>
            </a:r>
            <a:r>
              <a:rPr lang="es-ES">
                <a:solidFill>
                  <a:srgbClr val="60BBC7"/>
                </a:solidFill>
                <a:latin typeface="Verdana"/>
                <a:ea typeface="Verdana"/>
              </a:rPr>
              <a:t>FONDART REGIONAL</a:t>
            </a:r>
          </a:p>
        </p:txBody>
      </p:sp>
      <p:sp>
        <p:nvSpPr>
          <p:cNvPr id="12" name="CuadroTexto 11">
            <a:extLst>
              <a:ext uri="{FF2B5EF4-FFF2-40B4-BE49-F238E27FC236}">
                <a16:creationId xmlns:a16="http://schemas.microsoft.com/office/drawing/2014/main" id="{EEF24664-728D-21BC-40B9-3FE463B7900D}"/>
              </a:ext>
            </a:extLst>
          </p:cNvPr>
          <p:cNvSpPr txBox="1"/>
          <p:nvPr/>
        </p:nvSpPr>
        <p:spPr>
          <a:xfrm>
            <a:off x="942623" y="1002595"/>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000" b="1" u="sng">
                <a:solidFill>
                  <a:srgbClr val="1A325C"/>
                </a:solidFill>
                <a:latin typeface="Verdana"/>
                <a:ea typeface="Verdana"/>
              </a:rPr>
              <a:t>Criterios de Evaluación:</a:t>
            </a:r>
          </a:p>
        </p:txBody>
      </p:sp>
    </p:spTree>
    <p:extLst>
      <p:ext uri="{BB962C8B-B14F-4D97-AF65-F5344CB8AC3E}">
        <p14:creationId xmlns:p14="http://schemas.microsoft.com/office/powerpoint/2010/main" val="30254118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ptes-fondos-1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CuadroTexto 5"/>
          <p:cNvSpPr txBox="1"/>
          <p:nvPr/>
        </p:nvSpPr>
        <p:spPr>
          <a:xfrm>
            <a:off x="426099" y="214201"/>
            <a:ext cx="6694420" cy="369332"/>
          </a:xfrm>
          <a:prstGeom prst="rect">
            <a:avLst/>
          </a:prstGeom>
          <a:solidFill>
            <a:srgbClr val="1A325C"/>
          </a:solidFill>
        </p:spPr>
        <p:txBody>
          <a:bodyPr wrap="square" lIns="91440" tIns="45720" rIns="91440" bIns="45720" rtlCol="0" anchor="t">
            <a:spAutoFit/>
          </a:bodyPr>
          <a:lstStyle/>
          <a:p>
            <a:r>
              <a:rPr lang="es-ES" b="1">
                <a:solidFill>
                  <a:srgbClr val="60BBC7"/>
                </a:solidFill>
                <a:latin typeface="Verdana"/>
                <a:ea typeface="Verdana"/>
              </a:rPr>
              <a:t>LÍNEA BECAS CHILE CREA </a:t>
            </a:r>
            <a:r>
              <a:rPr lang="es-ES">
                <a:solidFill>
                  <a:srgbClr val="60BBC7"/>
                </a:solidFill>
                <a:latin typeface="Verdana"/>
                <a:ea typeface="Verdana"/>
              </a:rPr>
              <a:t>FONDART NACIONAL</a:t>
            </a:r>
          </a:p>
        </p:txBody>
      </p:sp>
      <p:pic>
        <p:nvPicPr>
          <p:cNvPr id="5" name="Imagen 4"/>
          <p:cNvPicPr>
            <a:picLocks noChangeAspect="1"/>
          </p:cNvPicPr>
          <p:nvPr/>
        </p:nvPicPr>
        <p:blipFill>
          <a:blip r:embed="rId3"/>
          <a:stretch>
            <a:fillRect/>
          </a:stretch>
        </p:blipFill>
        <p:spPr>
          <a:xfrm>
            <a:off x="3682859" y="5026458"/>
            <a:ext cx="1778283" cy="117042"/>
          </a:xfrm>
          <a:prstGeom prst="rect">
            <a:avLst/>
          </a:prstGeom>
        </p:spPr>
      </p:pic>
    </p:spTree>
    <p:extLst>
      <p:ext uri="{BB962C8B-B14F-4D97-AF65-F5344CB8AC3E}">
        <p14:creationId xmlns:p14="http://schemas.microsoft.com/office/powerpoint/2010/main" val="10970838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ptes-fondos-1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CuadroTexto 5"/>
          <p:cNvSpPr txBox="1"/>
          <p:nvPr/>
        </p:nvSpPr>
        <p:spPr>
          <a:xfrm>
            <a:off x="426099" y="214201"/>
            <a:ext cx="6694420" cy="369332"/>
          </a:xfrm>
          <a:prstGeom prst="rect">
            <a:avLst/>
          </a:prstGeom>
          <a:solidFill>
            <a:srgbClr val="1A325C"/>
          </a:solidFill>
        </p:spPr>
        <p:txBody>
          <a:bodyPr wrap="square" lIns="91440" tIns="45720" rIns="91440" bIns="45720" rtlCol="0" anchor="t">
            <a:spAutoFit/>
          </a:bodyPr>
          <a:lstStyle/>
          <a:p>
            <a:r>
              <a:rPr lang="es-ES" b="1">
                <a:solidFill>
                  <a:srgbClr val="60BBC7"/>
                </a:solidFill>
                <a:latin typeface="Verdana"/>
                <a:ea typeface="Verdana"/>
              </a:rPr>
              <a:t>LÍNEA BECAS CHILE CREA </a:t>
            </a:r>
            <a:r>
              <a:rPr lang="es-ES">
                <a:solidFill>
                  <a:srgbClr val="60BBC7"/>
                </a:solidFill>
                <a:latin typeface="Verdana"/>
                <a:ea typeface="Verdana"/>
              </a:rPr>
              <a:t>FONDART NACIONAL</a:t>
            </a:r>
          </a:p>
        </p:txBody>
      </p:sp>
      <p:pic>
        <p:nvPicPr>
          <p:cNvPr id="5" name="Imagen 4"/>
          <p:cNvPicPr>
            <a:picLocks noChangeAspect="1"/>
          </p:cNvPicPr>
          <p:nvPr/>
        </p:nvPicPr>
        <p:blipFill>
          <a:blip r:embed="rId3"/>
          <a:stretch>
            <a:fillRect/>
          </a:stretch>
        </p:blipFill>
        <p:spPr>
          <a:xfrm>
            <a:off x="3682859" y="5026458"/>
            <a:ext cx="1778283" cy="117042"/>
          </a:xfrm>
          <a:prstGeom prst="rect">
            <a:avLst/>
          </a:prstGeom>
        </p:spPr>
      </p:pic>
      <p:sp>
        <p:nvSpPr>
          <p:cNvPr id="2" name="CuadroTexto 1">
            <a:extLst>
              <a:ext uri="{FF2B5EF4-FFF2-40B4-BE49-F238E27FC236}">
                <a16:creationId xmlns:a16="http://schemas.microsoft.com/office/drawing/2014/main" id="{5DF4E3CA-79A8-D08F-AD51-00FE896A3396}"/>
              </a:ext>
            </a:extLst>
          </p:cNvPr>
          <p:cNvSpPr txBox="1"/>
          <p:nvPr/>
        </p:nvSpPr>
        <p:spPr>
          <a:xfrm>
            <a:off x="538046" y="705315"/>
            <a:ext cx="6924907" cy="12772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lgn="just">
              <a:buFont typeface="Wingdings"/>
              <a:buChar char="ü"/>
            </a:pPr>
            <a:r>
              <a:rPr lang="es-CL" sz="1100">
                <a:solidFill>
                  <a:srgbClr val="1A325C"/>
                </a:solidFill>
                <a:latin typeface="Verdana"/>
              </a:rPr>
              <a:t>proyectos individuales que fomenten la formación profesional y el perfeccionamiento técnico de las disciplinas que atiende </a:t>
            </a:r>
            <a:r>
              <a:rPr lang="es-CL" sz="1100" err="1">
                <a:solidFill>
                  <a:srgbClr val="1A325C"/>
                </a:solidFill>
                <a:latin typeface="Verdana"/>
              </a:rPr>
              <a:t>Fondart</a:t>
            </a:r>
            <a:r>
              <a:rPr lang="es-CL" sz="1100">
                <a:solidFill>
                  <a:srgbClr val="1A325C"/>
                </a:solidFill>
                <a:latin typeface="Verdana"/>
              </a:rPr>
              <a:t>, tales como: artes visuales, fotografía, nuevos medios, arquitectura, diseño y artesanía.</a:t>
            </a:r>
            <a:endParaRPr lang="es-ES">
              <a:cs typeface="Calibri"/>
            </a:endParaRPr>
          </a:p>
          <a:p>
            <a:pPr marL="228600" indent="-228600" algn="just">
              <a:buFont typeface="Wingdings"/>
              <a:buChar char="ü"/>
            </a:pPr>
            <a:r>
              <a:rPr lang="es-CL" sz="1100">
                <a:solidFill>
                  <a:srgbClr val="1A325C"/>
                </a:solidFill>
                <a:latin typeface="Verdana"/>
              </a:rPr>
              <a:t>debes contemplar una actividad de transferencia de conocimientos en Chile (charlas, talleres, conferencias, seminarios, etc.). Los recursos que solicites para la actividad de transferencia de conocimientos no podrán superar el 2% del financiamiento solicitado para la ejecución de tu proyecto.</a:t>
            </a:r>
            <a:endParaRPr lang="es-CL" sz="1100">
              <a:solidFill>
                <a:srgbClr val="1A325C"/>
              </a:solidFill>
              <a:latin typeface="Verdana"/>
              <a:ea typeface="Verdana"/>
            </a:endParaRPr>
          </a:p>
        </p:txBody>
      </p:sp>
    </p:spTree>
    <p:extLst>
      <p:ext uri="{BB962C8B-B14F-4D97-AF65-F5344CB8AC3E}">
        <p14:creationId xmlns:p14="http://schemas.microsoft.com/office/powerpoint/2010/main" val="13020509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ptes-fondos-1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CuadroTexto 5"/>
          <p:cNvSpPr txBox="1"/>
          <p:nvPr/>
        </p:nvSpPr>
        <p:spPr>
          <a:xfrm>
            <a:off x="426099" y="214201"/>
            <a:ext cx="6694420" cy="369332"/>
          </a:xfrm>
          <a:prstGeom prst="rect">
            <a:avLst/>
          </a:prstGeom>
          <a:solidFill>
            <a:srgbClr val="1A325C"/>
          </a:solidFill>
        </p:spPr>
        <p:txBody>
          <a:bodyPr wrap="square" lIns="91440" tIns="45720" rIns="91440" bIns="45720" rtlCol="0" anchor="t">
            <a:spAutoFit/>
          </a:bodyPr>
          <a:lstStyle/>
          <a:p>
            <a:r>
              <a:rPr lang="es-ES" b="1">
                <a:solidFill>
                  <a:srgbClr val="60BBC7"/>
                </a:solidFill>
                <a:latin typeface="Verdana"/>
                <a:ea typeface="Verdana"/>
              </a:rPr>
              <a:t>LÍNEA BECAS CHILE CREA </a:t>
            </a:r>
            <a:r>
              <a:rPr lang="es-ES">
                <a:solidFill>
                  <a:srgbClr val="60BBC7"/>
                </a:solidFill>
                <a:latin typeface="Verdana"/>
                <a:ea typeface="Verdana"/>
              </a:rPr>
              <a:t>FONDART NACIONAL</a:t>
            </a:r>
          </a:p>
        </p:txBody>
      </p:sp>
      <p:pic>
        <p:nvPicPr>
          <p:cNvPr id="5" name="Imagen 4"/>
          <p:cNvPicPr>
            <a:picLocks noChangeAspect="1"/>
          </p:cNvPicPr>
          <p:nvPr/>
        </p:nvPicPr>
        <p:blipFill>
          <a:blip r:embed="rId3"/>
          <a:stretch>
            <a:fillRect/>
          </a:stretch>
        </p:blipFill>
        <p:spPr>
          <a:xfrm>
            <a:off x="3682859" y="5026458"/>
            <a:ext cx="1778283" cy="117042"/>
          </a:xfrm>
          <a:prstGeom prst="rect">
            <a:avLst/>
          </a:prstGeom>
        </p:spPr>
      </p:pic>
      <p:sp>
        <p:nvSpPr>
          <p:cNvPr id="2" name="CuadroTexto 1">
            <a:extLst>
              <a:ext uri="{FF2B5EF4-FFF2-40B4-BE49-F238E27FC236}">
                <a16:creationId xmlns:a16="http://schemas.microsoft.com/office/drawing/2014/main" id="{5DF4E3CA-79A8-D08F-AD51-00FE896A3396}"/>
              </a:ext>
            </a:extLst>
          </p:cNvPr>
          <p:cNvSpPr txBox="1"/>
          <p:nvPr/>
        </p:nvSpPr>
        <p:spPr>
          <a:xfrm>
            <a:off x="538046" y="705315"/>
            <a:ext cx="6924907" cy="12772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lgn="just">
              <a:buFont typeface="Wingdings"/>
              <a:buChar char="ü"/>
            </a:pPr>
            <a:r>
              <a:rPr lang="es-CL" sz="1100">
                <a:solidFill>
                  <a:srgbClr val="1A325C"/>
                </a:solidFill>
                <a:latin typeface="Verdana"/>
              </a:rPr>
              <a:t>proyectos individuales que fomenten la formación profesional y el perfeccionamiento técnico de las disciplinas que atiende </a:t>
            </a:r>
            <a:r>
              <a:rPr lang="es-CL" sz="1100" err="1">
                <a:solidFill>
                  <a:srgbClr val="1A325C"/>
                </a:solidFill>
                <a:latin typeface="Verdana"/>
              </a:rPr>
              <a:t>Fondart</a:t>
            </a:r>
            <a:r>
              <a:rPr lang="es-CL" sz="1100">
                <a:solidFill>
                  <a:srgbClr val="1A325C"/>
                </a:solidFill>
                <a:latin typeface="Verdana"/>
              </a:rPr>
              <a:t>, tales como: artes visuales, fotografía, nuevos medios, arquitectura, diseño y artesanía.</a:t>
            </a:r>
            <a:endParaRPr lang="es-ES">
              <a:cs typeface="Calibri"/>
            </a:endParaRPr>
          </a:p>
          <a:p>
            <a:pPr marL="228600" indent="-228600" algn="just">
              <a:buFont typeface="Wingdings"/>
              <a:buChar char="ü"/>
            </a:pPr>
            <a:r>
              <a:rPr lang="es-CL" sz="1100">
                <a:solidFill>
                  <a:srgbClr val="1A325C"/>
                </a:solidFill>
                <a:latin typeface="Verdana"/>
              </a:rPr>
              <a:t>debes contemplar una actividad de transferencia de conocimientos en Chile (charlas, talleres, conferencias, seminarios, etc.). Los recursos que solicites para la actividad de transferencia de conocimientos no podrán superar el 2% del financiamiento solicitado para la ejecución de tu proyecto.</a:t>
            </a:r>
            <a:endParaRPr lang="es-CL" sz="1100">
              <a:solidFill>
                <a:srgbClr val="1A325C"/>
              </a:solidFill>
              <a:latin typeface="Verdana"/>
              <a:ea typeface="Verdana"/>
            </a:endParaRPr>
          </a:p>
        </p:txBody>
      </p:sp>
      <p:sp>
        <p:nvSpPr>
          <p:cNvPr id="7" name="CuadroTexto 6">
            <a:extLst>
              <a:ext uri="{FF2B5EF4-FFF2-40B4-BE49-F238E27FC236}">
                <a16:creationId xmlns:a16="http://schemas.microsoft.com/office/drawing/2014/main" id="{8B62E1AC-2822-53DA-3E82-06F1943C9396}"/>
              </a:ext>
            </a:extLst>
          </p:cNvPr>
          <p:cNvSpPr txBox="1"/>
          <p:nvPr/>
        </p:nvSpPr>
        <p:spPr>
          <a:xfrm>
            <a:off x="2955087" y="2569036"/>
            <a:ext cx="4850890" cy="553998"/>
          </a:xfrm>
          <a:prstGeom prst="rect">
            <a:avLst/>
          </a:prstGeom>
          <a:solidFill>
            <a:srgbClr val="DF3752"/>
          </a:solidFill>
        </p:spPr>
        <p:txBody>
          <a:bodyPr wrap="square" lIns="91440" tIns="45720" rIns="91440" bIns="45720" rtlCol="0" anchor="t">
            <a:spAutoFit/>
          </a:bodyPr>
          <a:lstStyle/>
          <a:p>
            <a:r>
              <a:rPr lang="es-CL" sz="1000">
                <a:solidFill>
                  <a:schemeClr val="bg1"/>
                </a:solidFill>
                <a:latin typeface="Verdana"/>
                <a:ea typeface="Verdana"/>
                <a:cs typeface="Calibri"/>
              </a:rPr>
              <a:t>No consideraremos proyectos que soliciten financiamiento para formación de pregrado, incluyendo aquellos programas de especialización cuya finalidad sea obtener el grado de licenciatura</a:t>
            </a:r>
          </a:p>
        </p:txBody>
      </p:sp>
      <p:sp>
        <p:nvSpPr>
          <p:cNvPr id="9" name="CuadroTexto 8">
            <a:extLst>
              <a:ext uri="{FF2B5EF4-FFF2-40B4-BE49-F238E27FC236}">
                <a16:creationId xmlns:a16="http://schemas.microsoft.com/office/drawing/2014/main" id="{E4A2AD98-6438-1F04-87F8-E3B494595726}"/>
              </a:ext>
            </a:extLst>
          </p:cNvPr>
          <p:cNvSpPr txBox="1"/>
          <p:nvPr/>
        </p:nvSpPr>
        <p:spPr>
          <a:xfrm>
            <a:off x="2955086" y="3161444"/>
            <a:ext cx="4850890" cy="400110"/>
          </a:xfrm>
          <a:prstGeom prst="rect">
            <a:avLst/>
          </a:prstGeom>
          <a:solidFill>
            <a:srgbClr val="DF3752"/>
          </a:solidFill>
        </p:spPr>
        <p:txBody>
          <a:bodyPr wrap="square" lIns="91440" tIns="45720" rIns="91440" bIns="45720" rtlCol="0" anchor="t">
            <a:spAutoFit/>
          </a:bodyPr>
          <a:lstStyle/>
          <a:p>
            <a:r>
              <a:rPr lang="es-CL" sz="1000">
                <a:solidFill>
                  <a:schemeClr val="bg1"/>
                </a:solidFill>
                <a:latin typeface="Verdana"/>
                <a:ea typeface="Verdana"/>
                <a:cs typeface="Calibri"/>
              </a:rPr>
              <a:t>No financiaremos proyectos que tengan solo por objetivo elaborar o finalizar tesis</a:t>
            </a:r>
            <a:endParaRPr lang="es-CL" sz="1000">
              <a:solidFill>
                <a:schemeClr val="bg1"/>
              </a:solidFill>
              <a:latin typeface="Verdana"/>
            </a:endParaRPr>
          </a:p>
        </p:txBody>
      </p:sp>
      <p:sp>
        <p:nvSpPr>
          <p:cNvPr id="3" name="CuadroTexto 2">
            <a:extLst>
              <a:ext uri="{FF2B5EF4-FFF2-40B4-BE49-F238E27FC236}">
                <a16:creationId xmlns:a16="http://schemas.microsoft.com/office/drawing/2014/main" id="{16E66880-CD6B-049E-E351-F00062E4BE69}"/>
              </a:ext>
            </a:extLst>
          </p:cNvPr>
          <p:cNvSpPr txBox="1"/>
          <p:nvPr/>
        </p:nvSpPr>
        <p:spPr>
          <a:xfrm>
            <a:off x="2955086" y="2290255"/>
            <a:ext cx="4850890" cy="246221"/>
          </a:xfrm>
          <a:prstGeom prst="rect">
            <a:avLst/>
          </a:prstGeom>
          <a:solidFill>
            <a:srgbClr val="DF3752"/>
          </a:solidFill>
        </p:spPr>
        <p:txBody>
          <a:bodyPr wrap="square" lIns="91440" tIns="45720" rIns="91440" bIns="45720" rtlCol="0" anchor="t">
            <a:spAutoFit/>
          </a:bodyPr>
          <a:lstStyle/>
          <a:p>
            <a:r>
              <a:rPr lang="es-CL" sz="1000">
                <a:solidFill>
                  <a:schemeClr val="bg1"/>
                </a:solidFill>
                <a:latin typeface="Verdana"/>
                <a:ea typeface="Verdana"/>
                <a:cs typeface="Calibri"/>
              </a:rPr>
              <a:t>Sólo pueden presentar postulaciones Personas Naturales</a:t>
            </a:r>
          </a:p>
        </p:txBody>
      </p:sp>
    </p:spTree>
    <p:extLst>
      <p:ext uri="{BB962C8B-B14F-4D97-AF65-F5344CB8AC3E}">
        <p14:creationId xmlns:p14="http://schemas.microsoft.com/office/powerpoint/2010/main" val="24873022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ptes-fondos-1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CuadroTexto 5"/>
          <p:cNvSpPr txBox="1"/>
          <p:nvPr/>
        </p:nvSpPr>
        <p:spPr>
          <a:xfrm>
            <a:off x="426099" y="214201"/>
            <a:ext cx="6694420" cy="369332"/>
          </a:xfrm>
          <a:prstGeom prst="rect">
            <a:avLst/>
          </a:prstGeom>
          <a:solidFill>
            <a:srgbClr val="1A325C"/>
          </a:solidFill>
        </p:spPr>
        <p:txBody>
          <a:bodyPr wrap="square" lIns="91440" tIns="45720" rIns="91440" bIns="45720" rtlCol="0" anchor="t">
            <a:spAutoFit/>
          </a:bodyPr>
          <a:lstStyle/>
          <a:p>
            <a:r>
              <a:rPr lang="es-ES" b="1">
                <a:solidFill>
                  <a:srgbClr val="60BBC7"/>
                </a:solidFill>
                <a:latin typeface="Verdana"/>
                <a:ea typeface="Verdana"/>
              </a:rPr>
              <a:t>LÍNEA BECAS CHILE CREA </a:t>
            </a:r>
            <a:r>
              <a:rPr lang="es-ES">
                <a:solidFill>
                  <a:srgbClr val="60BBC7"/>
                </a:solidFill>
                <a:latin typeface="Verdana"/>
                <a:ea typeface="Verdana"/>
              </a:rPr>
              <a:t>FONDART NACIONAL</a:t>
            </a:r>
          </a:p>
        </p:txBody>
      </p:sp>
      <p:pic>
        <p:nvPicPr>
          <p:cNvPr id="5" name="Imagen 4"/>
          <p:cNvPicPr>
            <a:picLocks noChangeAspect="1"/>
          </p:cNvPicPr>
          <p:nvPr/>
        </p:nvPicPr>
        <p:blipFill>
          <a:blip r:embed="rId3"/>
          <a:stretch>
            <a:fillRect/>
          </a:stretch>
        </p:blipFill>
        <p:spPr>
          <a:xfrm>
            <a:off x="3682859" y="5026458"/>
            <a:ext cx="1778283" cy="117042"/>
          </a:xfrm>
          <a:prstGeom prst="rect">
            <a:avLst/>
          </a:prstGeom>
        </p:spPr>
      </p:pic>
      <p:sp>
        <p:nvSpPr>
          <p:cNvPr id="3" name="CuadroTexto 2">
            <a:extLst>
              <a:ext uri="{FF2B5EF4-FFF2-40B4-BE49-F238E27FC236}">
                <a16:creationId xmlns:a16="http://schemas.microsoft.com/office/drawing/2014/main" id="{6DA6359E-5345-15C3-39F8-2C403B027655}"/>
              </a:ext>
            </a:extLst>
          </p:cNvPr>
          <p:cNvSpPr txBox="1"/>
          <p:nvPr/>
        </p:nvSpPr>
        <p:spPr>
          <a:xfrm>
            <a:off x="425140" y="1282391"/>
            <a:ext cx="210479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s-ES" sz="1400" b="1" u="sng">
                <a:solidFill>
                  <a:srgbClr val="0E397E"/>
                </a:solidFill>
                <a:latin typeface="Verdana"/>
                <a:ea typeface="Verdana"/>
              </a:rPr>
              <a:t>MODALIDADES</a:t>
            </a:r>
          </a:p>
        </p:txBody>
      </p:sp>
      <p:sp>
        <p:nvSpPr>
          <p:cNvPr id="7" name="CuadroTexto 6">
            <a:extLst>
              <a:ext uri="{FF2B5EF4-FFF2-40B4-BE49-F238E27FC236}">
                <a16:creationId xmlns:a16="http://schemas.microsoft.com/office/drawing/2014/main" id="{AB76ED9A-555C-2C8B-8E0F-4B5ABE234158}"/>
              </a:ext>
            </a:extLst>
          </p:cNvPr>
          <p:cNvSpPr txBox="1"/>
          <p:nvPr/>
        </p:nvSpPr>
        <p:spPr>
          <a:xfrm>
            <a:off x="426534" y="1674077"/>
            <a:ext cx="2743200"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buAutoNum type="arabicPeriod"/>
            </a:pPr>
            <a:r>
              <a:rPr lang="es-CL" sz="1100" b="1">
                <a:solidFill>
                  <a:srgbClr val="1A325C"/>
                </a:solidFill>
                <a:latin typeface="Verdana"/>
              </a:rPr>
              <a:t>Modalidad de Becas de Especialización y Perfeccionamiento</a:t>
            </a:r>
            <a:endParaRPr lang="es-CL" sz="1100" b="1">
              <a:solidFill>
                <a:srgbClr val="1A325C"/>
              </a:solidFill>
              <a:latin typeface="Verdana"/>
              <a:ea typeface="Verdana"/>
            </a:endParaRPr>
          </a:p>
        </p:txBody>
      </p:sp>
      <p:sp>
        <p:nvSpPr>
          <p:cNvPr id="8" name="CuadroTexto 7">
            <a:extLst>
              <a:ext uri="{FF2B5EF4-FFF2-40B4-BE49-F238E27FC236}">
                <a16:creationId xmlns:a16="http://schemas.microsoft.com/office/drawing/2014/main" id="{92C4B7B2-EF89-0ED1-F399-8F92D4BE6F1D}"/>
              </a:ext>
            </a:extLst>
          </p:cNvPr>
          <p:cNvSpPr txBox="1"/>
          <p:nvPr/>
        </p:nvSpPr>
        <p:spPr>
          <a:xfrm>
            <a:off x="3374637" y="1674077"/>
            <a:ext cx="4422852"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CL" sz="1100">
                <a:solidFill>
                  <a:srgbClr val="1A325C"/>
                </a:solidFill>
                <a:latin typeface="Verdana"/>
              </a:rPr>
              <a:t>(últimos 12 meses de formación) a través de diplomados, seminarios, congresos, y proyectos de perfeccionamiento no conducente a grado académico (talleres, cursos, workshop, clínicas, tutorías y pasantías, entre otros).</a:t>
            </a:r>
            <a:endParaRPr lang="es-CL" sz="1100">
              <a:solidFill>
                <a:srgbClr val="1A325C"/>
              </a:solidFill>
              <a:latin typeface="Verdana"/>
              <a:ea typeface="Verdana"/>
            </a:endParaRPr>
          </a:p>
        </p:txBody>
      </p:sp>
      <p:sp>
        <p:nvSpPr>
          <p:cNvPr id="9" name="CuadroTexto 8">
            <a:extLst>
              <a:ext uri="{FF2B5EF4-FFF2-40B4-BE49-F238E27FC236}">
                <a16:creationId xmlns:a16="http://schemas.microsoft.com/office/drawing/2014/main" id="{D18F507D-E48B-761C-1561-444AB2878C4C}"/>
              </a:ext>
            </a:extLst>
          </p:cNvPr>
          <p:cNvSpPr txBox="1"/>
          <p:nvPr/>
        </p:nvSpPr>
        <p:spPr>
          <a:xfrm>
            <a:off x="454411" y="3569784"/>
            <a:ext cx="2527146"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CL" sz="1100" b="1">
                <a:solidFill>
                  <a:srgbClr val="1A325C"/>
                </a:solidFill>
                <a:latin typeface="Verdana"/>
              </a:rPr>
              <a:t>2. Modalidad de Becas de Magíster, Máster y Maestrías</a:t>
            </a:r>
          </a:p>
        </p:txBody>
      </p:sp>
      <p:sp>
        <p:nvSpPr>
          <p:cNvPr id="10" name="CuadroTexto 9">
            <a:extLst>
              <a:ext uri="{FF2B5EF4-FFF2-40B4-BE49-F238E27FC236}">
                <a16:creationId xmlns:a16="http://schemas.microsoft.com/office/drawing/2014/main" id="{5DB0EBAA-4E76-4A97-D45A-AC5D0D608F83}"/>
              </a:ext>
            </a:extLst>
          </p:cNvPr>
          <p:cNvSpPr txBox="1"/>
          <p:nvPr/>
        </p:nvSpPr>
        <p:spPr>
          <a:xfrm>
            <a:off x="3409486" y="3569785"/>
            <a:ext cx="4325279"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CL" sz="1100">
                <a:solidFill>
                  <a:srgbClr val="1A325C"/>
                </a:solidFill>
                <a:latin typeface="Verdana"/>
              </a:rPr>
              <a:t>(últimos 24 meses de magíster) en Chile o en el extranjero, vía online o presencial, con los cuales él o la postulante obtenga un grado académico superior al licenciado. </a:t>
            </a:r>
            <a:endParaRPr lang="es-ES"/>
          </a:p>
        </p:txBody>
      </p:sp>
      <p:sp>
        <p:nvSpPr>
          <p:cNvPr id="11" name="CuadroTexto 10">
            <a:extLst>
              <a:ext uri="{FF2B5EF4-FFF2-40B4-BE49-F238E27FC236}">
                <a16:creationId xmlns:a16="http://schemas.microsoft.com/office/drawing/2014/main" id="{28379DB2-E526-3068-6E31-3DD3C1A7850A}"/>
              </a:ext>
            </a:extLst>
          </p:cNvPr>
          <p:cNvSpPr txBox="1"/>
          <p:nvPr/>
        </p:nvSpPr>
        <p:spPr>
          <a:xfrm>
            <a:off x="425139" y="773616"/>
            <a:ext cx="210479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s-ES" sz="1400" b="1" u="sng">
                <a:solidFill>
                  <a:srgbClr val="0E397E"/>
                </a:solidFill>
                <a:latin typeface="Verdana"/>
                <a:ea typeface="Verdana"/>
              </a:rPr>
              <a:t>GRUPOS</a:t>
            </a:r>
          </a:p>
        </p:txBody>
      </p:sp>
      <p:sp>
        <p:nvSpPr>
          <p:cNvPr id="12" name="CuadroTexto 11">
            <a:extLst>
              <a:ext uri="{FF2B5EF4-FFF2-40B4-BE49-F238E27FC236}">
                <a16:creationId xmlns:a16="http://schemas.microsoft.com/office/drawing/2014/main" id="{B445CC15-3686-4D15-3AEE-232528C6A1E1}"/>
              </a:ext>
            </a:extLst>
          </p:cNvPr>
          <p:cNvSpPr txBox="1"/>
          <p:nvPr/>
        </p:nvSpPr>
        <p:spPr>
          <a:xfrm>
            <a:off x="3408091" y="752708"/>
            <a:ext cx="4293218"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100">
                <a:solidFill>
                  <a:srgbClr val="1A325C"/>
                </a:solidFill>
                <a:latin typeface="Verdana"/>
              </a:rPr>
              <a:t>A: ARTES VISUALES, FOTOGRAFÍA Y NUEVOS MEDIOS</a:t>
            </a:r>
          </a:p>
          <a:p>
            <a:r>
              <a:rPr lang="es-ES" sz="1100">
                <a:solidFill>
                  <a:srgbClr val="1A325C"/>
                </a:solidFill>
                <a:latin typeface="Verdana"/>
                <a:ea typeface="Verdana"/>
              </a:rPr>
              <a:t>B: ARQUITECTURA, DISEÑO, ARTESANÍA</a:t>
            </a:r>
          </a:p>
        </p:txBody>
      </p:sp>
      <p:sp>
        <p:nvSpPr>
          <p:cNvPr id="13" name="CuadroTexto 12">
            <a:extLst>
              <a:ext uri="{FF2B5EF4-FFF2-40B4-BE49-F238E27FC236}">
                <a16:creationId xmlns:a16="http://schemas.microsoft.com/office/drawing/2014/main" id="{9A798409-83D1-0B6F-B831-73BA592DD100}"/>
              </a:ext>
            </a:extLst>
          </p:cNvPr>
          <p:cNvSpPr txBox="1"/>
          <p:nvPr/>
        </p:nvSpPr>
        <p:spPr>
          <a:xfrm>
            <a:off x="1715894" y="2614962"/>
            <a:ext cx="3760748"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rgbClr val="1A325C"/>
                </a:solidFill>
                <a:latin typeface="Verdana"/>
              </a:rPr>
              <a:t>Grupo A: $171.000.000.- </a:t>
            </a:r>
            <a:endParaRPr lang="es-ES"/>
          </a:p>
          <a:p>
            <a:r>
              <a:rPr lang="en-US" sz="1100">
                <a:solidFill>
                  <a:srgbClr val="1A325C"/>
                </a:solidFill>
                <a:latin typeface="Verdana"/>
              </a:rPr>
              <a:t>Grupo B: $115.000.000.- </a:t>
            </a:r>
            <a:endParaRPr lang="en-US">
              <a:solidFill>
                <a:srgbClr val="000000"/>
              </a:solidFill>
              <a:latin typeface="Calibri"/>
              <a:cs typeface="Calibri"/>
            </a:endParaRPr>
          </a:p>
          <a:p>
            <a:r>
              <a:rPr lang="es-CL" sz="1100">
                <a:solidFill>
                  <a:srgbClr val="1A325C"/>
                </a:solidFill>
                <a:latin typeface="Verdana"/>
              </a:rPr>
              <a:t>Monto máximo por proyecto:</a:t>
            </a:r>
            <a:r>
              <a:rPr lang="en-US" sz="1100">
                <a:solidFill>
                  <a:srgbClr val="1A325C"/>
                </a:solidFill>
                <a:latin typeface="Verdana"/>
              </a:rPr>
              <a:t> $7.500.000</a:t>
            </a:r>
            <a:endParaRPr lang="en-US">
              <a:cs typeface="Calibri"/>
            </a:endParaRPr>
          </a:p>
        </p:txBody>
      </p:sp>
      <p:sp>
        <p:nvSpPr>
          <p:cNvPr id="14" name="CuadroTexto 13">
            <a:extLst>
              <a:ext uri="{FF2B5EF4-FFF2-40B4-BE49-F238E27FC236}">
                <a16:creationId xmlns:a16="http://schemas.microsoft.com/office/drawing/2014/main" id="{0EC5C9A5-80AE-011F-7036-D49EEFEAFB35}"/>
              </a:ext>
            </a:extLst>
          </p:cNvPr>
          <p:cNvSpPr txBox="1"/>
          <p:nvPr/>
        </p:nvSpPr>
        <p:spPr>
          <a:xfrm>
            <a:off x="1750742" y="4266735"/>
            <a:ext cx="3405303"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rgbClr val="1A325C"/>
                </a:solidFill>
                <a:latin typeface="Verdana"/>
              </a:rPr>
              <a:t>Grupo A: $138.000.000.- </a:t>
            </a:r>
            <a:endParaRPr lang="es-ES"/>
          </a:p>
          <a:p>
            <a:r>
              <a:rPr lang="en-US" sz="1100">
                <a:solidFill>
                  <a:srgbClr val="1A325C"/>
                </a:solidFill>
                <a:latin typeface="Verdana"/>
              </a:rPr>
              <a:t>Grupo B: $93.000.000 </a:t>
            </a:r>
            <a:endParaRPr lang="en-US">
              <a:solidFill>
                <a:srgbClr val="000000"/>
              </a:solidFill>
              <a:latin typeface="Calibri"/>
              <a:cs typeface="Calibri"/>
            </a:endParaRPr>
          </a:p>
          <a:p>
            <a:r>
              <a:rPr lang="es-CL" sz="1100">
                <a:solidFill>
                  <a:srgbClr val="1A325C"/>
                </a:solidFill>
                <a:latin typeface="Verdana"/>
              </a:rPr>
              <a:t>Monto máximo por proyecto: $22.000.000.-</a:t>
            </a:r>
            <a:endParaRPr lang="es-CL" sz="1100">
              <a:solidFill>
                <a:srgbClr val="1A325C"/>
              </a:solidFill>
              <a:latin typeface="Verdana"/>
              <a:ea typeface="Verdana"/>
              <a:cs typeface="Calibri"/>
            </a:endParaRPr>
          </a:p>
        </p:txBody>
      </p:sp>
      <p:pic>
        <p:nvPicPr>
          <p:cNvPr id="15" name="Imagen 14" descr="Imagen que contiene dibujo&#10;&#10;Descripción generada automáticamente">
            <a:extLst>
              <a:ext uri="{FF2B5EF4-FFF2-40B4-BE49-F238E27FC236}">
                <a16:creationId xmlns:a16="http://schemas.microsoft.com/office/drawing/2014/main" id="{C3832FFB-3787-EA38-5415-92A76921AF54}"/>
              </a:ext>
            </a:extLst>
          </p:cNvPr>
          <p:cNvPicPr>
            <a:picLocks noChangeAspect="1"/>
          </p:cNvPicPr>
          <p:nvPr/>
        </p:nvPicPr>
        <p:blipFill>
          <a:blip r:embed="rId4"/>
          <a:stretch>
            <a:fillRect/>
          </a:stretch>
        </p:blipFill>
        <p:spPr>
          <a:xfrm>
            <a:off x="7474166" y="4320860"/>
            <a:ext cx="600876" cy="675985"/>
          </a:xfrm>
          <a:prstGeom prst="rect">
            <a:avLst/>
          </a:prstGeom>
        </p:spPr>
      </p:pic>
    </p:spTree>
    <p:extLst>
      <p:ext uri="{BB962C8B-B14F-4D97-AF65-F5344CB8AC3E}">
        <p14:creationId xmlns:p14="http://schemas.microsoft.com/office/powerpoint/2010/main" val="41386681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ptes-fondos-1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CuadroTexto 5"/>
          <p:cNvSpPr txBox="1"/>
          <p:nvPr/>
        </p:nvSpPr>
        <p:spPr>
          <a:xfrm>
            <a:off x="426099" y="214201"/>
            <a:ext cx="6694420" cy="369332"/>
          </a:xfrm>
          <a:prstGeom prst="rect">
            <a:avLst/>
          </a:prstGeom>
          <a:solidFill>
            <a:srgbClr val="1A325C"/>
          </a:solidFill>
        </p:spPr>
        <p:txBody>
          <a:bodyPr wrap="square" lIns="91440" tIns="45720" rIns="91440" bIns="45720" rtlCol="0" anchor="t">
            <a:spAutoFit/>
          </a:bodyPr>
          <a:lstStyle/>
          <a:p>
            <a:r>
              <a:rPr lang="es-ES" b="1">
                <a:solidFill>
                  <a:srgbClr val="60BBC7"/>
                </a:solidFill>
                <a:latin typeface="Verdana"/>
                <a:ea typeface="Verdana"/>
              </a:rPr>
              <a:t>LÍNEA BECAS CHILE CREA </a:t>
            </a:r>
            <a:r>
              <a:rPr lang="es-ES">
                <a:solidFill>
                  <a:srgbClr val="60BBC7"/>
                </a:solidFill>
                <a:latin typeface="Verdana"/>
                <a:ea typeface="Verdana"/>
              </a:rPr>
              <a:t>FONDART NACIONAL</a:t>
            </a:r>
          </a:p>
        </p:txBody>
      </p:sp>
      <p:pic>
        <p:nvPicPr>
          <p:cNvPr id="5" name="Imagen 4"/>
          <p:cNvPicPr>
            <a:picLocks noChangeAspect="1"/>
          </p:cNvPicPr>
          <p:nvPr/>
        </p:nvPicPr>
        <p:blipFill>
          <a:blip r:embed="rId3"/>
          <a:stretch>
            <a:fillRect/>
          </a:stretch>
        </p:blipFill>
        <p:spPr>
          <a:xfrm>
            <a:off x="3682859" y="5026458"/>
            <a:ext cx="1778283" cy="117042"/>
          </a:xfrm>
          <a:prstGeom prst="rect">
            <a:avLst/>
          </a:prstGeom>
        </p:spPr>
      </p:pic>
      <p:pic>
        <p:nvPicPr>
          <p:cNvPr id="2" name="Imagen 14" descr="Tabla&#10;&#10;Descripción generada automáticamente">
            <a:extLst>
              <a:ext uri="{FF2B5EF4-FFF2-40B4-BE49-F238E27FC236}">
                <a16:creationId xmlns:a16="http://schemas.microsoft.com/office/drawing/2014/main" id="{41A8B71D-C4FD-1426-2B36-A72881487613}"/>
              </a:ext>
            </a:extLst>
          </p:cNvPr>
          <p:cNvPicPr>
            <a:picLocks noChangeAspect="1"/>
          </p:cNvPicPr>
          <p:nvPr/>
        </p:nvPicPr>
        <p:blipFill>
          <a:blip r:embed="rId4"/>
          <a:stretch>
            <a:fillRect/>
          </a:stretch>
        </p:blipFill>
        <p:spPr>
          <a:xfrm>
            <a:off x="991064" y="853019"/>
            <a:ext cx="6471888" cy="2691725"/>
          </a:xfrm>
          <a:prstGeom prst="rect">
            <a:avLst/>
          </a:prstGeom>
        </p:spPr>
      </p:pic>
    </p:spTree>
    <p:extLst>
      <p:ext uri="{BB962C8B-B14F-4D97-AF65-F5344CB8AC3E}">
        <p14:creationId xmlns:p14="http://schemas.microsoft.com/office/powerpoint/2010/main" val="21272958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ptes-fondos-1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CuadroTexto 5"/>
          <p:cNvSpPr txBox="1"/>
          <p:nvPr/>
        </p:nvSpPr>
        <p:spPr>
          <a:xfrm>
            <a:off x="426099" y="214201"/>
            <a:ext cx="6694420" cy="369332"/>
          </a:xfrm>
          <a:prstGeom prst="rect">
            <a:avLst/>
          </a:prstGeom>
          <a:solidFill>
            <a:srgbClr val="1A325C"/>
          </a:solidFill>
        </p:spPr>
        <p:txBody>
          <a:bodyPr wrap="square" lIns="91440" tIns="45720" rIns="91440" bIns="45720" rtlCol="0" anchor="t">
            <a:spAutoFit/>
          </a:bodyPr>
          <a:lstStyle/>
          <a:p>
            <a:r>
              <a:rPr lang="es-ES" b="1">
                <a:solidFill>
                  <a:srgbClr val="60BBC7"/>
                </a:solidFill>
                <a:latin typeface="Verdana"/>
                <a:ea typeface="Verdana"/>
              </a:rPr>
              <a:t>LÍNEA BECAS CHILE CREA </a:t>
            </a:r>
            <a:r>
              <a:rPr lang="es-ES">
                <a:solidFill>
                  <a:srgbClr val="60BBC7"/>
                </a:solidFill>
                <a:latin typeface="Verdana"/>
                <a:ea typeface="Verdana"/>
              </a:rPr>
              <a:t>FONDART NACIONAL</a:t>
            </a:r>
          </a:p>
        </p:txBody>
      </p:sp>
      <p:pic>
        <p:nvPicPr>
          <p:cNvPr id="5" name="Imagen 4"/>
          <p:cNvPicPr>
            <a:picLocks noChangeAspect="1"/>
          </p:cNvPicPr>
          <p:nvPr/>
        </p:nvPicPr>
        <p:blipFill>
          <a:blip r:embed="rId3"/>
          <a:stretch>
            <a:fillRect/>
          </a:stretch>
        </p:blipFill>
        <p:spPr>
          <a:xfrm>
            <a:off x="3682859" y="5026458"/>
            <a:ext cx="1778283" cy="117042"/>
          </a:xfrm>
          <a:prstGeom prst="rect">
            <a:avLst/>
          </a:prstGeom>
        </p:spPr>
      </p:pic>
      <p:pic>
        <p:nvPicPr>
          <p:cNvPr id="2" name="Imagen 14" descr="Tabla&#10;&#10;Descripción generada automáticamente">
            <a:extLst>
              <a:ext uri="{FF2B5EF4-FFF2-40B4-BE49-F238E27FC236}">
                <a16:creationId xmlns:a16="http://schemas.microsoft.com/office/drawing/2014/main" id="{41A8B71D-C4FD-1426-2B36-A72881487613}"/>
              </a:ext>
            </a:extLst>
          </p:cNvPr>
          <p:cNvPicPr>
            <a:picLocks noChangeAspect="1"/>
          </p:cNvPicPr>
          <p:nvPr/>
        </p:nvPicPr>
        <p:blipFill>
          <a:blip r:embed="rId4"/>
          <a:stretch>
            <a:fillRect/>
          </a:stretch>
        </p:blipFill>
        <p:spPr>
          <a:xfrm>
            <a:off x="991064" y="853019"/>
            <a:ext cx="6471888" cy="2691725"/>
          </a:xfrm>
          <a:prstGeom prst="rect">
            <a:avLst/>
          </a:prstGeom>
        </p:spPr>
      </p:pic>
      <p:sp>
        <p:nvSpPr>
          <p:cNvPr id="16" name="CuadroTexto 15">
            <a:extLst>
              <a:ext uri="{FF2B5EF4-FFF2-40B4-BE49-F238E27FC236}">
                <a16:creationId xmlns:a16="http://schemas.microsoft.com/office/drawing/2014/main" id="{FF12BFD0-477B-A81A-DE4D-AD7102FB0D4E}"/>
              </a:ext>
            </a:extLst>
          </p:cNvPr>
          <p:cNvSpPr txBox="1"/>
          <p:nvPr/>
        </p:nvSpPr>
        <p:spPr>
          <a:xfrm>
            <a:off x="1853903" y="3739913"/>
            <a:ext cx="4850890" cy="230832"/>
          </a:xfrm>
          <a:prstGeom prst="rect">
            <a:avLst/>
          </a:prstGeom>
          <a:solidFill>
            <a:srgbClr val="DF3752"/>
          </a:solidFill>
        </p:spPr>
        <p:txBody>
          <a:bodyPr wrap="square" lIns="91440" tIns="45720" rIns="91440" bIns="45720" rtlCol="0" anchor="t">
            <a:spAutoFit/>
          </a:bodyPr>
          <a:lstStyle/>
          <a:p>
            <a:r>
              <a:rPr lang="es-CL" sz="900">
                <a:solidFill>
                  <a:schemeClr val="bg1"/>
                </a:solidFill>
                <a:latin typeface="Verdana"/>
                <a:ea typeface="+mn-lt"/>
                <a:cs typeface="+mn-lt"/>
              </a:rPr>
              <a:t>No financiaremos ningún gasto de inversión</a:t>
            </a:r>
            <a:endParaRPr lang="es-ES" sz="900">
              <a:solidFill>
                <a:schemeClr val="bg1"/>
              </a:solidFill>
              <a:latin typeface="Verdana"/>
            </a:endParaRPr>
          </a:p>
        </p:txBody>
      </p:sp>
      <p:sp>
        <p:nvSpPr>
          <p:cNvPr id="18" name="CuadroTexto 17">
            <a:extLst>
              <a:ext uri="{FF2B5EF4-FFF2-40B4-BE49-F238E27FC236}">
                <a16:creationId xmlns:a16="http://schemas.microsoft.com/office/drawing/2014/main" id="{53B80C61-D952-E7BC-E417-F55ACE4B6134}"/>
              </a:ext>
            </a:extLst>
          </p:cNvPr>
          <p:cNvSpPr txBox="1"/>
          <p:nvPr/>
        </p:nvSpPr>
        <p:spPr>
          <a:xfrm>
            <a:off x="1853902" y="3990815"/>
            <a:ext cx="4850890" cy="369332"/>
          </a:xfrm>
          <a:prstGeom prst="rect">
            <a:avLst/>
          </a:prstGeom>
          <a:solidFill>
            <a:srgbClr val="DF3752"/>
          </a:solidFill>
        </p:spPr>
        <p:txBody>
          <a:bodyPr wrap="square" lIns="91440" tIns="45720" rIns="91440" bIns="45720" rtlCol="0" anchor="t">
            <a:spAutoFit/>
          </a:bodyPr>
          <a:lstStyle/>
          <a:p>
            <a:r>
              <a:rPr lang="es-CL" sz="900">
                <a:solidFill>
                  <a:schemeClr val="bg1"/>
                </a:solidFill>
                <a:latin typeface="Verdana"/>
                <a:ea typeface="+mn-lt"/>
                <a:cs typeface="+mn-lt"/>
              </a:rPr>
              <a:t>Solo podrás considerar honorarios del docente para la modalidad de Becas de  Especialización y Perfeccionamiento.</a:t>
            </a:r>
          </a:p>
        </p:txBody>
      </p:sp>
      <p:sp>
        <p:nvSpPr>
          <p:cNvPr id="19" name="CuadroTexto 18">
            <a:extLst>
              <a:ext uri="{FF2B5EF4-FFF2-40B4-BE49-F238E27FC236}">
                <a16:creationId xmlns:a16="http://schemas.microsoft.com/office/drawing/2014/main" id="{7B06A199-95D5-20C8-E796-44622EC5D58D}"/>
              </a:ext>
            </a:extLst>
          </p:cNvPr>
          <p:cNvSpPr txBox="1"/>
          <p:nvPr/>
        </p:nvSpPr>
        <p:spPr>
          <a:xfrm>
            <a:off x="1853901" y="4381107"/>
            <a:ext cx="4850890" cy="369332"/>
          </a:xfrm>
          <a:prstGeom prst="rect">
            <a:avLst/>
          </a:prstGeom>
          <a:solidFill>
            <a:srgbClr val="DF3752"/>
          </a:solidFill>
        </p:spPr>
        <p:txBody>
          <a:bodyPr wrap="square" lIns="91440" tIns="45720" rIns="91440" bIns="45720" rtlCol="0" anchor="t">
            <a:spAutoFit/>
          </a:bodyPr>
          <a:lstStyle/>
          <a:p>
            <a:r>
              <a:rPr lang="es-CL" sz="900">
                <a:solidFill>
                  <a:schemeClr val="bg1"/>
                </a:solidFill>
                <a:latin typeface="Verdana"/>
                <a:ea typeface="+mn-lt"/>
                <a:cs typeface="+mn-lt"/>
              </a:rPr>
              <a:t>Tampoco financiaremos ningún tipo de gastos referentes a alojamiento, traslado y alimentación en los gastos de operaciones.</a:t>
            </a:r>
            <a:endParaRPr lang="es-ES" sz="900">
              <a:solidFill>
                <a:schemeClr val="bg1"/>
              </a:solidFill>
              <a:latin typeface="Verdana"/>
              <a:ea typeface="+mn-lt"/>
              <a:cs typeface="+mn-lt"/>
            </a:endParaRPr>
          </a:p>
        </p:txBody>
      </p:sp>
    </p:spTree>
    <p:extLst>
      <p:ext uri="{BB962C8B-B14F-4D97-AF65-F5344CB8AC3E}">
        <p14:creationId xmlns:p14="http://schemas.microsoft.com/office/powerpoint/2010/main" val="36148988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ptes-fondos-0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CuadroTexto 4"/>
          <p:cNvSpPr txBox="1"/>
          <p:nvPr/>
        </p:nvSpPr>
        <p:spPr>
          <a:xfrm>
            <a:off x="215016" y="1018379"/>
            <a:ext cx="7080440" cy="3647152"/>
          </a:xfrm>
          <a:prstGeom prst="rect">
            <a:avLst/>
          </a:prstGeom>
          <a:noFill/>
        </p:spPr>
        <p:txBody>
          <a:bodyPr wrap="square" lIns="91440" tIns="45720" rIns="91440" bIns="45720" rtlCol="0" anchor="t">
            <a:spAutoFit/>
          </a:bodyPr>
          <a:lstStyle/>
          <a:p>
            <a:pPr algn="just"/>
            <a:r>
              <a:rPr lang="es-ES" sz="1100">
                <a:solidFill>
                  <a:srgbClr val="1A325C"/>
                </a:solidFill>
                <a:latin typeface="Verdana"/>
              </a:rPr>
              <a:t>El Fondo </a:t>
            </a:r>
            <a:r>
              <a:rPr lang="es-ES" sz="1050">
                <a:solidFill>
                  <a:srgbClr val="1A325C"/>
                </a:solidFill>
                <a:latin typeface="Verdana"/>
              </a:rPr>
              <a:t>Nacional</a:t>
            </a:r>
            <a:r>
              <a:rPr lang="es-ES" sz="1100">
                <a:solidFill>
                  <a:srgbClr val="1A325C"/>
                </a:solidFill>
                <a:latin typeface="Verdana"/>
              </a:rPr>
              <a:t> de Desarrollo Cultural y las Artes (FONDART) fue creado en el año 1992, su funcionamiento se rige por artículo 28 de la Ley N°19.891 (2003), el Decreto N°65 del 13 de febrero de 2004 y su posterior enmienda a través del Decreto </a:t>
            </a:r>
            <a:r>
              <a:rPr lang="es-ES" sz="1100" err="1">
                <a:solidFill>
                  <a:srgbClr val="1A325C"/>
                </a:solidFill>
                <a:latin typeface="Verdana"/>
              </a:rPr>
              <a:t>Nº</a:t>
            </a:r>
            <a:r>
              <a:rPr lang="es-ES" sz="1100">
                <a:solidFill>
                  <a:srgbClr val="1A325C"/>
                </a:solidFill>
                <a:latin typeface="Verdana"/>
              </a:rPr>
              <a:t> 144 del 21 de septiembre de 2011, estableciendo que su “</a:t>
            </a:r>
            <a:r>
              <a:rPr lang="es-ES" sz="1100" b="1">
                <a:solidFill>
                  <a:srgbClr val="1A325C"/>
                </a:solidFill>
                <a:latin typeface="Verdana"/>
              </a:rPr>
              <a:t>principal objeto será́ financiar total o parcialmente proyectos, programas, actividades y medidas de fomento, ejecución, difusión y conservación de las artes y el patrimonio cultural en sus diversas modalidades y manifestaciones</a:t>
            </a:r>
            <a:r>
              <a:rPr lang="es-ES" sz="1100">
                <a:solidFill>
                  <a:srgbClr val="1A325C"/>
                </a:solidFill>
                <a:latin typeface="Verdana"/>
              </a:rPr>
              <a:t>.”</a:t>
            </a:r>
          </a:p>
          <a:p>
            <a:pPr algn="just"/>
            <a:endParaRPr lang="es-ES" sz="1100">
              <a:solidFill>
                <a:srgbClr val="1A325C"/>
              </a:solidFill>
              <a:latin typeface="Verdana"/>
            </a:endParaRPr>
          </a:p>
          <a:p>
            <a:pPr algn="just"/>
            <a:r>
              <a:rPr lang="es-ES" sz="1100">
                <a:solidFill>
                  <a:srgbClr val="1A325C"/>
                </a:solidFill>
                <a:latin typeface="Verdana"/>
              </a:rPr>
              <a:t>El concurso es un instrumento de financiamiento de proyectos, siempre mediante convocatoria a concursos públicos abiertos, que podrán contemplar diversas modalidades, objetivos, tipos de gastos y plazos diferidos, según corresponda a la naturaleza de los proyectos y de las líneas del </a:t>
            </a:r>
            <a:r>
              <a:rPr lang="es-ES" sz="1100" err="1">
                <a:solidFill>
                  <a:srgbClr val="1A325C"/>
                </a:solidFill>
                <a:latin typeface="Verdana"/>
              </a:rPr>
              <a:t>Fondart</a:t>
            </a:r>
            <a:r>
              <a:rPr lang="es-ES" sz="1100">
                <a:solidFill>
                  <a:srgbClr val="1A325C"/>
                </a:solidFill>
                <a:latin typeface="Verdana"/>
              </a:rPr>
              <a:t> vigentes.</a:t>
            </a:r>
            <a:endParaRPr lang="es-ES" sz="1100">
              <a:solidFill>
                <a:srgbClr val="1A325C"/>
              </a:solidFill>
              <a:latin typeface="Verdana"/>
              <a:ea typeface="Verdana"/>
            </a:endParaRPr>
          </a:p>
          <a:p>
            <a:pPr algn="just"/>
            <a:endParaRPr lang="es-ES" sz="1100">
              <a:solidFill>
                <a:srgbClr val="1A325C"/>
              </a:solidFill>
              <a:latin typeface="Verdana"/>
              <a:ea typeface="Verdana"/>
            </a:endParaRPr>
          </a:p>
          <a:p>
            <a:pPr algn="just"/>
            <a:r>
              <a:rPr lang="es-ES" sz="1100">
                <a:solidFill>
                  <a:srgbClr val="1A325C"/>
                </a:solidFill>
                <a:latin typeface="Verdana"/>
              </a:rPr>
              <a:t>Opera a través de dos concursos públicos anuales (</a:t>
            </a:r>
            <a:r>
              <a:rPr lang="es-ES" sz="1100" err="1">
                <a:solidFill>
                  <a:srgbClr val="1A325C"/>
                </a:solidFill>
                <a:latin typeface="Verdana"/>
              </a:rPr>
              <a:t>Fondart</a:t>
            </a:r>
            <a:r>
              <a:rPr lang="es-ES" sz="1100">
                <a:solidFill>
                  <a:srgbClr val="1A325C"/>
                </a:solidFill>
                <a:latin typeface="Verdana"/>
              </a:rPr>
              <a:t> Nacional y </a:t>
            </a:r>
            <a:r>
              <a:rPr lang="es-ES" sz="1100" err="1">
                <a:solidFill>
                  <a:srgbClr val="1A325C"/>
                </a:solidFill>
                <a:latin typeface="Verdana"/>
              </a:rPr>
              <a:t>Fondart</a:t>
            </a:r>
            <a:r>
              <a:rPr lang="es-ES" sz="1100">
                <a:solidFill>
                  <a:srgbClr val="1A325C"/>
                </a:solidFill>
                <a:latin typeface="Verdana"/>
              </a:rPr>
              <a:t> Regional) para asignar los recursos que financian actividades e iniciativas de creación, producción, investigación, difusión y circulación, formación e infraestructura cultural. </a:t>
            </a:r>
            <a:endParaRPr lang="es-ES" sz="1100">
              <a:solidFill>
                <a:srgbClr val="1A325C"/>
              </a:solidFill>
              <a:latin typeface="Verdana"/>
              <a:ea typeface="Verdana"/>
            </a:endParaRPr>
          </a:p>
          <a:p>
            <a:pPr algn="just"/>
            <a:endParaRPr lang="es-ES" sz="1100">
              <a:solidFill>
                <a:srgbClr val="1A325C"/>
              </a:solidFill>
              <a:latin typeface="Verdana"/>
            </a:endParaRPr>
          </a:p>
          <a:p>
            <a:pPr algn="just"/>
            <a:r>
              <a:rPr lang="es-ES" sz="1100">
                <a:solidFill>
                  <a:srgbClr val="1A325C"/>
                </a:solidFill>
                <a:latin typeface="Verdana"/>
                <a:ea typeface="Verdana"/>
              </a:rPr>
              <a:t>Los beneficiarios del fondo son definidos como trabajadores y trabajadoras, agentes culturales, artistas, cultores, gestores del ámbito público y privado, teóricos, creadores, organizaciones culturales (con o sin fines de lucro). Ellos pueden ser personas naturales y jurídicas.</a:t>
            </a:r>
          </a:p>
          <a:p>
            <a:pPr algn="just"/>
            <a:endParaRPr lang="es-ES" sz="1100">
              <a:solidFill>
                <a:srgbClr val="1A325C"/>
              </a:solidFill>
              <a:latin typeface="Verdana"/>
              <a:ea typeface="Verdana"/>
            </a:endParaRPr>
          </a:p>
        </p:txBody>
      </p:sp>
      <p:sp>
        <p:nvSpPr>
          <p:cNvPr id="6" name="CuadroTexto 5"/>
          <p:cNvSpPr txBox="1"/>
          <p:nvPr/>
        </p:nvSpPr>
        <p:spPr>
          <a:xfrm>
            <a:off x="299702" y="408486"/>
            <a:ext cx="5715110" cy="369332"/>
          </a:xfrm>
          <a:prstGeom prst="rect">
            <a:avLst/>
          </a:prstGeom>
          <a:solidFill>
            <a:srgbClr val="DF3752"/>
          </a:solidFill>
        </p:spPr>
        <p:txBody>
          <a:bodyPr wrap="square" lIns="91440" tIns="45720" rIns="91440" bIns="45720" rtlCol="0" anchor="t">
            <a:spAutoFit/>
          </a:bodyPr>
          <a:lstStyle/>
          <a:p>
            <a:r>
              <a:rPr lang="es-ES" b="1">
                <a:solidFill>
                  <a:srgbClr val="EEE0D1"/>
                </a:solidFill>
                <a:latin typeface="Verdana"/>
                <a:ea typeface="Verdana"/>
              </a:rPr>
              <a:t>PRESENTACIÓN DEL PROGRAMA</a:t>
            </a:r>
          </a:p>
        </p:txBody>
      </p:sp>
      <p:pic>
        <p:nvPicPr>
          <p:cNvPr id="7" name="Imagen 6"/>
          <p:cNvPicPr>
            <a:picLocks noChangeAspect="1"/>
          </p:cNvPicPr>
          <p:nvPr/>
        </p:nvPicPr>
        <p:blipFill>
          <a:blip r:embed="rId3"/>
          <a:stretch>
            <a:fillRect/>
          </a:stretch>
        </p:blipFill>
        <p:spPr>
          <a:xfrm>
            <a:off x="3682859" y="5026458"/>
            <a:ext cx="1778283" cy="117042"/>
          </a:xfrm>
          <a:prstGeom prst="rect">
            <a:avLst/>
          </a:prstGeom>
        </p:spPr>
      </p:pic>
    </p:spTree>
    <p:extLst>
      <p:ext uri="{BB962C8B-B14F-4D97-AF65-F5344CB8AC3E}">
        <p14:creationId xmlns:p14="http://schemas.microsoft.com/office/powerpoint/2010/main" val="32060377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ptes-fondos-1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CuadroTexto 5"/>
          <p:cNvSpPr txBox="1"/>
          <p:nvPr/>
        </p:nvSpPr>
        <p:spPr>
          <a:xfrm>
            <a:off x="426099" y="214201"/>
            <a:ext cx="6694420" cy="369332"/>
          </a:xfrm>
          <a:prstGeom prst="rect">
            <a:avLst/>
          </a:prstGeom>
          <a:solidFill>
            <a:srgbClr val="1A325C"/>
          </a:solidFill>
        </p:spPr>
        <p:txBody>
          <a:bodyPr wrap="square" lIns="91440" tIns="45720" rIns="91440" bIns="45720" rtlCol="0" anchor="t">
            <a:spAutoFit/>
          </a:bodyPr>
          <a:lstStyle/>
          <a:p>
            <a:r>
              <a:rPr lang="es-ES" b="1">
                <a:solidFill>
                  <a:srgbClr val="60BBC7"/>
                </a:solidFill>
                <a:latin typeface="Verdana"/>
                <a:ea typeface="Verdana"/>
              </a:rPr>
              <a:t>LÍNEA BECAS CHILE CREA </a:t>
            </a:r>
            <a:r>
              <a:rPr lang="es-ES">
                <a:solidFill>
                  <a:srgbClr val="60BBC7"/>
                </a:solidFill>
                <a:latin typeface="Verdana"/>
                <a:ea typeface="Verdana"/>
              </a:rPr>
              <a:t>FONDART NACIONAL</a:t>
            </a:r>
          </a:p>
        </p:txBody>
      </p:sp>
      <p:pic>
        <p:nvPicPr>
          <p:cNvPr id="5" name="Imagen 4"/>
          <p:cNvPicPr>
            <a:picLocks noChangeAspect="1"/>
          </p:cNvPicPr>
          <p:nvPr/>
        </p:nvPicPr>
        <p:blipFill>
          <a:blip r:embed="rId3"/>
          <a:stretch>
            <a:fillRect/>
          </a:stretch>
        </p:blipFill>
        <p:spPr>
          <a:xfrm>
            <a:off x="3682859" y="5026458"/>
            <a:ext cx="1778283" cy="117042"/>
          </a:xfrm>
          <a:prstGeom prst="rect">
            <a:avLst/>
          </a:prstGeom>
        </p:spPr>
      </p:pic>
      <p:sp>
        <p:nvSpPr>
          <p:cNvPr id="7" name="CuadroTexto 6">
            <a:extLst>
              <a:ext uri="{FF2B5EF4-FFF2-40B4-BE49-F238E27FC236}">
                <a16:creationId xmlns:a16="http://schemas.microsoft.com/office/drawing/2014/main" id="{28359AA8-6925-ABB0-BD42-4B1AA4711047}"/>
              </a:ext>
            </a:extLst>
          </p:cNvPr>
          <p:cNvSpPr txBox="1"/>
          <p:nvPr/>
        </p:nvSpPr>
        <p:spPr>
          <a:xfrm>
            <a:off x="484920" y="1579397"/>
            <a:ext cx="7487726"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ES" sz="1000" b="1" u="sng">
                <a:solidFill>
                  <a:srgbClr val="1A325C"/>
                </a:solidFill>
                <a:latin typeface="Verdana"/>
              </a:rPr>
              <a:t>Documentos mínimos de postulación: </a:t>
            </a:r>
            <a:endParaRPr lang="es-ES" sz="1000" b="1" u="sng">
              <a:solidFill>
                <a:srgbClr val="1A325C"/>
              </a:solidFill>
              <a:latin typeface="Verdana"/>
              <a:ea typeface="Verdana"/>
            </a:endParaRPr>
          </a:p>
          <a:p>
            <a:pPr algn="just"/>
            <a:endParaRPr lang="es" sz="1000">
              <a:solidFill>
                <a:srgbClr val="1A325C"/>
              </a:solidFill>
              <a:latin typeface="Verdana"/>
              <a:ea typeface="Verdana"/>
            </a:endParaRPr>
          </a:p>
          <a:p>
            <a:pPr algn="just"/>
            <a:r>
              <a:rPr lang="es" sz="1000">
                <a:solidFill>
                  <a:srgbClr val="1A325C"/>
                </a:solidFill>
                <a:latin typeface="Verdana"/>
              </a:rPr>
              <a:t>Para esta convocatoria no existen documentos mínimos de postulación.</a:t>
            </a:r>
            <a:endParaRPr lang="es" sz="1000">
              <a:solidFill>
                <a:srgbClr val="1A325C"/>
              </a:solidFill>
              <a:latin typeface="Verdana"/>
              <a:ea typeface="Verdana"/>
            </a:endParaRPr>
          </a:p>
          <a:p>
            <a:pPr algn="just"/>
            <a:endParaRPr lang="es" sz="1000">
              <a:latin typeface="Verdana"/>
              <a:ea typeface="Verdana"/>
            </a:endParaRPr>
          </a:p>
          <a:p>
            <a:pPr algn="just"/>
            <a:endParaRPr lang="es" sz="1000">
              <a:latin typeface="Verdana"/>
              <a:ea typeface="Verdana"/>
            </a:endParaRPr>
          </a:p>
          <a:p>
            <a:pPr algn="just"/>
            <a:r>
              <a:rPr lang="es" sz="1000" b="1" u="sng">
                <a:solidFill>
                  <a:srgbClr val="1A325C"/>
                </a:solidFill>
                <a:latin typeface="Verdana"/>
              </a:rPr>
              <a:t>Documentos necesarios para la evaluación:</a:t>
            </a:r>
            <a:endParaRPr lang="es" sz="1000" b="1" u="sng">
              <a:solidFill>
                <a:srgbClr val="1A325C"/>
              </a:solidFill>
              <a:latin typeface="Verdana"/>
              <a:ea typeface="Verdana"/>
            </a:endParaRPr>
          </a:p>
          <a:p>
            <a:pPr algn="just"/>
            <a:endParaRPr lang="es" sz="1000" b="1" u="sng">
              <a:solidFill>
                <a:srgbClr val="1A325C"/>
              </a:solidFill>
              <a:latin typeface="Verdana"/>
              <a:ea typeface="Verdana"/>
            </a:endParaRPr>
          </a:p>
          <a:p>
            <a:pPr marL="228600" indent="-228600" algn="just">
              <a:buAutoNum type="alphaLcParenR"/>
            </a:pPr>
            <a:r>
              <a:rPr lang="es" sz="1000">
                <a:solidFill>
                  <a:srgbClr val="1A325C"/>
                </a:solidFill>
                <a:latin typeface="Verdana"/>
              </a:rPr>
              <a:t>Carta de consentimiento de Comunidad Indígena (si corresponde).</a:t>
            </a:r>
            <a:endParaRPr lang="es" sz="1000">
              <a:solidFill>
                <a:srgbClr val="1A325C"/>
              </a:solidFill>
              <a:latin typeface="Verdana"/>
              <a:ea typeface="Verdana"/>
            </a:endParaRPr>
          </a:p>
          <a:p>
            <a:pPr marL="228600" indent="-228600" algn="just">
              <a:buAutoNum type="alphaLcParenR"/>
            </a:pPr>
            <a:r>
              <a:rPr lang="es" sz="1000">
                <a:solidFill>
                  <a:srgbClr val="1A325C"/>
                </a:solidFill>
                <a:latin typeface="Verdana"/>
              </a:rPr>
              <a:t>Documento para acreditar que eres padre, madre o cuidador/a de hijas, hijos, niñas y niños desde la primera infancia hasta la última etapa de educación básica (hasta 8° básico).</a:t>
            </a:r>
            <a:endParaRPr lang="es" sz="1000">
              <a:solidFill>
                <a:srgbClr val="1A325C"/>
              </a:solidFill>
              <a:latin typeface="Verdana"/>
              <a:ea typeface="Verdana"/>
            </a:endParaRPr>
          </a:p>
          <a:p>
            <a:pPr marL="228600" indent="-228600" algn="just">
              <a:buAutoNum type="alphaLcParenR"/>
            </a:pPr>
            <a:r>
              <a:rPr lang="es" sz="1000">
                <a:solidFill>
                  <a:srgbClr val="1A325C"/>
                </a:solidFill>
                <a:latin typeface="Verdana"/>
              </a:rPr>
              <a:t>Documento de aceptación efectiva o en trámite.</a:t>
            </a:r>
            <a:endParaRPr lang="es" sz="1000">
              <a:solidFill>
                <a:srgbClr val="1A325C"/>
              </a:solidFill>
              <a:latin typeface="Verdana"/>
              <a:ea typeface="Verdana"/>
            </a:endParaRPr>
          </a:p>
          <a:p>
            <a:pPr marL="228600" indent="-228600" algn="just">
              <a:buAutoNum type="alphaLcParenR"/>
            </a:pPr>
            <a:r>
              <a:rPr lang="es" sz="1000">
                <a:solidFill>
                  <a:srgbClr val="1A325C"/>
                </a:solidFill>
                <a:latin typeface="Verdana"/>
              </a:rPr>
              <a:t>Plan de estudios.</a:t>
            </a:r>
            <a:endParaRPr lang="es" sz="1000">
              <a:solidFill>
                <a:srgbClr val="1A325C"/>
              </a:solidFill>
              <a:latin typeface="Verdana"/>
              <a:ea typeface="Verdana"/>
            </a:endParaRPr>
          </a:p>
          <a:p>
            <a:pPr marL="228600" indent="-228600" algn="just">
              <a:buAutoNum type="alphaLcParenR"/>
            </a:pPr>
            <a:r>
              <a:rPr lang="es" sz="1000">
                <a:solidFill>
                  <a:srgbClr val="1A325C"/>
                </a:solidFill>
                <a:latin typeface="Verdana"/>
              </a:rPr>
              <a:t>Antecedentes de relevancia de la institución o persona (sólo para la modalidad de Becas de Especialización y Perfeccionamiento) que imparte la formación.</a:t>
            </a:r>
            <a:endParaRPr lang="es" sz="1000">
              <a:solidFill>
                <a:srgbClr val="1A325C"/>
              </a:solidFill>
              <a:latin typeface="Verdana"/>
              <a:ea typeface="Verdana"/>
            </a:endParaRPr>
          </a:p>
          <a:p>
            <a:pPr marL="228600" indent="-228600" algn="just">
              <a:buAutoNum type="alphaLcParenR"/>
            </a:pPr>
            <a:r>
              <a:rPr lang="es" sz="1000">
                <a:solidFill>
                  <a:srgbClr val="1A325C"/>
                </a:solidFill>
                <a:latin typeface="Verdana"/>
              </a:rPr>
              <a:t>Antecedentes de relevancia de la institución que imparte la formación (sólo para Becas de Magíster, Master o Maestría):</a:t>
            </a:r>
            <a:endParaRPr lang="es" sz="1000">
              <a:solidFill>
                <a:srgbClr val="1A325C"/>
              </a:solidFill>
              <a:latin typeface="Verdana"/>
              <a:ea typeface="Verdana"/>
            </a:endParaRPr>
          </a:p>
          <a:p>
            <a:pPr marL="228600" indent="-228600" algn="just">
              <a:buAutoNum type="alphaLcParenR"/>
            </a:pPr>
            <a:r>
              <a:rPr lang="es" sz="1000">
                <a:solidFill>
                  <a:srgbClr val="1A325C"/>
                </a:solidFill>
                <a:latin typeface="Verdana"/>
              </a:rPr>
              <a:t>Certificado de alumno regular del/de la responsable (sólo para Becas de Magíster, Master o Maestrías).</a:t>
            </a:r>
            <a:endParaRPr lang="es" sz="1000">
              <a:solidFill>
                <a:srgbClr val="1A325C"/>
              </a:solidFill>
              <a:latin typeface="Verdana"/>
              <a:ea typeface="Verdana"/>
            </a:endParaRPr>
          </a:p>
          <a:p>
            <a:pPr algn="just"/>
            <a:endParaRPr lang="es-ES" sz="1000" b="1">
              <a:latin typeface="Verdana"/>
              <a:ea typeface="Verdana"/>
              <a:cs typeface="Calibri"/>
            </a:endParaRPr>
          </a:p>
        </p:txBody>
      </p:sp>
      <p:pic>
        <p:nvPicPr>
          <p:cNvPr id="9" name="Imagen 8">
            <a:extLst>
              <a:ext uri="{FF2B5EF4-FFF2-40B4-BE49-F238E27FC236}">
                <a16:creationId xmlns:a16="http://schemas.microsoft.com/office/drawing/2014/main" id="{0ABAA893-D557-93E7-2D9E-8C4FAFF4BBE0}"/>
              </a:ext>
            </a:extLst>
          </p:cNvPr>
          <p:cNvPicPr>
            <a:picLocks noChangeAspect="1"/>
          </p:cNvPicPr>
          <p:nvPr/>
        </p:nvPicPr>
        <p:blipFill>
          <a:blip r:embed="rId4"/>
          <a:stretch>
            <a:fillRect/>
          </a:stretch>
        </p:blipFill>
        <p:spPr>
          <a:xfrm rot="20700000">
            <a:off x="191694" y="847113"/>
            <a:ext cx="545802" cy="576912"/>
          </a:xfrm>
          <a:prstGeom prst="rect">
            <a:avLst/>
          </a:prstGeom>
        </p:spPr>
      </p:pic>
    </p:spTree>
    <p:extLst>
      <p:ext uri="{BB962C8B-B14F-4D97-AF65-F5344CB8AC3E}">
        <p14:creationId xmlns:p14="http://schemas.microsoft.com/office/powerpoint/2010/main" val="23346779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ptes-fondos-1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CuadroTexto 5"/>
          <p:cNvSpPr txBox="1"/>
          <p:nvPr/>
        </p:nvSpPr>
        <p:spPr>
          <a:xfrm>
            <a:off x="426099" y="214201"/>
            <a:ext cx="6694420" cy="369332"/>
          </a:xfrm>
          <a:prstGeom prst="rect">
            <a:avLst/>
          </a:prstGeom>
          <a:solidFill>
            <a:srgbClr val="1A325C"/>
          </a:solidFill>
        </p:spPr>
        <p:txBody>
          <a:bodyPr wrap="square" lIns="91440" tIns="45720" rIns="91440" bIns="45720" rtlCol="0" anchor="t">
            <a:spAutoFit/>
          </a:bodyPr>
          <a:lstStyle/>
          <a:p>
            <a:r>
              <a:rPr lang="es-ES" b="1">
                <a:solidFill>
                  <a:srgbClr val="60BBC7"/>
                </a:solidFill>
                <a:latin typeface="Verdana"/>
                <a:ea typeface="Verdana"/>
              </a:rPr>
              <a:t>LÍNEA BECAS CHILE CREA </a:t>
            </a:r>
            <a:r>
              <a:rPr lang="es-ES">
                <a:solidFill>
                  <a:srgbClr val="60BBC7"/>
                </a:solidFill>
                <a:latin typeface="Verdana"/>
                <a:ea typeface="Verdana"/>
              </a:rPr>
              <a:t>FONDART NACIONAL</a:t>
            </a:r>
          </a:p>
        </p:txBody>
      </p:sp>
      <p:pic>
        <p:nvPicPr>
          <p:cNvPr id="5" name="Imagen 4"/>
          <p:cNvPicPr>
            <a:picLocks noChangeAspect="1"/>
          </p:cNvPicPr>
          <p:nvPr/>
        </p:nvPicPr>
        <p:blipFill>
          <a:blip r:embed="rId3"/>
          <a:stretch>
            <a:fillRect/>
          </a:stretch>
        </p:blipFill>
        <p:spPr>
          <a:xfrm>
            <a:off x="3682859" y="5026458"/>
            <a:ext cx="1778283" cy="117042"/>
          </a:xfrm>
          <a:prstGeom prst="rect">
            <a:avLst/>
          </a:prstGeom>
        </p:spPr>
      </p:pic>
      <p:graphicFrame>
        <p:nvGraphicFramePr>
          <p:cNvPr id="10" name="Tabla 9">
            <a:extLst>
              <a:ext uri="{FF2B5EF4-FFF2-40B4-BE49-F238E27FC236}">
                <a16:creationId xmlns:a16="http://schemas.microsoft.com/office/drawing/2014/main" id="{E0AE26F2-BACE-BEB9-F8F3-0D77A59FAE80}"/>
              </a:ext>
            </a:extLst>
          </p:cNvPr>
          <p:cNvGraphicFramePr>
            <a:graphicFrameLocks noGrp="1"/>
          </p:cNvGraphicFramePr>
          <p:nvPr>
            <p:extLst>
              <p:ext uri="{D42A27DB-BD31-4B8C-83A1-F6EECF244321}">
                <p14:modId xmlns:p14="http://schemas.microsoft.com/office/powerpoint/2010/main" val="1199236219"/>
              </p:ext>
            </p:extLst>
          </p:nvPr>
        </p:nvGraphicFramePr>
        <p:xfrm>
          <a:off x="2344460" y="894040"/>
          <a:ext cx="4091102" cy="1539239"/>
        </p:xfrm>
        <a:graphic>
          <a:graphicData uri="http://schemas.openxmlformats.org/drawingml/2006/table">
            <a:tbl>
              <a:tblPr firstRow="1" bandRow="1">
                <a:tableStyleId>{2D5ABB26-0587-4C30-8999-92F81FD0307C}</a:tableStyleId>
              </a:tblPr>
              <a:tblGrid>
                <a:gridCol w="2585688">
                  <a:extLst>
                    <a:ext uri="{9D8B030D-6E8A-4147-A177-3AD203B41FA5}">
                      <a16:colId xmlns:a16="http://schemas.microsoft.com/office/drawing/2014/main" val="20000"/>
                    </a:ext>
                  </a:extLst>
                </a:gridCol>
                <a:gridCol w="1505414">
                  <a:extLst>
                    <a:ext uri="{9D8B030D-6E8A-4147-A177-3AD203B41FA5}">
                      <a16:colId xmlns:a16="http://schemas.microsoft.com/office/drawing/2014/main" val="20001"/>
                    </a:ext>
                  </a:extLst>
                </a:gridCol>
              </a:tblGrid>
              <a:tr h="370840">
                <a:tc>
                  <a:txBody>
                    <a:bodyPr/>
                    <a:lstStyle/>
                    <a:p>
                      <a:pPr lvl="0" algn="ctr">
                        <a:buNone/>
                      </a:pPr>
                      <a:r>
                        <a:rPr lang="es-ES" sz="1000" b="0">
                          <a:solidFill>
                            <a:srgbClr val="EEE0D1"/>
                          </a:solidFill>
                          <a:latin typeface="Verdana"/>
                          <a:cs typeface="Verdana"/>
                        </a:rPr>
                        <a:t>CRITERIOS</a:t>
                      </a:r>
                    </a:p>
                  </a:txBody>
                  <a:tcPr anchor="ctr">
                    <a:lnL w="3175" cap="flat" cmpd="sng" algn="ctr">
                      <a:solidFill>
                        <a:srgbClr val="DF3752"/>
                      </a:solidFill>
                      <a:prstDash val="solid"/>
                      <a:round/>
                      <a:headEnd type="none" w="med" len="med"/>
                      <a:tailEnd type="none" w="med" len="med"/>
                    </a:lnL>
                    <a:lnR w="3175" cap="flat" cmpd="sng" algn="ctr">
                      <a:solidFill>
                        <a:srgbClr val="DF3752"/>
                      </a:solidFill>
                      <a:prstDash val="solid"/>
                      <a:round/>
                      <a:headEnd type="none" w="med" len="med"/>
                      <a:tailEnd type="none" w="med" len="med"/>
                    </a:lnR>
                    <a:lnT w="3175" cap="flat" cmpd="sng" algn="ctr">
                      <a:solidFill>
                        <a:srgbClr val="DF3752"/>
                      </a:solidFill>
                      <a:prstDash val="solid"/>
                      <a:round/>
                      <a:headEnd type="none" w="med" len="med"/>
                      <a:tailEnd type="none" w="med" len="med"/>
                    </a:lnT>
                    <a:lnB w="3175" cap="flat" cmpd="sng" algn="ctr">
                      <a:solidFill>
                        <a:srgbClr val="DF3752"/>
                      </a:solidFill>
                      <a:prstDash val="solid"/>
                      <a:round/>
                      <a:headEnd type="none" w="med" len="med"/>
                      <a:tailEnd type="none" w="med" len="med"/>
                    </a:lnB>
                    <a:solidFill>
                      <a:srgbClr val="DF3752"/>
                    </a:solidFill>
                  </a:tcPr>
                </a:tc>
                <a:tc>
                  <a:txBody>
                    <a:bodyPr/>
                    <a:lstStyle/>
                    <a:p>
                      <a:pPr lvl="0" algn="ctr">
                        <a:buNone/>
                      </a:pPr>
                      <a:r>
                        <a:rPr lang="es-ES" sz="1000" b="0">
                          <a:solidFill>
                            <a:srgbClr val="EEE0D1"/>
                          </a:solidFill>
                          <a:latin typeface="Verdana"/>
                        </a:rPr>
                        <a:t>PORCENTAJES</a:t>
                      </a:r>
                      <a:endParaRPr lang="es-ES"/>
                    </a:p>
                  </a:txBody>
                  <a:tcPr anchor="ctr">
                    <a:lnL w="3175" cap="flat" cmpd="sng" algn="ctr">
                      <a:solidFill>
                        <a:srgbClr val="DF3752"/>
                      </a:solidFill>
                      <a:prstDash val="solid"/>
                      <a:round/>
                      <a:headEnd type="none" w="med" len="med"/>
                      <a:tailEnd type="none" w="med" len="med"/>
                    </a:lnL>
                    <a:lnR w="3175" cap="flat" cmpd="sng" algn="ctr">
                      <a:solidFill>
                        <a:srgbClr val="DF3752"/>
                      </a:solidFill>
                      <a:prstDash val="solid"/>
                      <a:round/>
                      <a:headEnd type="none" w="med" len="med"/>
                      <a:tailEnd type="none" w="med" len="med"/>
                    </a:lnR>
                    <a:lnT w="3175" cap="flat" cmpd="sng" algn="ctr">
                      <a:solidFill>
                        <a:srgbClr val="DF3752"/>
                      </a:solidFill>
                      <a:prstDash val="solid"/>
                      <a:round/>
                      <a:headEnd type="none" w="med" len="med"/>
                      <a:tailEnd type="none" w="med" len="med"/>
                    </a:lnT>
                    <a:lnB w="3175" cap="flat" cmpd="sng" algn="ctr">
                      <a:solidFill>
                        <a:srgbClr val="DF3752"/>
                      </a:solidFill>
                      <a:prstDash val="solid"/>
                      <a:round/>
                      <a:headEnd type="none" w="med" len="med"/>
                      <a:tailEnd type="none" w="med" len="med"/>
                    </a:lnB>
                    <a:solidFill>
                      <a:srgbClr val="DF3752"/>
                    </a:solidFill>
                  </a:tcPr>
                </a:tc>
                <a:extLst>
                  <a:ext uri="{0D108BD9-81ED-4DB2-BD59-A6C34878D82A}">
                    <a16:rowId xmlns:a16="http://schemas.microsoft.com/office/drawing/2014/main" val="10000"/>
                  </a:ext>
                </a:extLst>
              </a:tr>
              <a:tr h="225777">
                <a:tc>
                  <a:txBody>
                    <a:bodyPr/>
                    <a:lstStyle/>
                    <a:p>
                      <a:pPr marL="0" lvl="0" algn="l" rtl="0" eaLnBrk="1" latinLnBrk="0" hangingPunct="1">
                        <a:buNone/>
                      </a:pPr>
                      <a:r>
                        <a:rPr lang="en-US" sz="900" kern="1200" noProof="0">
                          <a:solidFill>
                            <a:srgbClr val="1A325C"/>
                          </a:solidFill>
                          <a:latin typeface="Verdana"/>
                          <a:ea typeface="+mn-ea"/>
                          <a:cs typeface="+mn-cs"/>
                        </a:rPr>
                        <a:t>ANTECEDENTES Y CONCORDANCIA </a:t>
                      </a:r>
                      <a:endParaRPr lang="es-ES" sz="900" kern="1200">
                        <a:solidFill>
                          <a:srgbClr val="1A325C"/>
                        </a:solidFill>
                        <a:latin typeface="Verdana"/>
                        <a:ea typeface="+mn-ea"/>
                        <a:cs typeface="+mn-cs"/>
                      </a:endParaRPr>
                    </a:p>
                  </a:txBody>
                  <a:tcPr>
                    <a:lnL w="3175" cap="flat" cmpd="sng" algn="ctr">
                      <a:solidFill>
                        <a:srgbClr val="DF3752"/>
                      </a:solidFill>
                      <a:prstDash val="solid"/>
                      <a:round/>
                      <a:headEnd type="none" w="med" len="med"/>
                      <a:tailEnd type="none" w="med" len="med"/>
                    </a:lnL>
                    <a:lnR w="3175" cap="flat" cmpd="sng" algn="ctr">
                      <a:solidFill>
                        <a:srgbClr val="DF3752"/>
                      </a:solidFill>
                      <a:prstDash val="solid"/>
                      <a:round/>
                      <a:headEnd type="none" w="med" len="med"/>
                      <a:tailEnd type="none" w="med" len="med"/>
                    </a:lnR>
                    <a:lnT w="3175" cap="flat" cmpd="sng" algn="ctr">
                      <a:solidFill>
                        <a:srgbClr val="DF3752"/>
                      </a:solidFill>
                      <a:prstDash val="solid"/>
                      <a:round/>
                      <a:headEnd type="none" w="med" len="med"/>
                      <a:tailEnd type="none" w="med" len="med"/>
                    </a:lnT>
                    <a:lnB w="3175" cap="flat" cmpd="sng" algn="ctr">
                      <a:solidFill>
                        <a:srgbClr val="DF3752"/>
                      </a:solidFill>
                      <a:prstDash val="solid"/>
                      <a:round/>
                      <a:headEnd type="none" w="med" len="med"/>
                      <a:tailEnd type="none" w="med" len="med"/>
                    </a:lnB>
                    <a:noFill/>
                  </a:tcPr>
                </a:tc>
                <a:tc>
                  <a:txBody>
                    <a:bodyPr/>
                    <a:lstStyle/>
                    <a:p>
                      <a:pPr algn="ctr"/>
                      <a:r>
                        <a:rPr lang="es-ES" sz="900" kern="1200">
                          <a:solidFill>
                            <a:srgbClr val="1A325C"/>
                          </a:solidFill>
                          <a:latin typeface="Verdana"/>
                          <a:ea typeface="+mn-ea"/>
                          <a:cs typeface="+mn-cs"/>
                        </a:rPr>
                        <a:t>20%</a:t>
                      </a:r>
                    </a:p>
                  </a:txBody>
                  <a:tcPr>
                    <a:lnL w="3175" cap="flat" cmpd="sng" algn="ctr">
                      <a:solidFill>
                        <a:srgbClr val="DF3752"/>
                      </a:solidFill>
                      <a:prstDash val="solid"/>
                      <a:round/>
                      <a:headEnd type="none" w="med" len="med"/>
                      <a:tailEnd type="none" w="med" len="med"/>
                    </a:lnL>
                    <a:lnR w="3175" cap="flat" cmpd="sng" algn="ctr">
                      <a:solidFill>
                        <a:srgbClr val="DF3752"/>
                      </a:solidFill>
                      <a:prstDash val="solid"/>
                      <a:round/>
                      <a:headEnd type="none" w="med" len="med"/>
                      <a:tailEnd type="none" w="med" len="med"/>
                    </a:lnR>
                    <a:lnT w="3175" cap="flat" cmpd="sng" algn="ctr">
                      <a:solidFill>
                        <a:srgbClr val="DF3752"/>
                      </a:solidFill>
                      <a:prstDash val="solid"/>
                      <a:round/>
                      <a:headEnd type="none" w="med" len="med"/>
                      <a:tailEnd type="none" w="med" len="med"/>
                    </a:lnT>
                    <a:lnB w="3175" cap="flat" cmpd="sng" algn="ctr">
                      <a:solidFill>
                        <a:srgbClr val="DF3752"/>
                      </a:solidFill>
                      <a:prstDash val="solid"/>
                      <a:round/>
                      <a:headEnd type="none" w="med" len="med"/>
                      <a:tailEnd type="none" w="med" len="med"/>
                    </a:lnB>
                    <a:noFill/>
                  </a:tcPr>
                </a:tc>
                <a:extLst>
                  <a:ext uri="{0D108BD9-81ED-4DB2-BD59-A6C34878D82A}">
                    <a16:rowId xmlns:a16="http://schemas.microsoft.com/office/drawing/2014/main" val="10001"/>
                  </a:ext>
                </a:extLst>
              </a:tr>
              <a:tr h="225777">
                <a:tc>
                  <a:txBody>
                    <a:bodyPr/>
                    <a:lstStyle/>
                    <a:p>
                      <a:pPr marL="0" lvl="0" algn="l" defTabSz="457200" rtl="0" eaLnBrk="1" latinLnBrk="0" hangingPunct="1">
                        <a:buNone/>
                      </a:pPr>
                      <a:r>
                        <a:rPr lang="es-ES" sz="900" kern="1200">
                          <a:solidFill>
                            <a:srgbClr val="1A325C"/>
                          </a:solidFill>
                          <a:latin typeface="Verdana"/>
                          <a:ea typeface="+mn-ea"/>
                          <a:cs typeface="+mn-cs"/>
                        </a:rPr>
                        <a:t>VIABILIDAD</a:t>
                      </a:r>
                    </a:p>
                  </a:txBody>
                  <a:tcPr>
                    <a:lnL w="3175" cap="flat" cmpd="sng" algn="ctr">
                      <a:solidFill>
                        <a:srgbClr val="DF3752"/>
                      </a:solidFill>
                      <a:prstDash val="solid"/>
                      <a:round/>
                      <a:headEnd type="none" w="med" len="med"/>
                      <a:tailEnd type="none" w="med" len="med"/>
                    </a:lnL>
                    <a:lnR w="3175" cap="flat" cmpd="sng" algn="ctr">
                      <a:solidFill>
                        <a:srgbClr val="DF3752"/>
                      </a:solidFill>
                      <a:prstDash val="solid"/>
                      <a:round/>
                      <a:headEnd type="none" w="med" len="med"/>
                      <a:tailEnd type="none" w="med" len="med"/>
                    </a:lnR>
                    <a:lnT w="3175" cap="flat" cmpd="sng" algn="ctr">
                      <a:solidFill>
                        <a:srgbClr val="DF3752"/>
                      </a:solidFill>
                      <a:prstDash val="solid"/>
                      <a:round/>
                      <a:headEnd type="none" w="med" len="med"/>
                      <a:tailEnd type="none" w="med" len="med"/>
                    </a:lnT>
                    <a:lnB w="3175" cap="flat" cmpd="sng" algn="ctr">
                      <a:solidFill>
                        <a:srgbClr val="DF3752"/>
                      </a:solidFill>
                      <a:prstDash val="solid"/>
                      <a:round/>
                      <a:headEnd type="none" w="med" len="med"/>
                      <a:tailEnd type="none" w="med" len="med"/>
                    </a:lnB>
                    <a:noFill/>
                  </a:tcPr>
                </a:tc>
                <a:tc>
                  <a:txBody>
                    <a:bodyPr/>
                    <a:lstStyle/>
                    <a:p>
                      <a:pPr algn="ctr"/>
                      <a:r>
                        <a:rPr lang="es-ES" sz="900" kern="1200">
                          <a:solidFill>
                            <a:srgbClr val="1A325C"/>
                          </a:solidFill>
                          <a:latin typeface="Verdana"/>
                          <a:ea typeface="+mn-ea"/>
                          <a:cs typeface="+mn-cs"/>
                        </a:rPr>
                        <a:t>15%</a:t>
                      </a:r>
                    </a:p>
                  </a:txBody>
                  <a:tcPr>
                    <a:lnL w="3175" cap="flat" cmpd="sng" algn="ctr">
                      <a:solidFill>
                        <a:srgbClr val="DF3752"/>
                      </a:solidFill>
                      <a:prstDash val="solid"/>
                      <a:round/>
                      <a:headEnd type="none" w="med" len="med"/>
                      <a:tailEnd type="none" w="med" len="med"/>
                    </a:lnL>
                    <a:lnR w="3175" cap="flat" cmpd="sng" algn="ctr">
                      <a:solidFill>
                        <a:srgbClr val="DF3752"/>
                      </a:solidFill>
                      <a:prstDash val="solid"/>
                      <a:round/>
                      <a:headEnd type="none" w="med" len="med"/>
                      <a:tailEnd type="none" w="med" len="med"/>
                    </a:lnR>
                    <a:lnT w="3175" cap="flat" cmpd="sng" algn="ctr">
                      <a:solidFill>
                        <a:srgbClr val="DF3752"/>
                      </a:solidFill>
                      <a:prstDash val="solid"/>
                      <a:round/>
                      <a:headEnd type="none" w="med" len="med"/>
                      <a:tailEnd type="none" w="med" len="med"/>
                    </a:lnT>
                    <a:lnB w="3175" cap="flat" cmpd="sng" algn="ctr">
                      <a:solidFill>
                        <a:srgbClr val="DF3752"/>
                      </a:solidFill>
                      <a:prstDash val="solid"/>
                      <a:round/>
                      <a:headEnd type="none" w="med" len="med"/>
                      <a:tailEnd type="none" w="med" len="med"/>
                    </a:lnB>
                    <a:noFill/>
                  </a:tcPr>
                </a:tc>
                <a:extLst>
                  <a:ext uri="{0D108BD9-81ED-4DB2-BD59-A6C34878D82A}">
                    <a16:rowId xmlns:a16="http://schemas.microsoft.com/office/drawing/2014/main" val="10002"/>
                  </a:ext>
                </a:extLst>
              </a:tr>
              <a:tr h="225777">
                <a:tc>
                  <a:txBody>
                    <a:bodyPr/>
                    <a:lstStyle/>
                    <a:p>
                      <a:pPr marL="0" lvl="0" algn="l">
                        <a:buNone/>
                      </a:pPr>
                      <a:r>
                        <a:rPr lang="es-ES" sz="900" kern="1200">
                          <a:solidFill>
                            <a:srgbClr val="1A325C"/>
                          </a:solidFill>
                          <a:latin typeface="Verdana"/>
                          <a:ea typeface="+mn-ea"/>
                          <a:cs typeface="+mn-cs"/>
                        </a:rPr>
                        <a:t>COHERENCIA INTERNA</a:t>
                      </a:r>
                    </a:p>
                  </a:txBody>
                  <a:tcPr>
                    <a:lnL w="3174">
                      <a:solidFill>
                        <a:srgbClr val="DF3752"/>
                      </a:solidFill>
                    </a:lnL>
                    <a:lnR w="3174">
                      <a:solidFill>
                        <a:srgbClr val="DF3752"/>
                      </a:solidFill>
                    </a:lnR>
                    <a:lnT w="3175" cap="flat" cmpd="sng" algn="ctr">
                      <a:solidFill>
                        <a:srgbClr val="DF3752"/>
                      </a:solidFill>
                      <a:prstDash val="solid"/>
                      <a:round/>
                      <a:headEnd type="none" w="med" len="med"/>
                      <a:tailEnd type="none" w="med" len="med"/>
                    </a:lnT>
                    <a:lnB w="3174">
                      <a:solidFill>
                        <a:srgbClr val="DF3752"/>
                      </a:solidFill>
                    </a:lnB>
                    <a:noFill/>
                  </a:tcPr>
                </a:tc>
                <a:tc>
                  <a:txBody>
                    <a:bodyPr/>
                    <a:lstStyle/>
                    <a:p>
                      <a:pPr lvl="0" algn="ctr">
                        <a:buNone/>
                      </a:pPr>
                      <a:r>
                        <a:rPr lang="es-ES" sz="900" kern="1200">
                          <a:solidFill>
                            <a:srgbClr val="1A325C"/>
                          </a:solidFill>
                          <a:latin typeface="Verdana"/>
                          <a:ea typeface="+mn-ea"/>
                          <a:cs typeface="+mn-cs"/>
                        </a:rPr>
                        <a:t>30%</a:t>
                      </a:r>
                    </a:p>
                  </a:txBody>
                  <a:tcPr>
                    <a:lnL w="3174">
                      <a:solidFill>
                        <a:srgbClr val="DF3752"/>
                      </a:solidFill>
                    </a:lnL>
                    <a:lnR w="3174">
                      <a:solidFill>
                        <a:srgbClr val="DF3752"/>
                      </a:solidFill>
                    </a:lnR>
                    <a:lnT w="3175" cap="flat" cmpd="sng" algn="ctr">
                      <a:solidFill>
                        <a:srgbClr val="DF3752"/>
                      </a:solidFill>
                      <a:prstDash val="solid"/>
                      <a:round/>
                      <a:headEnd type="none" w="med" len="med"/>
                      <a:tailEnd type="none" w="med" len="med"/>
                    </a:lnT>
                    <a:lnB w="3174">
                      <a:solidFill>
                        <a:srgbClr val="DF3752"/>
                      </a:solidFill>
                    </a:lnB>
                    <a:noFill/>
                  </a:tcPr>
                </a:tc>
                <a:extLst>
                  <a:ext uri="{0D108BD9-81ED-4DB2-BD59-A6C34878D82A}">
                    <a16:rowId xmlns:a16="http://schemas.microsoft.com/office/drawing/2014/main" val="3950460344"/>
                  </a:ext>
                </a:extLst>
              </a:tr>
              <a:tr h="225777">
                <a:tc>
                  <a:txBody>
                    <a:bodyPr/>
                    <a:lstStyle/>
                    <a:p>
                      <a:pPr marL="0" lvl="0" algn="l" defTabSz="457200" rtl="0" eaLnBrk="1" latinLnBrk="0" hangingPunct="1">
                        <a:buNone/>
                      </a:pPr>
                      <a:r>
                        <a:rPr lang="es-ES" sz="900" kern="1200">
                          <a:solidFill>
                            <a:srgbClr val="1A325C"/>
                          </a:solidFill>
                          <a:latin typeface="Verdana"/>
                          <a:ea typeface="+mn-ea"/>
                          <a:cs typeface="+mn-cs"/>
                        </a:rPr>
                        <a:t>CURRÍCULO</a:t>
                      </a:r>
                    </a:p>
                  </a:txBody>
                  <a:tcPr>
                    <a:lnL w="3175" cap="flat" cmpd="sng" algn="ctr">
                      <a:solidFill>
                        <a:srgbClr val="DF3752"/>
                      </a:solidFill>
                      <a:prstDash val="solid"/>
                      <a:round/>
                      <a:headEnd type="none" w="med" len="med"/>
                      <a:tailEnd type="none" w="med" len="med"/>
                    </a:lnL>
                    <a:lnR w="3175" cap="flat" cmpd="sng" algn="ctr">
                      <a:solidFill>
                        <a:srgbClr val="DF3752"/>
                      </a:solidFill>
                      <a:prstDash val="solid"/>
                      <a:round/>
                      <a:headEnd type="none" w="med" len="med"/>
                      <a:tailEnd type="none" w="med" len="med"/>
                    </a:lnR>
                    <a:lnT w="3174" cap="flat" cmpd="sng" algn="ctr">
                      <a:solidFill>
                        <a:srgbClr val="DF3752"/>
                      </a:solidFill>
                      <a:prstDash val="solid"/>
                      <a:round/>
                      <a:headEnd type="none" w="med" len="med"/>
                      <a:tailEnd type="none" w="med" len="med"/>
                    </a:lnT>
                    <a:lnB w="3175" cap="flat" cmpd="sng" algn="ctr">
                      <a:solidFill>
                        <a:srgbClr val="DF3752"/>
                      </a:solidFill>
                      <a:prstDash val="solid"/>
                      <a:round/>
                      <a:headEnd type="none" w="med" len="med"/>
                      <a:tailEnd type="none" w="med" len="med"/>
                    </a:lnB>
                    <a:noFill/>
                  </a:tcPr>
                </a:tc>
                <a:tc>
                  <a:txBody>
                    <a:bodyPr/>
                    <a:lstStyle/>
                    <a:p>
                      <a:pPr algn="ctr"/>
                      <a:r>
                        <a:rPr lang="es-ES" sz="900" kern="1200">
                          <a:solidFill>
                            <a:srgbClr val="1A325C"/>
                          </a:solidFill>
                          <a:latin typeface="Verdana"/>
                          <a:ea typeface="+mn-ea"/>
                          <a:cs typeface="+mn-cs"/>
                        </a:rPr>
                        <a:t>10%</a:t>
                      </a:r>
                    </a:p>
                  </a:txBody>
                  <a:tcPr>
                    <a:lnL w="3175" cap="flat" cmpd="sng" algn="ctr">
                      <a:solidFill>
                        <a:srgbClr val="DF3752"/>
                      </a:solidFill>
                      <a:prstDash val="solid"/>
                      <a:round/>
                      <a:headEnd type="none" w="med" len="med"/>
                      <a:tailEnd type="none" w="med" len="med"/>
                    </a:lnL>
                    <a:lnR w="3175" cap="flat" cmpd="sng" algn="ctr">
                      <a:solidFill>
                        <a:srgbClr val="DF3752"/>
                      </a:solidFill>
                      <a:prstDash val="solid"/>
                      <a:round/>
                      <a:headEnd type="none" w="med" len="med"/>
                      <a:tailEnd type="none" w="med" len="med"/>
                    </a:lnR>
                    <a:lnT w="3174" cap="flat" cmpd="sng" algn="ctr">
                      <a:solidFill>
                        <a:srgbClr val="DF3752"/>
                      </a:solidFill>
                      <a:prstDash val="solid"/>
                      <a:round/>
                      <a:headEnd type="none" w="med" len="med"/>
                      <a:tailEnd type="none" w="med" len="med"/>
                    </a:lnT>
                    <a:lnB w="3175" cap="flat" cmpd="sng" algn="ctr">
                      <a:solidFill>
                        <a:srgbClr val="DF3752"/>
                      </a:solidFill>
                      <a:prstDash val="solid"/>
                      <a:round/>
                      <a:headEnd type="none" w="med" len="med"/>
                      <a:tailEnd type="none" w="med" len="med"/>
                    </a:lnB>
                    <a:noFill/>
                  </a:tcPr>
                </a:tc>
                <a:extLst>
                  <a:ext uri="{0D108BD9-81ED-4DB2-BD59-A6C34878D82A}">
                    <a16:rowId xmlns:a16="http://schemas.microsoft.com/office/drawing/2014/main" val="10003"/>
                  </a:ext>
                </a:extLst>
              </a:tr>
              <a:tr h="253999">
                <a:tc>
                  <a:txBody>
                    <a:bodyPr/>
                    <a:lstStyle/>
                    <a:p>
                      <a:pPr marL="0" lvl="0" algn="l" defTabSz="457200" rtl="0" eaLnBrk="1" latinLnBrk="0" hangingPunct="1">
                        <a:buNone/>
                      </a:pPr>
                      <a:r>
                        <a:rPr lang="es-ES" sz="900" kern="1200">
                          <a:solidFill>
                            <a:srgbClr val="1A325C"/>
                          </a:solidFill>
                          <a:latin typeface="Verdana"/>
                          <a:ea typeface="+mn-ea"/>
                          <a:cs typeface="+mn-cs"/>
                        </a:rPr>
                        <a:t>IMPACTO POTENCIAL</a:t>
                      </a:r>
                    </a:p>
                  </a:txBody>
                  <a:tcPr>
                    <a:lnL w="3175" cap="flat" cmpd="sng" algn="ctr">
                      <a:solidFill>
                        <a:srgbClr val="DF3752"/>
                      </a:solidFill>
                      <a:prstDash val="solid"/>
                      <a:round/>
                      <a:headEnd type="none" w="med" len="med"/>
                      <a:tailEnd type="none" w="med" len="med"/>
                    </a:lnL>
                    <a:lnR w="3175" cap="flat" cmpd="sng" algn="ctr">
                      <a:solidFill>
                        <a:srgbClr val="DF3752"/>
                      </a:solidFill>
                      <a:prstDash val="solid"/>
                      <a:round/>
                      <a:headEnd type="none" w="med" len="med"/>
                      <a:tailEnd type="none" w="med" len="med"/>
                    </a:lnR>
                    <a:lnT w="3175" cap="flat" cmpd="sng" algn="ctr">
                      <a:solidFill>
                        <a:srgbClr val="DF3752"/>
                      </a:solidFill>
                      <a:prstDash val="solid"/>
                      <a:round/>
                      <a:headEnd type="none" w="med" len="med"/>
                      <a:tailEnd type="none" w="med" len="med"/>
                    </a:lnT>
                    <a:lnB w="3175" cap="flat" cmpd="sng" algn="ctr">
                      <a:solidFill>
                        <a:srgbClr val="DF3752"/>
                      </a:solidFill>
                      <a:prstDash val="solid"/>
                      <a:round/>
                      <a:headEnd type="none" w="med" len="med"/>
                      <a:tailEnd type="none" w="med" len="med"/>
                    </a:lnB>
                    <a:noFill/>
                  </a:tcPr>
                </a:tc>
                <a:tc>
                  <a:txBody>
                    <a:bodyPr/>
                    <a:lstStyle/>
                    <a:p>
                      <a:pPr algn="ctr"/>
                      <a:r>
                        <a:rPr lang="es-ES" sz="900" kern="1200">
                          <a:solidFill>
                            <a:srgbClr val="1A325C"/>
                          </a:solidFill>
                          <a:latin typeface="Verdana"/>
                          <a:ea typeface="+mn-ea"/>
                          <a:cs typeface="+mn-cs"/>
                        </a:rPr>
                        <a:t>25%</a:t>
                      </a:r>
                    </a:p>
                  </a:txBody>
                  <a:tcPr>
                    <a:lnL w="3175" cap="flat" cmpd="sng" algn="ctr">
                      <a:solidFill>
                        <a:srgbClr val="DF3752"/>
                      </a:solidFill>
                      <a:prstDash val="solid"/>
                      <a:round/>
                      <a:headEnd type="none" w="med" len="med"/>
                      <a:tailEnd type="none" w="med" len="med"/>
                    </a:lnL>
                    <a:lnR w="3175" cap="flat" cmpd="sng" algn="ctr">
                      <a:solidFill>
                        <a:srgbClr val="DF3752"/>
                      </a:solidFill>
                      <a:prstDash val="solid"/>
                      <a:round/>
                      <a:headEnd type="none" w="med" len="med"/>
                      <a:tailEnd type="none" w="med" len="med"/>
                    </a:lnR>
                    <a:lnT w="3175" cap="flat" cmpd="sng" algn="ctr">
                      <a:solidFill>
                        <a:srgbClr val="DF3752"/>
                      </a:solidFill>
                      <a:prstDash val="solid"/>
                      <a:round/>
                      <a:headEnd type="none" w="med" len="med"/>
                      <a:tailEnd type="none" w="med" len="med"/>
                    </a:lnT>
                    <a:lnB w="3175" cap="flat" cmpd="sng" algn="ctr">
                      <a:solidFill>
                        <a:srgbClr val="DF3752"/>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13" name="CuadroTexto 12">
            <a:extLst>
              <a:ext uri="{FF2B5EF4-FFF2-40B4-BE49-F238E27FC236}">
                <a16:creationId xmlns:a16="http://schemas.microsoft.com/office/drawing/2014/main" id="{FDB4BA5D-BBD2-D739-9440-37BBB40305CA}"/>
              </a:ext>
            </a:extLst>
          </p:cNvPr>
          <p:cNvSpPr txBox="1"/>
          <p:nvPr/>
        </p:nvSpPr>
        <p:spPr>
          <a:xfrm>
            <a:off x="428231" y="726162"/>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000" b="1" u="sng">
                <a:solidFill>
                  <a:srgbClr val="1A325C"/>
                </a:solidFill>
                <a:latin typeface="Verdana"/>
                <a:ea typeface="Verdana"/>
              </a:rPr>
              <a:t>Criterios de Evaluación:</a:t>
            </a:r>
          </a:p>
        </p:txBody>
      </p:sp>
      <p:pic>
        <p:nvPicPr>
          <p:cNvPr id="15" name="Imagen 8" descr="Imagen que contiene objeto, reloj, señal, dibujo&#10;&#10;Descripción generada automáticamente">
            <a:extLst>
              <a:ext uri="{FF2B5EF4-FFF2-40B4-BE49-F238E27FC236}">
                <a16:creationId xmlns:a16="http://schemas.microsoft.com/office/drawing/2014/main" id="{BE4AFAB2-E7FD-C5EA-B529-A566D298C41B}"/>
              </a:ext>
            </a:extLst>
          </p:cNvPr>
          <p:cNvPicPr>
            <a:picLocks noChangeAspect="1"/>
          </p:cNvPicPr>
          <p:nvPr/>
        </p:nvPicPr>
        <p:blipFill>
          <a:blip r:embed="rId4"/>
          <a:stretch>
            <a:fillRect/>
          </a:stretch>
        </p:blipFill>
        <p:spPr>
          <a:xfrm rot="780000">
            <a:off x="7247281" y="1055192"/>
            <a:ext cx="809625" cy="857250"/>
          </a:xfrm>
          <a:prstGeom prst="rect">
            <a:avLst/>
          </a:prstGeom>
        </p:spPr>
      </p:pic>
    </p:spTree>
    <p:extLst>
      <p:ext uri="{BB962C8B-B14F-4D97-AF65-F5344CB8AC3E}">
        <p14:creationId xmlns:p14="http://schemas.microsoft.com/office/powerpoint/2010/main" val="21326113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ptes-fondos-1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CuadroTexto 5"/>
          <p:cNvSpPr txBox="1"/>
          <p:nvPr/>
        </p:nvSpPr>
        <p:spPr>
          <a:xfrm>
            <a:off x="426099" y="214201"/>
            <a:ext cx="6694420" cy="369332"/>
          </a:xfrm>
          <a:prstGeom prst="rect">
            <a:avLst/>
          </a:prstGeom>
          <a:solidFill>
            <a:srgbClr val="1A325C"/>
          </a:solidFill>
        </p:spPr>
        <p:txBody>
          <a:bodyPr wrap="square" lIns="91440" tIns="45720" rIns="91440" bIns="45720" rtlCol="0" anchor="t">
            <a:spAutoFit/>
          </a:bodyPr>
          <a:lstStyle/>
          <a:p>
            <a:r>
              <a:rPr lang="es-ES" b="1">
                <a:solidFill>
                  <a:srgbClr val="60BBC7"/>
                </a:solidFill>
                <a:latin typeface="Verdana"/>
                <a:ea typeface="Verdana"/>
              </a:rPr>
              <a:t>LÍNEA BECAS CHILE CREA </a:t>
            </a:r>
            <a:r>
              <a:rPr lang="es-ES">
                <a:solidFill>
                  <a:srgbClr val="60BBC7"/>
                </a:solidFill>
                <a:latin typeface="Verdana"/>
                <a:ea typeface="Verdana"/>
              </a:rPr>
              <a:t>FONDART NACIONAL</a:t>
            </a:r>
          </a:p>
        </p:txBody>
      </p:sp>
      <p:pic>
        <p:nvPicPr>
          <p:cNvPr id="5" name="Imagen 4"/>
          <p:cNvPicPr>
            <a:picLocks noChangeAspect="1"/>
          </p:cNvPicPr>
          <p:nvPr/>
        </p:nvPicPr>
        <p:blipFill>
          <a:blip r:embed="rId3"/>
          <a:stretch>
            <a:fillRect/>
          </a:stretch>
        </p:blipFill>
        <p:spPr>
          <a:xfrm>
            <a:off x="3682859" y="5026458"/>
            <a:ext cx="1778283" cy="117042"/>
          </a:xfrm>
          <a:prstGeom prst="rect">
            <a:avLst/>
          </a:prstGeom>
        </p:spPr>
      </p:pic>
      <p:graphicFrame>
        <p:nvGraphicFramePr>
          <p:cNvPr id="10" name="Tabla 9">
            <a:extLst>
              <a:ext uri="{FF2B5EF4-FFF2-40B4-BE49-F238E27FC236}">
                <a16:creationId xmlns:a16="http://schemas.microsoft.com/office/drawing/2014/main" id="{E0AE26F2-BACE-BEB9-F8F3-0D77A59FAE80}"/>
              </a:ext>
            </a:extLst>
          </p:cNvPr>
          <p:cNvGraphicFramePr>
            <a:graphicFrameLocks noGrp="1"/>
          </p:cNvGraphicFramePr>
          <p:nvPr>
            <p:extLst>
              <p:ext uri="{D42A27DB-BD31-4B8C-83A1-F6EECF244321}">
                <p14:modId xmlns:p14="http://schemas.microsoft.com/office/powerpoint/2010/main" val="2487401651"/>
              </p:ext>
            </p:extLst>
          </p:nvPr>
        </p:nvGraphicFramePr>
        <p:xfrm>
          <a:off x="2389818" y="748897"/>
          <a:ext cx="4091102" cy="1539239"/>
        </p:xfrm>
        <a:graphic>
          <a:graphicData uri="http://schemas.openxmlformats.org/drawingml/2006/table">
            <a:tbl>
              <a:tblPr firstRow="1" bandRow="1">
                <a:tableStyleId>{2D5ABB26-0587-4C30-8999-92F81FD0307C}</a:tableStyleId>
              </a:tblPr>
              <a:tblGrid>
                <a:gridCol w="2585688">
                  <a:extLst>
                    <a:ext uri="{9D8B030D-6E8A-4147-A177-3AD203B41FA5}">
                      <a16:colId xmlns:a16="http://schemas.microsoft.com/office/drawing/2014/main" val="20000"/>
                    </a:ext>
                  </a:extLst>
                </a:gridCol>
                <a:gridCol w="1505414">
                  <a:extLst>
                    <a:ext uri="{9D8B030D-6E8A-4147-A177-3AD203B41FA5}">
                      <a16:colId xmlns:a16="http://schemas.microsoft.com/office/drawing/2014/main" val="20001"/>
                    </a:ext>
                  </a:extLst>
                </a:gridCol>
              </a:tblGrid>
              <a:tr h="370840">
                <a:tc>
                  <a:txBody>
                    <a:bodyPr/>
                    <a:lstStyle/>
                    <a:p>
                      <a:pPr lvl="0" algn="ctr">
                        <a:buNone/>
                      </a:pPr>
                      <a:r>
                        <a:rPr lang="es-ES" sz="1000" b="0">
                          <a:solidFill>
                            <a:srgbClr val="EEE0D1"/>
                          </a:solidFill>
                          <a:latin typeface="Verdana"/>
                          <a:cs typeface="Verdana"/>
                        </a:rPr>
                        <a:t>CRITERIOS</a:t>
                      </a:r>
                    </a:p>
                  </a:txBody>
                  <a:tcPr anchor="ctr">
                    <a:lnL w="3175" cap="flat" cmpd="sng" algn="ctr">
                      <a:solidFill>
                        <a:srgbClr val="DF3752"/>
                      </a:solidFill>
                      <a:prstDash val="solid"/>
                      <a:round/>
                      <a:headEnd type="none" w="med" len="med"/>
                      <a:tailEnd type="none" w="med" len="med"/>
                    </a:lnL>
                    <a:lnR w="3175" cap="flat" cmpd="sng" algn="ctr">
                      <a:solidFill>
                        <a:srgbClr val="DF3752"/>
                      </a:solidFill>
                      <a:prstDash val="solid"/>
                      <a:round/>
                      <a:headEnd type="none" w="med" len="med"/>
                      <a:tailEnd type="none" w="med" len="med"/>
                    </a:lnR>
                    <a:lnT w="3175" cap="flat" cmpd="sng" algn="ctr">
                      <a:solidFill>
                        <a:srgbClr val="DF3752"/>
                      </a:solidFill>
                      <a:prstDash val="solid"/>
                      <a:round/>
                      <a:headEnd type="none" w="med" len="med"/>
                      <a:tailEnd type="none" w="med" len="med"/>
                    </a:lnT>
                    <a:lnB w="3175" cap="flat" cmpd="sng" algn="ctr">
                      <a:solidFill>
                        <a:srgbClr val="DF3752"/>
                      </a:solidFill>
                      <a:prstDash val="solid"/>
                      <a:round/>
                      <a:headEnd type="none" w="med" len="med"/>
                      <a:tailEnd type="none" w="med" len="med"/>
                    </a:lnB>
                    <a:solidFill>
                      <a:srgbClr val="DF3752"/>
                    </a:solidFill>
                  </a:tcPr>
                </a:tc>
                <a:tc>
                  <a:txBody>
                    <a:bodyPr/>
                    <a:lstStyle/>
                    <a:p>
                      <a:pPr lvl="0" algn="ctr">
                        <a:buNone/>
                      </a:pPr>
                      <a:r>
                        <a:rPr lang="es-ES" sz="1000" b="0">
                          <a:solidFill>
                            <a:srgbClr val="EEE0D1"/>
                          </a:solidFill>
                          <a:latin typeface="Verdana"/>
                        </a:rPr>
                        <a:t>PORCENTAJES</a:t>
                      </a:r>
                      <a:endParaRPr lang="es-ES"/>
                    </a:p>
                  </a:txBody>
                  <a:tcPr anchor="ctr">
                    <a:lnL w="3175" cap="flat" cmpd="sng" algn="ctr">
                      <a:solidFill>
                        <a:srgbClr val="DF3752"/>
                      </a:solidFill>
                      <a:prstDash val="solid"/>
                      <a:round/>
                      <a:headEnd type="none" w="med" len="med"/>
                      <a:tailEnd type="none" w="med" len="med"/>
                    </a:lnL>
                    <a:lnR w="3175" cap="flat" cmpd="sng" algn="ctr">
                      <a:solidFill>
                        <a:srgbClr val="DF3752"/>
                      </a:solidFill>
                      <a:prstDash val="solid"/>
                      <a:round/>
                      <a:headEnd type="none" w="med" len="med"/>
                      <a:tailEnd type="none" w="med" len="med"/>
                    </a:lnR>
                    <a:lnT w="3175" cap="flat" cmpd="sng" algn="ctr">
                      <a:solidFill>
                        <a:srgbClr val="DF3752"/>
                      </a:solidFill>
                      <a:prstDash val="solid"/>
                      <a:round/>
                      <a:headEnd type="none" w="med" len="med"/>
                      <a:tailEnd type="none" w="med" len="med"/>
                    </a:lnT>
                    <a:lnB w="3175" cap="flat" cmpd="sng" algn="ctr">
                      <a:solidFill>
                        <a:srgbClr val="DF3752"/>
                      </a:solidFill>
                      <a:prstDash val="solid"/>
                      <a:round/>
                      <a:headEnd type="none" w="med" len="med"/>
                      <a:tailEnd type="none" w="med" len="med"/>
                    </a:lnB>
                    <a:solidFill>
                      <a:srgbClr val="DF3752"/>
                    </a:solidFill>
                  </a:tcPr>
                </a:tc>
                <a:extLst>
                  <a:ext uri="{0D108BD9-81ED-4DB2-BD59-A6C34878D82A}">
                    <a16:rowId xmlns:a16="http://schemas.microsoft.com/office/drawing/2014/main" val="10000"/>
                  </a:ext>
                </a:extLst>
              </a:tr>
              <a:tr h="225777">
                <a:tc>
                  <a:txBody>
                    <a:bodyPr/>
                    <a:lstStyle/>
                    <a:p>
                      <a:pPr marL="0" lvl="0" algn="l" rtl="0" eaLnBrk="1" latinLnBrk="0" hangingPunct="1">
                        <a:buNone/>
                      </a:pPr>
                      <a:r>
                        <a:rPr lang="en-US" sz="900" kern="1200" noProof="0">
                          <a:solidFill>
                            <a:srgbClr val="1A325C"/>
                          </a:solidFill>
                          <a:latin typeface="Verdana"/>
                          <a:ea typeface="+mn-ea"/>
                          <a:cs typeface="+mn-cs"/>
                        </a:rPr>
                        <a:t>ANTECEDENTES Y CONCORDANCIA </a:t>
                      </a:r>
                      <a:endParaRPr lang="es-ES" sz="900" kern="1200">
                        <a:solidFill>
                          <a:srgbClr val="1A325C"/>
                        </a:solidFill>
                        <a:latin typeface="Verdana"/>
                        <a:ea typeface="+mn-ea"/>
                        <a:cs typeface="+mn-cs"/>
                      </a:endParaRPr>
                    </a:p>
                  </a:txBody>
                  <a:tcPr>
                    <a:lnL w="3175" cap="flat" cmpd="sng" algn="ctr">
                      <a:solidFill>
                        <a:srgbClr val="DF3752"/>
                      </a:solidFill>
                      <a:prstDash val="solid"/>
                      <a:round/>
                      <a:headEnd type="none" w="med" len="med"/>
                      <a:tailEnd type="none" w="med" len="med"/>
                    </a:lnL>
                    <a:lnR w="3175" cap="flat" cmpd="sng" algn="ctr">
                      <a:solidFill>
                        <a:srgbClr val="DF3752"/>
                      </a:solidFill>
                      <a:prstDash val="solid"/>
                      <a:round/>
                      <a:headEnd type="none" w="med" len="med"/>
                      <a:tailEnd type="none" w="med" len="med"/>
                    </a:lnR>
                    <a:lnT w="3175" cap="flat" cmpd="sng" algn="ctr">
                      <a:solidFill>
                        <a:srgbClr val="DF3752"/>
                      </a:solidFill>
                      <a:prstDash val="solid"/>
                      <a:round/>
                      <a:headEnd type="none" w="med" len="med"/>
                      <a:tailEnd type="none" w="med" len="med"/>
                    </a:lnT>
                    <a:lnB w="3175" cap="flat" cmpd="sng" algn="ctr">
                      <a:solidFill>
                        <a:srgbClr val="DF3752"/>
                      </a:solidFill>
                      <a:prstDash val="solid"/>
                      <a:round/>
                      <a:headEnd type="none" w="med" len="med"/>
                      <a:tailEnd type="none" w="med" len="med"/>
                    </a:lnB>
                    <a:noFill/>
                  </a:tcPr>
                </a:tc>
                <a:tc>
                  <a:txBody>
                    <a:bodyPr/>
                    <a:lstStyle/>
                    <a:p>
                      <a:pPr algn="ctr"/>
                      <a:r>
                        <a:rPr lang="es-ES" sz="900" kern="1200">
                          <a:solidFill>
                            <a:srgbClr val="1A325C"/>
                          </a:solidFill>
                          <a:latin typeface="Verdana"/>
                          <a:ea typeface="+mn-ea"/>
                          <a:cs typeface="+mn-cs"/>
                        </a:rPr>
                        <a:t>20%</a:t>
                      </a:r>
                    </a:p>
                  </a:txBody>
                  <a:tcPr>
                    <a:lnL w="3175" cap="flat" cmpd="sng" algn="ctr">
                      <a:solidFill>
                        <a:srgbClr val="DF3752"/>
                      </a:solidFill>
                      <a:prstDash val="solid"/>
                      <a:round/>
                      <a:headEnd type="none" w="med" len="med"/>
                      <a:tailEnd type="none" w="med" len="med"/>
                    </a:lnL>
                    <a:lnR w="3175" cap="flat" cmpd="sng" algn="ctr">
                      <a:solidFill>
                        <a:srgbClr val="DF3752"/>
                      </a:solidFill>
                      <a:prstDash val="solid"/>
                      <a:round/>
                      <a:headEnd type="none" w="med" len="med"/>
                      <a:tailEnd type="none" w="med" len="med"/>
                    </a:lnR>
                    <a:lnT w="3175" cap="flat" cmpd="sng" algn="ctr">
                      <a:solidFill>
                        <a:srgbClr val="DF3752"/>
                      </a:solidFill>
                      <a:prstDash val="solid"/>
                      <a:round/>
                      <a:headEnd type="none" w="med" len="med"/>
                      <a:tailEnd type="none" w="med" len="med"/>
                    </a:lnT>
                    <a:lnB w="3175" cap="flat" cmpd="sng" algn="ctr">
                      <a:solidFill>
                        <a:srgbClr val="DF3752"/>
                      </a:solidFill>
                      <a:prstDash val="solid"/>
                      <a:round/>
                      <a:headEnd type="none" w="med" len="med"/>
                      <a:tailEnd type="none" w="med" len="med"/>
                    </a:lnB>
                    <a:noFill/>
                  </a:tcPr>
                </a:tc>
                <a:extLst>
                  <a:ext uri="{0D108BD9-81ED-4DB2-BD59-A6C34878D82A}">
                    <a16:rowId xmlns:a16="http://schemas.microsoft.com/office/drawing/2014/main" val="10001"/>
                  </a:ext>
                </a:extLst>
              </a:tr>
              <a:tr h="225777">
                <a:tc>
                  <a:txBody>
                    <a:bodyPr/>
                    <a:lstStyle/>
                    <a:p>
                      <a:pPr marL="0" lvl="0" algn="l" defTabSz="457200" rtl="0" eaLnBrk="1" latinLnBrk="0" hangingPunct="1">
                        <a:buNone/>
                      </a:pPr>
                      <a:r>
                        <a:rPr lang="es-ES" sz="900" kern="1200">
                          <a:solidFill>
                            <a:srgbClr val="1A325C"/>
                          </a:solidFill>
                          <a:latin typeface="Verdana"/>
                          <a:ea typeface="+mn-ea"/>
                          <a:cs typeface="+mn-cs"/>
                        </a:rPr>
                        <a:t>VIABILIDAD</a:t>
                      </a:r>
                    </a:p>
                  </a:txBody>
                  <a:tcPr>
                    <a:lnL w="3175" cap="flat" cmpd="sng" algn="ctr">
                      <a:solidFill>
                        <a:srgbClr val="DF3752"/>
                      </a:solidFill>
                      <a:prstDash val="solid"/>
                      <a:round/>
                      <a:headEnd type="none" w="med" len="med"/>
                      <a:tailEnd type="none" w="med" len="med"/>
                    </a:lnL>
                    <a:lnR w="3175" cap="flat" cmpd="sng" algn="ctr">
                      <a:solidFill>
                        <a:srgbClr val="DF3752"/>
                      </a:solidFill>
                      <a:prstDash val="solid"/>
                      <a:round/>
                      <a:headEnd type="none" w="med" len="med"/>
                      <a:tailEnd type="none" w="med" len="med"/>
                    </a:lnR>
                    <a:lnT w="3175" cap="flat" cmpd="sng" algn="ctr">
                      <a:solidFill>
                        <a:srgbClr val="DF3752"/>
                      </a:solidFill>
                      <a:prstDash val="solid"/>
                      <a:round/>
                      <a:headEnd type="none" w="med" len="med"/>
                      <a:tailEnd type="none" w="med" len="med"/>
                    </a:lnT>
                    <a:lnB w="3175" cap="flat" cmpd="sng" algn="ctr">
                      <a:solidFill>
                        <a:srgbClr val="DF3752"/>
                      </a:solidFill>
                      <a:prstDash val="solid"/>
                      <a:round/>
                      <a:headEnd type="none" w="med" len="med"/>
                      <a:tailEnd type="none" w="med" len="med"/>
                    </a:lnB>
                    <a:noFill/>
                  </a:tcPr>
                </a:tc>
                <a:tc>
                  <a:txBody>
                    <a:bodyPr/>
                    <a:lstStyle/>
                    <a:p>
                      <a:pPr algn="ctr"/>
                      <a:r>
                        <a:rPr lang="es-ES" sz="900" kern="1200">
                          <a:solidFill>
                            <a:srgbClr val="1A325C"/>
                          </a:solidFill>
                          <a:latin typeface="Verdana"/>
                          <a:ea typeface="+mn-ea"/>
                          <a:cs typeface="+mn-cs"/>
                        </a:rPr>
                        <a:t>15%</a:t>
                      </a:r>
                    </a:p>
                  </a:txBody>
                  <a:tcPr>
                    <a:lnL w="3175" cap="flat" cmpd="sng" algn="ctr">
                      <a:solidFill>
                        <a:srgbClr val="DF3752"/>
                      </a:solidFill>
                      <a:prstDash val="solid"/>
                      <a:round/>
                      <a:headEnd type="none" w="med" len="med"/>
                      <a:tailEnd type="none" w="med" len="med"/>
                    </a:lnL>
                    <a:lnR w="3175" cap="flat" cmpd="sng" algn="ctr">
                      <a:solidFill>
                        <a:srgbClr val="DF3752"/>
                      </a:solidFill>
                      <a:prstDash val="solid"/>
                      <a:round/>
                      <a:headEnd type="none" w="med" len="med"/>
                      <a:tailEnd type="none" w="med" len="med"/>
                    </a:lnR>
                    <a:lnT w="3175" cap="flat" cmpd="sng" algn="ctr">
                      <a:solidFill>
                        <a:srgbClr val="DF3752"/>
                      </a:solidFill>
                      <a:prstDash val="solid"/>
                      <a:round/>
                      <a:headEnd type="none" w="med" len="med"/>
                      <a:tailEnd type="none" w="med" len="med"/>
                    </a:lnT>
                    <a:lnB w="3175" cap="flat" cmpd="sng" algn="ctr">
                      <a:solidFill>
                        <a:srgbClr val="DF3752"/>
                      </a:solidFill>
                      <a:prstDash val="solid"/>
                      <a:round/>
                      <a:headEnd type="none" w="med" len="med"/>
                      <a:tailEnd type="none" w="med" len="med"/>
                    </a:lnB>
                    <a:noFill/>
                  </a:tcPr>
                </a:tc>
                <a:extLst>
                  <a:ext uri="{0D108BD9-81ED-4DB2-BD59-A6C34878D82A}">
                    <a16:rowId xmlns:a16="http://schemas.microsoft.com/office/drawing/2014/main" val="10002"/>
                  </a:ext>
                </a:extLst>
              </a:tr>
              <a:tr h="225777">
                <a:tc>
                  <a:txBody>
                    <a:bodyPr/>
                    <a:lstStyle/>
                    <a:p>
                      <a:pPr marL="0" lvl="0" algn="l">
                        <a:buNone/>
                      </a:pPr>
                      <a:r>
                        <a:rPr lang="es-ES" sz="900" kern="1200">
                          <a:solidFill>
                            <a:srgbClr val="1A325C"/>
                          </a:solidFill>
                          <a:latin typeface="Verdana"/>
                          <a:ea typeface="+mn-ea"/>
                          <a:cs typeface="+mn-cs"/>
                        </a:rPr>
                        <a:t>COHERENCIA INTERNA</a:t>
                      </a:r>
                    </a:p>
                  </a:txBody>
                  <a:tcPr>
                    <a:lnL w="3174">
                      <a:solidFill>
                        <a:srgbClr val="DF3752"/>
                      </a:solidFill>
                    </a:lnL>
                    <a:lnR w="3174">
                      <a:solidFill>
                        <a:srgbClr val="DF3752"/>
                      </a:solidFill>
                    </a:lnR>
                    <a:lnT w="3175" cap="flat" cmpd="sng" algn="ctr">
                      <a:solidFill>
                        <a:srgbClr val="DF3752"/>
                      </a:solidFill>
                      <a:prstDash val="solid"/>
                      <a:round/>
                      <a:headEnd type="none" w="med" len="med"/>
                      <a:tailEnd type="none" w="med" len="med"/>
                    </a:lnT>
                    <a:lnB w="3174">
                      <a:solidFill>
                        <a:srgbClr val="DF3752"/>
                      </a:solidFill>
                    </a:lnB>
                    <a:noFill/>
                  </a:tcPr>
                </a:tc>
                <a:tc>
                  <a:txBody>
                    <a:bodyPr/>
                    <a:lstStyle/>
                    <a:p>
                      <a:pPr lvl="0" algn="ctr">
                        <a:buNone/>
                      </a:pPr>
                      <a:r>
                        <a:rPr lang="es-ES" sz="900" kern="1200">
                          <a:solidFill>
                            <a:srgbClr val="1A325C"/>
                          </a:solidFill>
                          <a:latin typeface="Verdana"/>
                          <a:ea typeface="+mn-ea"/>
                          <a:cs typeface="+mn-cs"/>
                        </a:rPr>
                        <a:t>30%</a:t>
                      </a:r>
                    </a:p>
                  </a:txBody>
                  <a:tcPr>
                    <a:lnL w="3174">
                      <a:solidFill>
                        <a:srgbClr val="DF3752"/>
                      </a:solidFill>
                    </a:lnL>
                    <a:lnR w="3174">
                      <a:solidFill>
                        <a:srgbClr val="DF3752"/>
                      </a:solidFill>
                    </a:lnR>
                    <a:lnT w="3175" cap="flat" cmpd="sng" algn="ctr">
                      <a:solidFill>
                        <a:srgbClr val="DF3752"/>
                      </a:solidFill>
                      <a:prstDash val="solid"/>
                      <a:round/>
                      <a:headEnd type="none" w="med" len="med"/>
                      <a:tailEnd type="none" w="med" len="med"/>
                    </a:lnT>
                    <a:lnB w="3174">
                      <a:solidFill>
                        <a:srgbClr val="DF3752"/>
                      </a:solidFill>
                    </a:lnB>
                    <a:noFill/>
                  </a:tcPr>
                </a:tc>
                <a:extLst>
                  <a:ext uri="{0D108BD9-81ED-4DB2-BD59-A6C34878D82A}">
                    <a16:rowId xmlns:a16="http://schemas.microsoft.com/office/drawing/2014/main" val="3950460344"/>
                  </a:ext>
                </a:extLst>
              </a:tr>
              <a:tr h="225777">
                <a:tc>
                  <a:txBody>
                    <a:bodyPr/>
                    <a:lstStyle/>
                    <a:p>
                      <a:pPr marL="0" lvl="0" algn="l" defTabSz="457200" rtl="0" eaLnBrk="1" latinLnBrk="0" hangingPunct="1">
                        <a:buNone/>
                      </a:pPr>
                      <a:r>
                        <a:rPr lang="es-ES" sz="900" kern="1200">
                          <a:solidFill>
                            <a:srgbClr val="1A325C"/>
                          </a:solidFill>
                          <a:latin typeface="Verdana"/>
                          <a:ea typeface="+mn-ea"/>
                          <a:cs typeface="+mn-cs"/>
                        </a:rPr>
                        <a:t>CURRÍCULO</a:t>
                      </a:r>
                    </a:p>
                  </a:txBody>
                  <a:tcPr>
                    <a:lnL w="3175" cap="flat" cmpd="sng" algn="ctr">
                      <a:solidFill>
                        <a:srgbClr val="DF3752"/>
                      </a:solidFill>
                      <a:prstDash val="solid"/>
                      <a:round/>
                      <a:headEnd type="none" w="med" len="med"/>
                      <a:tailEnd type="none" w="med" len="med"/>
                    </a:lnL>
                    <a:lnR w="3175" cap="flat" cmpd="sng" algn="ctr">
                      <a:solidFill>
                        <a:srgbClr val="DF3752"/>
                      </a:solidFill>
                      <a:prstDash val="solid"/>
                      <a:round/>
                      <a:headEnd type="none" w="med" len="med"/>
                      <a:tailEnd type="none" w="med" len="med"/>
                    </a:lnR>
                    <a:lnT w="3174" cap="flat" cmpd="sng" algn="ctr">
                      <a:solidFill>
                        <a:srgbClr val="DF3752"/>
                      </a:solidFill>
                      <a:prstDash val="solid"/>
                      <a:round/>
                      <a:headEnd type="none" w="med" len="med"/>
                      <a:tailEnd type="none" w="med" len="med"/>
                    </a:lnT>
                    <a:lnB w="3175" cap="flat" cmpd="sng" algn="ctr">
                      <a:solidFill>
                        <a:srgbClr val="DF3752"/>
                      </a:solidFill>
                      <a:prstDash val="solid"/>
                      <a:round/>
                      <a:headEnd type="none" w="med" len="med"/>
                      <a:tailEnd type="none" w="med" len="med"/>
                    </a:lnB>
                    <a:noFill/>
                  </a:tcPr>
                </a:tc>
                <a:tc>
                  <a:txBody>
                    <a:bodyPr/>
                    <a:lstStyle/>
                    <a:p>
                      <a:pPr algn="ctr"/>
                      <a:r>
                        <a:rPr lang="es-ES" sz="900" kern="1200">
                          <a:solidFill>
                            <a:srgbClr val="1A325C"/>
                          </a:solidFill>
                          <a:latin typeface="Verdana"/>
                          <a:ea typeface="+mn-ea"/>
                          <a:cs typeface="+mn-cs"/>
                        </a:rPr>
                        <a:t>10%</a:t>
                      </a:r>
                    </a:p>
                  </a:txBody>
                  <a:tcPr>
                    <a:lnL w="3175" cap="flat" cmpd="sng" algn="ctr">
                      <a:solidFill>
                        <a:srgbClr val="DF3752"/>
                      </a:solidFill>
                      <a:prstDash val="solid"/>
                      <a:round/>
                      <a:headEnd type="none" w="med" len="med"/>
                      <a:tailEnd type="none" w="med" len="med"/>
                    </a:lnL>
                    <a:lnR w="3175" cap="flat" cmpd="sng" algn="ctr">
                      <a:solidFill>
                        <a:srgbClr val="DF3752"/>
                      </a:solidFill>
                      <a:prstDash val="solid"/>
                      <a:round/>
                      <a:headEnd type="none" w="med" len="med"/>
                      <a:tailEnd type="none" w="med" len="med"/>
                    </a:lnR>
                    <a:lnT w="3174" cap="flat" cmpd="sng" algn="ctr">
                      <a:solidFill>
                        <a:srgbClr val="DF3752"/>
                      </a:solidFill>
                      <a:prstDash val="solid"/>
                      <a:round/>
                      <a:headEnd type="none" w="med" len="med"/>
                      <a:tailEnd type="none" w="med" len="med"/>
                    </a:lnT>
                    <a:lnB w="3175" cap="flat" cmpd="sng" algn="ctr">
                      <a:solidFill>
                        <a:srgbClr val="DF3752"/>
                      </a:solidFill>
                      <a:prstDash val="solid"/>
                      <a:round/>
                      <a:headEnd type="none" w="med" len="med"/>
                      <a:tailEnd type="none" w="med" len="med"/>
                    </a:lnB>
                    <a:noFill/>
                  </a:tcPr>
                </a:tc>
                <a:extLst>
                  <a:ext uri="{0D108BD9-81ED-4DB2-BD59-A6C34878D82A}">
                    <a16:rowId xmlns:a16="http://schemas.microsoft.com/office/drawing/2014/main" val="10003"/>
                  </a:ext>
                </a:extLst>
              </a:tr>
              <a:tr h="253999">
                <a:tc>
                  <a:txBody>
                    <a:bodyPr/>
                    <a:lstStyle/>
                    <a:p>
                      <a:pPr marL="0" lvl="0" algn="l" defTabSz="457200" rtl="0" eaLnBrk="1" latinLnBrk="0" hangingPunct="1">
                        <a:buNone/>
                      </a:pPr>
                      <a:r>
                        <a:rPr lang="es-ES" sz="900" kern="1200">
                          <a:solidFill>
                            <a:srgbClr val="1A325C"/>
                          </a:solidFill>
                          <a:latin typeface="Verdana"/>
                          <a:ea typeface="+mn-ea"/>
                          <a:cs typeface="+mn-cs"/>
                        </a:rPr>
                        <a:t>IMPACTO POTENCIAL</a:t>
                      </a:r>
                    </a:p>
                  </a:txBody>
                  <a:tcPr>
                    <a:lnL w="3175" cap="flat" cmpd="sng" algn="ctr">
                      <a:solidFill>
                        <a:srgbClr val="DF3752"/>
                      </a:solidFill>
                      <a:prstDash val="solid"/>
                      <a:round/>
                      <a:headEnd type="none" w="med" len="med"/>
                      <a:tailEnd type="none" w="med" len="med"/>
                    </a:lnL>
                    <a:lnR w="3175" cap="flat" cmpd="sng" algn="ctr">
                      <a:solidFill>
                        <a:srgbClr val="DF3752"/>
                      </a:solidFill>
                      <a:prstDash val="solid"/>
                      <a:round/>
                      <a:headEnd type="none" w="med" len="med"/>
                      <a:tailEnd type="none" w="med" len="med"/>
                    </a:lnR>
                    <a:lnT w="3175" cap="flat" cmpd="sng" algn="ctr">
                      <a:solidFill>
                        <a:srgbClr val="DF3752"/>
                      </a:solidFill>
                      <a:prstDash val="solid"/>
                      <a:round/>
                      <a:headEnd type="none" w="med" len="med"/>
                      <a:tailEnd type="none" w="med" len="med"/>
                    </a:lnT>
                    <a:lnB w="3175" cap="flat" cmpd="sng" algn="ctr">
                      <a:solidFill>
                        <a:srgbClr val="DF3752"/>
                      </a:solidFill>
                      <a:prstDash val="solid"/>
                      <a:round/>
                      <a:headEnd type="none" w="med" len="med"/>
                      <a:tailEnd type="none" w="med" len="med"/>
                    </a:lnB>
                    <a:noFill/>
                  </a:tcPr>
                </a:tc>
                <a:tc>
                  <a:txBody>
                    <a:bodyPr/>
                    <a:lstStyle/>
                    <a:p>
                      <a:pPr algn="ctr"/>
                      <a:r>
                        <a:rPr lang="es-ES" sz="900" kern="1200">
                          <a:solidFill>
                            <a:srgbClr val="1A325C"/>
                          </a:solidFill>
                          <a:latin typeface="Verdana"/>
                          <a:ea typeface="+mn-ea"/>
                          <a:cs typeface="+mn-cs"/>
                        </a:rPr>
                        <a:t>25%</a:t>
                      </a:r>
                    </a:p>
                  </a:txBody>
                  <a:tcPr>
                    <a:lnL w="3175" cap="flat" cmpd="sng" algn="ctr">
                      <a:solidFill>
                        <a:srgbClr val="DF3752"/>
                      </a:solidFill>
                      <a:prstDash val="solid"/>
                      <a:round/>
                      <a:headEnd type="none" w="med" len="med"/>
                      <a:tailEnd type="none" w="med" len="med"/>
                    </a:lnL>
                    <a:lnR w="3175" cap="flat" cmpd="sng" algn="ctr">
                      <a:solidFill>
                        <a:srgbClr val="DF3752"/>
                      </a:solidFill>
                      <a:prstDash val="solid"/>
                      <a:round/>
                      <a:headEnd type="none" w="med" len="med"/>
                      <a:tailEnd type="none" w="med" len="med"/>
                    </a:lnR>
                    <a:lnT w="3175" cap="flat" cmpd="sng" algn="ctr">
                      <a:solidFill>
                        <a:srgbClr val="DF3752"/>
                      </a:solidFill>
                      <a:prstDash val="solid"/>
                      <a:round/>
                      <a:headEnd type="none" w="med" len="med"/>
                      <a:tailEnd type="none" w="med" len="med"/>
                    </a:lnT>
                    <a:lnB w="3175" cap="flat" cmpd="sng" algn="ctr">
                      <a:solidFill>
                        <a:srgbClr val="DF3752"/>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12" name="CuadroTexto 11">
            <a:extLst>
              <a:ext uri="{FF2B5EF4-FFF2-40B4-BE49-F238E27FC236}">
                <a16:creationId xmlns:a16="http://schemas.microsoft.com/office/drawing/2014/main" id="{C96FA64B-F851-2693-4E43-35091BB99A62}"/>
              </a:ext>
            </a:extLst>
          </p:cNvPr>
          <p:cNvSpPr txBox="1"/>
          <p:nvPr/>
        </p:nvSpPr>
        <p:spPr>
          <a:xfrm>
            <a:off x="290686" y="2367943"/>
            <a:ext cx="7766039"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 sz="1000" b="1" u="sng">
                <a:solidFill>
                  <a:srgbClr val="1A325C"/>
                </a:solidFill>
                <a:latin typeface="Verdana"/>
                <a:ea typeface="Verdana"/>
              </a:rPr>
              <a:t>Criterios de Selección:</a:t>
            </a:r>
            <a:endParaRPr lang="es-ES_tradnl" sz="1000">
              <a:solidFill>
                <a:srgbClr val="1A325C"/>
              </a:solidFill>
              <a:latin typeface="Verdana"/>
              <a:ea typeface="Verdana"/>
            </a:endParaRPr>
          </a:p>
          <a:p>
            <a:pPr marL="171450" indent="-171450" algn="just">
              <a:buFont typeface="Arial"/>
              <a:buChar char="•"/>
            </a:pPr>
            <a:r>
              <a:rPr lang="es-ES_tradnl" sz="1000">
                <a:solidFill>
                  <a:srgbClr val="1A325C"/>
                </a:solidFill>
                <a:latin typeface="Verdana"/>
              </a:rPr>
              <a:t>De mayor a menor puntaje obtenido en la evaluación, debiendo seleccionarse (por cada grupo) al menos el 60% de los proyectos a postulantes que residan en regiones distintas de la Metropolitana. Ante proyectos de igual puntaje y que cumplan con el criterio anterior en la misma región, se utilizarán los siguientes criterios de desempate en el orden que se indica: (i) que el/la responsable resida en una comuna distinta a la capital regional; (</a:t>
            </a:r>
            <a:r>
              <a:rPr lang="es-ES_tradnl" sz="1000" err="1">
                <a:solidFill>
                  <a:srgbClr val="1A325C"/>
                </a:solidFill>
                <a:latin typeface="Verdana"/>
              </a:rPr>
              <a:t>ii</a:t>
            </a:r>
            <a:r>
              <a:rPr lang="es-ES_tradnl" sz="1000">
                <a:solidFill>
                  <a:srgbClr val="1A325C"/>
                </a:solidFill>
                <a:latin typeface="Verdana"/>
              </a:rPr>
              <a:t>) que la actividad de transferencia de conocimiento se realice en un lugar distinto a la capital regional. </a:t>
            </a:r>
            <a:endParaRPr lang="es-ES_tradnl" sz="1000">
              <a:solidFill>
                <a:srgbClr val="1A325C"/>
              </a:solidFill>
              <a:latin typeface="Verdana"/>
              <a:ea typeface="Verdana"/>
            </a:endParaRPr>
          </a:p>
          <a:p>
            <a:pPr marL="171450" indent="-171450" algn="just">
              <a:buFont typeface="Arial"/>
              <a:buChar char="•"/>
            </a:pPr>
            <a:r>
              <a:rPr lang="es-ES_tradnl" sz="1000">
                <a:solidFill>
                  <a:srgbClr val="1A325C"/>
                </a:solidFill>
                <a:latin typeface="Verdana"/>
              </a:rPr>
              <a:t>Cuando no haya suficientes proyectos elegibles para cumplir con este porcentaje de cuota regional, los recursos serán asignados en la misma instancia de selección en cada grupo según el criterio de mayor a menor puntaje, sin importar la región.</a:t>
            </a:r>
            <a:endParaRPr lang="es-ES_tradnl" sz="1000">
              <a:solidFill>
                <a:srgbClr val="1A325C"/>
              </a:solidFill>
              <a:latin typeface="Verdana"/>
              <a:ea typeface="Verdana"/>
            </a:endParaRPr>
          </a:p>
          <a:p>
            <a:pPr marL="171450" indent="-171450" algn="just">
              <a:buFont typeface="Arial"/>
              <a:buChar char="•"/>
            </a:pPr>
            <a:r>
              <a:rPr lang="es-ES_tradnl" sz="1000">
                <a:solidFill>
                  <a:srgbClr val="1A325C"/>
                </a:solidFill>
                <a:latin typeface="Verdana"/>
              </a:rPr>
              <a:t>Ante proyectos de igual puntaje e insuficiente disponibilidad presupuestaria se utilizarán los siguientes criterios en el orden que se indica: (i) se seleccionará el proyecto que hubiese obtenido un mayor puntaje en la evaluación del criterio Coherencia interna; (</a:t>
            </a:r>
            <a:r>
              <a:rPr lang="es-ES_tradnl" sz="1000" err="1">
                <a:solidFill>
                  <a:srgbClr val="1A325C"/>
                </a:solidFill>
                <a:latin typeface="Verdana"/>
              </a:rPr>
              <a:t>ii</a:t>
            </a:r>
            <a:r>
              <a:rPr lang="es-ES_tradnl" sz="1000">
                <a:solidFill>
                  <a:srgbClr val="1A325C"/>
                </a:solidFill>
                <a:latin typeface="Verdana"/>
              </a:rPr>
              <a:t>) se seleccionará el proyecto que hubiese obtenido un mayor puntaje en la evaluación del criterio Impacto potencial de la postulación; (</a:t>
            </a:r>
            <a:r>
              <a:rPr lang="es-ES_tradnl" sz="1000" err="1">
                <a:solidFill>
                  <a:srgbClr val="1A325C"/>
                </a:solidFill>
                <a:latin typeface="Verdana"/>
              </a:rPr>
              <a:t>iii</a:t>
            </a:r>
            <a:r>
              <a:rPr lang="es-ES_tradnl" sz="1000">
                <a:solidFill>
                  <a:srgbClr val="1A325C"/>
                </a:solidFill>
                <a:latin typeface="Verdana"/>
              </a:rPr>
              <a:t>) se seleccionará el proyecto que hubiese obtenido un mayor puntaje en la evaluación del criterio Antecedentes y concordancia; (</a:t>
            </a:r>
            <a:r>
              <a:rPr lang="es-ES_tradnl" sz="1000" err="1">
                <a:solidFill>
                  <a:srgbClr val="1A325C"/>
                </a:solidFill>
                <a:latin typeface="Verdana"/>
              </a:rPr>
              <a:t>iv</a:t>
            </a:r>
            <a:r>
              <a:rPr lang="es-ES_tradnl" sz="1000">
                <a:solidFill>
                  <a:srgbClr val="1A325C"/>
                </a:solidFill>
                <a:latin typeface="Verdana"/>
              </a:rPr>
              <a:t>) se seleccionará el proyecto que hubiese obtenido un mayor puntaje en la evaluación del criterio Viabilidad; y (v) se seleccionará el proyecto que hubiese obtenido un mayor puntaje en la evaluación del criterio Currículo.</a:t>
            </a:r>
            <a:endParaRPr lang="es-ES_tradnl" sz="1000">
              <a:solidFill>
                <a:srgbClr val="1A325C"/>
              </a:solidFill>
              <a:latin typeface="Verdana"/>
              <a:ea typeface="Verdana"/>
            </a:endParaRPr>
          </a:p>
        </p:txBody>
      </p:sp>
      <p:sp>
        <p:nvSpPr>
          <p:cNvPr id="13" name="CuadroTexto 12">
            <a:extLst>
              <a:ext uri="{FF2B5EF4-FFF2-40B4-BE49-F238E27FC236}">
                <a16:creationId xmlns:a16="http://schemas.microsoft.com/office/drawing/2014/main" id="{FDB4BA5D-BBD2-D739-9440-37BBB40305CA}"/>
              </a:ext>
            </a:extLst>
          </p:cNvPr>
          <p:cNvSpPr txBox="1"/>
          <p:nvPr/>
        </p:nvSpPr>
        <p:spPr>
          <a:xfrm>
            <a:off x="428231" y="662662"/>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000" b="1" u="sng">
                <a:solidFill>
                  <a:srgbClr val="1A325C"/>
                </a:solidFill>
                <a:latin typeface="Verdana"/>
                <a:ea typeface="Verdana"/>
              </a:rPr>
              <a:t>Criterios de Evaluación:</a:t>
            </a:r>
          </a:p>
        </p:txBody>
      </p:sp>
      <p:pic>
        <p:nvPicPr>
          <p:cNvPr id="15" name="Imagen 8" descr="Imagen que contiene objeto, reloj, señal, dibujo&#10;&#10;Descripción generada automáticamente">
            <a:extLst>
              <a:ext uri="{FF2B5EF4-FFF2-40B4-BE49-F238E27FC236}">
                <a16:creationId xmlns:a16="http://schemas.microsoft.com/office/drawing/2014/main" id="{BE4AFAB2-E7FD-C5EA-B529-A566D298C41B}"/>
              </a:ext>
            </a:extLst>
          </p:cNvPr>
          <p:cNvPicPr>
            <a:picLocks noChangeAspect="1"/>
          </p:cNvPicPr>
          <p:nvPr/>
        </p:nvPicPr>
        <p:blipFill>
          <a:blip r:embed="rId4"/>
          <a:stretch>
            <a:fillRect/>
          </a:stretch>
        </p:blipFill>
        <p:spPr>
          <a:xfrm rot="780000">
            <a:off x="7247281" y="1055192"/>
            <a:ext cx="809625" cy="857250"/>
          </a:xfrm>
          <a:prstGeom prst="rect">
            <a:avLst/>
          </a:prstGeom>
        </p:spPr>
      </p:pic>
    </p:spTree>
    <p:extLst>
      <p:ext uri="{BB962C8B-B14F-4D97-AF65-F5344CB8AC3E}">
        <p14:creationId xmlns:p14="http://schemas.microsoft.com/office/powerpoint/2010/main" val="35443931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ptes-fondos-1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CuadroTexto 5"/>
          <p:cNvSpPr txBox="1"/>
          <p:nvPr/>
        </p:nvSpPr>
        <p:spPr>
          <a:xfrm>
            <a:off x="426099" y="214201"/>
            <a:ext cx="6694420" cy="369332"/>
          </a:xfrm>
          <a:prstGeom prst="rect">
            <a:avLst/>
          </a:prstGeom>
          <a:solidFill>
            <a:srgbClr val="1A325C"/>
          </a:solidFill>
        </p:spPr>
        <p:txBody>
          <a:bodyPr wrap="square" lIns="91440" tIns="45720" rIns="91440" bIns="45720" rtlCol="0" anchor="t">
            <a:spAutoFit/>
          </a:bodyPr>
          <a:lstStyle/>
          <a:p>
            <a:r>
              <a:rPr lang="es-ES" b="1">
                <a:solidFill>
                  <a:srgbClr val="60BBC7"/>
                </a:solidFill>
                <a:latin typeface="Verdana"/>
                <a:ea typeface="Verdana"/>
              </a:rPr>
              <a:t>LÍNEA INVESTIGACIÓN </a:t>
            </a:r>
            <a:r>
              <a:rPr lang="es-ES">
                <a:solidFill>
                  <a:srgbClr val="60BBC7"/>
                </a:solidFill>
                <a:latin typeface="Verdana"/>
                <a:ea typeface="Verdana"/>
              </a:rPr>
              <a:t>FONDART NACIONAL</a:t>
            </a:r>
          </a:p>
        </p:txBody>
      </p:sp>
      <p:pic>
        <p:nvPicPr>
          <p:cNvPr id="5" name="Imagen 4"/>
          <p:cNvPicPr>
            <a:picLocks noChangeAspect="1"/>
          </p:cNvPicPr>
          <p:nvPr/>
        </p:nvPicPr>
        <p:blipFill>
          <a:blip r:embed="rId3"/>
          <a:stretch>
            <a:fillRect/>
          </a:stretch>
        </p:blipFill>
        <p:spPr>
          <a:xfrm>
            <a:off x="3682859" y="5026458"/>
            <a:ext cx="1778283" cy="117042"/>
          </a:xfrm>
          <a:prstGeom prst="rect">
            <a:avLst/>
          </a:prstGeom>
        </p:spPr>
      </p:pic>
    </p:spTree>
    <p:extLst>
      <p:ext uri="{BB962C8B-B14F-4D97-AF65-F5344CB8AC3E}">
        <p14:creationId xmlns:p14="http://schemas.microsoft.com/office/powerpoint/2010/main" val="30090225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ptes-fondos-1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CuadroTexto 5"/>
          <p:cNvSpPr txBox="1"/>
          <p:nvPr/>
        </p:nvSpPr>
        <p:spPr>
          <a:xfrm>
            <a:off x="426099" y="214201"/>
            <a:ext cx="6694420" cy="369332"/>
          </a:xfrm>
          <a:prstGeom prst="rect">
            <a:avLst/>
          </a:prstGeom>
          <a:solidFill>
            <a:srgbClr val="1A325C"/>
          </a:solidFill>
        </p:spPr>
        <p:txBody>
          <a:bodyPr wrap="square" lIns="91440" tIns="45720" rIns="91440" bIns="45720" rtlCol="0" anchor="t">
            <a:spAutoFit/>
          </a:bodyPr>
          <a:lstStyle/>
          <a:p>
            <a:r>
              <a:rPr lang="es-ES" b="1">
                <a:solidFill>
                  <a:srgbClr val="60BBC7"/>
                </a:solidFill>
                <a:latin typeface="Verdana"/>
                <a:ea typeface="Verdana"/>
              </a:rPr>
              <a:t>LÍNEA INVESTIGACIÓN </a:t>
            </a:r>
            <a:r>
              <a:rPr lang="es-ES">
                <a:solidFill>
                  <a:srgbClr val="60BBC7"/>
                </a:solidFill>
                <a:latin typeface="Verdana"/>
                <a:ea typeface="Verdana"/>
              </a:rPr>
              <a:t>FONDART NACIONAL</a:t>
            </a:r>
          </a:p>
        </p:txBody>
      </p:sp>
      <p:pic>
        <p:nvPicPr>
          <p:cNvPr id="5" name="Imagen 4"/>
          <p:cNvPicPr>
            <a:picLocks noChangeAspect="1"/>
          </p:cNvPicPr>
          <p:nvPr/>
        </p:nvPicPr>
        <p:blipFill>
          <a:blip r:embed="rId3"/>
          <a:stretch>
            <a:fillRect/>
          </a:stretch>
        </p:blipFill>
        <p:spPr>
          <a:xfrm>
            <a:off x="3682859" y="5026458"/>
            <a:ext cx="1778283" cy="117042"/>
          </a:xfrm>
          <a:prstGeom prst="rect">
            <a:avLst/>
          </a:prstGeom>
        </p:spPr>
      </p:pic>
      <p:sp>
        <p:nvSpPr>
          <p:cNvPr id="2" name="CuadroTexto 1">
            <a:extLst>
              <a:ext uri="{FF2B5EF4-FFF2-40B4-BE49-F238E27FC236}">
                <a16:creationId xmlns:a16="http://schemas.microsoft.com/office/drawing/2014/main" id="{167696B3-0818-5044-E674-A76F510C8217}"/>
              </a:ext>
            </a:extLst>
          </p:cNvPr>
          <p:cNvSpPr txBox="1"/>
          <p:nvPr/>
        </p:nvSpPr>
        <p:spPr>
          <a:xfrm>
            <a:off x="434623" y="713317"/>
            <a:ext cx="6680199"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Wingdings"/>
              <a:buChar char="ü"/>
            </a:pPr>
            <a:r>
              <a:rPr lang="es-CL" sz="1000">
                <a:solidFill>
                  <a:srgbClr val="1A325C"/>
                </a:solidFill>
                <a:latin typeface="Verdana"/>
              </a:rPr>
              <a:t>proyectos de investigación en el campo de las artes de la visualidad, el diseño, la artesanía y/o la arquitectura.</a:t>
            </a:r>
            <a:endParaRPr lang="es-CL" sz="1000">
              <a:solidFill>
                <a:srgbClr val="000000"/>
              </a:solidFill>
              <a:latin typeface="Verdana"/>
              <a:ea typeface="Verdana"/>
              <a:cs typeface="Calibri"/>
            </a:endParaRPr>
          </a:p>
          <a:p>
            <a:pPr marL="171450" indent="-171450">
              <a:buFont typeface="Wingdings"/>
              <a:buChar char="ü"/>
            </a:pPr>
            <a:r>
              <a:rPr lang="es-CL" sz="1000">
                <a:solidFill>
                  <a:srgbClr val="1A325C"/>
                </a:solidFill>
                <a:latin typeface="Verdana"/>
              </a:rPr>
              <a:t>vinculados a la historiografía, teoría, análisis, crítica, curaduría, técnicas y/o materiales del o los oficios, colecciones, archivística y/o museografía.</a:t>
            </a:r>
            <a:endParaRPr lang="es-CL" sz="1000">
              <a:solidFill>
                <a:srgbClr val="000000"/>
              </a:solidFill>
              <a:latin typeface="Verdana"/>
              <a:ea typeface="Verdana"/>
              <a:cs typeface="Calibri"/>
            </a:endParaRPr>
          </a:p>
          <a:p>
            <a:pPr marL="171450" indent="-171450">
              <a:buFont typeface="Wingdings"/>
              <a:buChar char="ü"/>
            </a:pPr>
            <a:r>
              <a:rPr lang="es-CL" sz="1000">
                <a:solidFill>
                  <a:srgbClr val="1A325C"/>
                </a:solidFill>
                <a:latin typeface="Verdana"/>
              </a:rPr>
              <a:t>promuevan, colaboren, realicen y difundan. </a:t>
            </a:r>
            <a:endParaRPr lang="es-CL" sz="1000">
              <a:solidFill>
                <a:srgbClr val="000000"/>
              </a:solidFill>
              <a:latin typeface="Verdana"/>
              <a:ea typeface="Verdana"/>
              <a:cs typeface="Calibri"/>
            </a:endParaRPr>
          </a:p>
          <a:p>
            <a:pPr marL="171450" indent="-171450">
              <a:buFont typeface="Wingdings"/>
              <a:buChar char="ü"/>
            </a:pPr>
            <a:r>
              <a:rPr lang="es-CL" sz="1000">
                <a:solidFill>
                  <a:srgbClr val="1A325C"/>
                </a:solidFill>
                <a:latin typeface="Verdana"/>
              </a:rPr>
              <a:t>Deberás considerar etapas de difusión y divulgación de tu proyecto investigativo. </a:t>
            </a:r>
            <a:endParaRPr lang="es-CL" sz="1000">
              <a:solidFill>
                <a:srgbClr val="000000"/>
              </a:solidFill>
              <a:latin typeface="Verdana"/>
              <a:ea typeface="Verdana"/>
              <a:cs typeface="Calibri"/>
            </a:endParaRPr>
          </a:p>
        </p:txBody>
      </p:sp>
    </p:spTree>
    <p:extLst>
      <p:ext uri="{BB962C8B-B14F-4D97-AF65-F5344CB8AC3E}">
        <p14:creationId xmlns:p14="http://schemas.microsoft.com/office/powerpoint/2010/main" val="26297454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ptes-fondos-1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CuadroTexto 5"/>
          <p:cNvSpPr txBox="1"/>
          <p:nvPr/>
        </p:nvSpPr>
        <p:spPr>
          <a:xfrm>
            <a:off x="426099" y="214201"/>
            <a:ext cx="6694420" cy="369332"/>
          </a:xfrm>
          <a:prstGeom prst="rect">
            <a:avLst/>
          </a:prstGeom>
          <a:solidFill>
            <a:srgbClr val="1A325C"/>
          </a:solidFill>
        </p:spPr>
        <p:txBody>
          <a:bodyPr wrap="square" lIns="91440" tIns="45720" rIns="91440" bIns="45720" rtlCol="0" anchor="t">
            <a:spAutoFit/>
          </a:bodyPr>
          <a:lstStyle/>
          <a:p>
            <a:r>
              <a:rPr lang="es-ES" b="1">
                <a:solidFill>
                  <a:srgbClr val="60BBC7"/>
                </a:solidFill>
                <a:latin typeface="Verdana"/>
                <a:ea typeface="Verdana"/>
              </a:rPr>
              <a:t>LÍNEA INVESTIGACIÓN </a:t>
            </a:r>
            <a:r>
              <a:rPr lang="es-ES">
                <a:solidFill>
                  <a:srgbClr val="60BBC7"/>
                </a:solidFill>
                <a:latin typeface="Verdana"/>
                <a:ea typeface="Verdana"/>
              </a:rPr>
              <a:t>FONDART NACIONAL</a:t>
            </a:r>
          </a:p>
        </p:txBody>
      </p:sp>
      <p:pic>
        <p:nvPicPr>
          <p:cNvPr id="5" name="Imagen 4"/>
          <p:cNvPicPr>
            <a:picLocks noChangeAspect="1"/>
          </p:cNvPicPr>
          <p:nvPr/>
        </p:nvPicPr>
        <p:blipFill>
          <a:blip r:embed="rId3"/>
          <a:stretch>
            <a:fillRect/>
          </a:stretch>
        </p:blipFill>
        <p:spPr>
          <a:xfrm>
            <a:off x="3682859" y="5026458"/>
            <a:ext cx="1778283" cy="117042"/>
          </a:xfrm>
          <a:prstGeom prst="rect">
            <a:avLst/>
          </a:prstGeom>
        </p:spPr>
      </p:pic>
      <p:sp>
        <p:nvSpPr>
          <p:cNvPr id="2" name="CuadroTexto 1">
            <a:extLst>
              <a:ext uri="{FF2B5EF4-FFF2-40B4-BE49-F238E27FC236}">
                <a16:creationId xmlns:a16="http://schemas.microsoft.com/office/drawing/2014/main" id="{167696B3-0818-5044-E674-A76F510C8217}"/>
              </a:ext>
            </a:extLst>
          </p:cNvPr>
          <p:cNvSpPr txBox="1"/>
          <p:nvPr/>
        </p:nvSpPr>
        <p:spPr>
          <a:xfrm>
            <a:off x="434623" y="713317"/>
            <a:ext cx="6680199"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Wingdings"/>
              <a:buChar char="ü"/>
            </a:pPr>
            <a:r>
              <a:rPr lang="es-CL" sz="1000">
                <a:solidFill>
                  <a:srgbClr val="1A325C"/>
                </a:solidFill>
                <a:latin typeface="Verdana"/>
              </a:rPr>
              <a:t>proyectos de investigación en el campo de las artes de la visualidad, el diseño, la artesanía y/o la arquitectura.</a:t>
            </a:r>
            <a:endParaRPr lang="es-CL" sz="1000">
              <a:solidFill>
                <a:srgbClr val="000000"/>
              </a:solidFill>
              <a:latin typeface="Verdana"/>
              <a:ea typeface="Verdana"/>
              <a:cs typeface="Calibri"/>
            </a:endParaRPr>
          </a:p>
          <a:p>
            <a:pPr marL="171450" indent="-171450">
              <a:buFont typeface="Wingdings"/>
              <a:buChar char="ü"/>
            </a:pPr>
            <a:r>
              <a:rPr lang="es-CL" sz="1000">
                <a:solidFill>
                  <a:srgbClr val="1A325C"/>
                </a:solidFill>
                <a:latin typeface="Verdana"/>
              </a:rPr>
              <a:t>vinculados a la historiografía, teoría, análisis, crítica, curaduría, técnicas y/o materiales del o los oficios, colecciones, archivística y/o museografía.</a:t>
            </a:r>
            <a:endParaRPr lang="es-CL" sz="1000">
              <a:solidFill>
                <a:srgbClr val="000000"/>
              </a:solidFill>
              <a:latin typeface="Verdana"/>
              <a:ea typeface="Verdana"/>
              <a:cs typeface="Calibri"/>
            </a:endParaRPr>
          </a:p>
          <a:p>
            <a:pPr marL="171450" indent="-171450">
              <a:buFont typeface="Wingdings"/>
              <a:buChar char="ü"/>
            </a:pPr>
            <a:r>
              <a:rPr lang="es-CL" sz="1000">
                <a:solidFill>
                  <a:srgbClr val="1A325C"/>
                </a:solidFill>
                <a:latin typeface="Verdana"/>
              </a:rPr>
              <a:t>promuevan, colaboren, realicen y difundan. </a:t>
            </a:r>
            <a:endParaRPr lang="es-CL" sz="1000">
              <a:solidFill>
                <a:srgbClr val="000000"/>
              </a:solidFill>
              <a:latin typeface="Verdana"/>
              <a:ea typeface="Verdana"/>
              <a:cs typeface="Calibri"/>
            </a:endParaRPr>
          </a:p>
          <a:p>
            <a:pPr marL="171450" indent="-171450">
              <a:buFont typeface="Wingdings"/>
              <a:buChar char="ü"/>
            </a:pPr>
            <a:r>
              <a:rPr lang="es-CL" sz="1000">
                <a:solidFill>
                  <a:srgbClr val="1A325C"/>
                </a:solidFill>
                <a:latin typeface="Verdana"/>
              </a:rPr>
              <a:t>Deberás considerar etapas de difusión y divulgación de tu proyecto investigativo. </a:t>
            </a:r>
            <a:endParaRPr lang="es-CL" sz="1000">
              <a:solidFill>
                <a:srgbClr val="000000"/>
              </a:solidFill>
              <a:latin typeface="Calibri"/>
              <a:ea typeface="Verdana"/>
              <a:cs typeface="Calibri"/>
            </a:endParaRPr>
          </a:p>
        </p:txBody>
      </p:sp>
      <p:sp>
        <p:nvSpPr>
          <p:cNvPr id="7" name="CuadroTexto 6">
            <a:extLst>
              <a:ext uri="{FF2B5EF4-FFF2-40B4-BE49-F238E27FC236}">
                <a16:creationId xmlns:a16="http://schemas.microsoft.com/office/drawing/2014/main" id="{FB0D23CA-1893-06FD-15F2-0625E0C2B760}"/>
              </a:ext>
            </a:extLst>
          </p:cNvPr>
          <p:cNvSpPr txBox="1"/>
          <p:nvPr/>
        </p:nvSpPr>
        <p:spPr>
          <a:xfrm>
            <a:off x="2440117" y="1995988"/>
            <a:ext cx="4850890" cy="369332"/>
          </a:xfrm>
          <a:prstGeom prst="rect">
            <a:avLst/>
          </a:prstGeom>
          <a:solidFill>
            <a:srgbClr val="DF3752"/>
          </a:solidFill>
        </p:spPr>
        <p:txBody>
          <a:bodyPr wrap="square" lIns="91440" tIns="45720" rIns="91440" bIns="45720" rtlCol="0" anchor="t">
            <a:spAutoFit/>
          </a:bodyPr>
          <a:lstStyle/>
          <a:p>
            <a:r>
              <a:rPr lang="es-CL" sz="900">
                <a:solidFill>
                  <a:schemeClr val="bg1"/>
                </a:solidFill>
                <a:latin typeface="Verdana"/>
                <a:ea typeface="Verdana"/>
                <a:cs typeface="Calibri"/>
              </a:rPr>
              <a:t>Esta Línea financia también proyectos interdisciplinarios, es decir aquellos que consideren más de una disciplina de las que atiende o financia este Fondo.</a:t>
            </a:r>
            <a:endParaRPr lang="es-ES" sz="900">
              <a:solidFill>
                <a:schemeClr val="bg1"/>
              </a:solidFill>
              <a:latin typeface="Verdana"/>
              <a:ea typeface="Verdana"/>
            </a:endParaRPr>
          </a:p>
        </p:txBody>
      </p:sp>
      <p:sp>
        <p:nvSpPr>
          <p:cNvPr id="13" name="CuadroTexto 12">
            <a:extLst>
              <a:ext uri="{FF2B5EF4-FFF2-40B4-BE49-F238E27FC236}">
                <a16:creationId xmlns:a16="http://schemas.microsoft.com/office/drawing/2014/main" id="{33D0A8DB-689E-24BC-3859-02B2C7E66BA9}"/>
              </a:ext>
            </a:extLst>
          </p:cNvPr>
          <p:cNvSpPr txBox="1"/>
          <p:nvPr/>
        </p:nvSpPr>
        <p:spPr>
          <a:xfrm>
            <a:off x="527249" y="2878187"/>
            <a:ext cx="358929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200" b="1" u="sng">
                <a:solidFill>
                  <a:srgbClr val="0E397E"/>
                </a:solidFill>
                <a:latin typeface="Verdana"/>
                <a:ea typeface="Verdana"/>
              </a:rPr>
              <a:t>QUIENES PUEDEN POSTULAR</a:t>
            </a:r>
          </a:p>
        </p:txBody>
      </p:sp>
      <p:sp>
        <p:nvSpPr>
          <p:cNvPr id="15" name="CuadroTexto 14">
            <a:extLst>
              <a:ext uri="{FF2B5EF4-FFF2-40B4-BE49-F238E27FC236}">
                <a16:creationId xmlns:a16="http://schemas.microsoft.com/office/drawing/2014/main" id="{A9BE6AB2-D58A-1F4F-26E6-1A45FD3AFA9D}"/>
              </a:ext>
            </a:extLst>
          </p:cNvPr>
          <p:cNvSpPr txBox="1"/>
          <p:nvPr/>
        </p:nvSpPr>
        <p:spPr>
          <a:xfrm>
            <a:off x="630420" y="3161901"/>
            <a:ext cx="274320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CL" sz="1050">
                <a:solidFill>
                  <a:srgbClr val="1A325C"/>
                </a:solidFill>
                <a:latin typeface="Verdana"/>
              </a:rPr>
              <a:t>Personas Naturales</a:t>
            </a:r>
          </a:p>
          <a:p>
            <a:r>
              <a:rPr lang="es-CL" sz="1050">
                <a:solidFill>
                  <a:srgbClr val="1A325C"/>
                </a:solidFill>
                <a:latin typeface="Verdana"/>
              </a:rPr>
              <a:t>Personas Jurídicas</a:t>
            </a:r>
            <a:endParaRPr lang="es-CL" sz="1050">
              <a:solidFill>
                <a:srgbClr val="1A325C"/>
              </a:solidFill>
              <a:latin typeface="Verdana"/>
              <a:ea typeface="Verdana"/>
            </a:endParaRPr>
          </a:p>
        </p:txBody>
      </p:sp>
    </p:spTree>
    <p:extLst>
      <p:ext uri="{BB962C8B-B14F-4D97-AF65-F5344CB8AC3E}">
        <p14:creationId xmlns:p14="http://schemas.microsoft.com/office/powerpoint/2010/main" val="17205097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ptes-fondos-1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CuadroTexto 5"/>
          <p:cNvSpPr txBox="1"/>
          <p:nvPr/>
        </p:nvSpPr>
        <p:spPr>
          <a:xfrm>
            <a:off x="426099" y="214201"/>
            <a:ext cx="6694420" cy="369332"/>
          </a:xfrm>
          <a:prstGeom prst="rect">
            <a:avLst/>
          </a:prstGeom>
          <a:solidFill>
            <a:srgbClr val="1A325C"/>
          </a:solidFill>
        </p:spPr>
        <p:txBody>
          <a:bodyPr wrap="square" lIns="91440" tIns="45720" rIns="91440" bIns="45720" rtlCol="0" anchor="t">
            <a:spAutoFit/>
          </a:bodyPr>
          <a:lstStyle/>
          <a:p>
            <a:r>
              <a:rPr lang="es-ES" b="1">
                <a:solidFill>
                  <a:srgbClr val="60BBC7"/>
                </a:solidFill>
                <a:latin typeface="Verdana"/>
                <a:ea typeface="Verdana"/>
              </a:rPr>
              <a:t>LÍNEA INVESTIGACIÓN </a:t>
            </a:r>
            <a:r>
              <a:rPr lang="es-ES">
                <a:solidFill>
                  <a:srgbClr val="60BBC7"/>
                </a:solidFill>
                <a:latin typeface="Verdana"/>
                <a:ea typeface="Verdana"/>
              </a:rPr>
              <a:t>FONDART NACIONAL</a:t>
            </a:r>
          </a:p>
        </p:txBody>
      </p:sp>
      <p:pic>
        <p:nvPicPr>
          <p:cNvPr id="5" name="Imagen 4"/>
          <p:cNvPicPr>
            <a:picLocks noChangeAspect="1"/>
          </p:cNvPicPr>
          <p:nvPr/>
        </p:nvPicPr>
        <p:blipFill>
          <a:blip r:embed="rId3"/>
          <a:stretch>
            <a:fillRect/>
          </a:stretch>
        </p:blipFill>
        <p:spPr>
          <a:xfrm>
            <a:off x="3682859" y="5026458"/>
            <a:ext cx="1778283" cy="117042"/>
          </a:xfrm>
          <a:prstGeom prst="rect">
            <a:avLst/>
          </a:prstGeom>
        </p:spPr>
      </p:pic>
      <p:sp>
        <p:nvSpPr>
          <p:cNvPr id="3" name="CuadroTexto 2">
            <a:extLst>
              <a:ext uri="{FF2B5EF4-FFF2-40B4-BE49-F238E27FC236}">
                <a16:creationId xmlns:a16="http://schemas.microsoft.com/office/drawing/2014/main" id="{FC5C4308-BBBA-DBBE-B0A6-1C65340AACFE}"/>
              </a:ext>
            </a:extLst>
          </p:cNvPr>
          <p:cNvSpPr txBox="1"/>
          <p:nvPr/>
        </p:nvSpPr>
        <p:spPr>
          <a:xfrm>
            <a:off x="334535" y="1177848"/>
            <a:ext cx="210479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s-ES" sz="1400" b="1" u="sng">
                <a:solidFill>
                  <a:srgbClr val="0E397E"/>
                </a:solidFill>
                <a:latin typeface="Verdana"/>
                <a:ea typeface="Verdana"/>
              </a:rPr>
              <a:t>GRUPOS</a:t>
            </a:r>
          </a:p>
        </p:txBody>
      </p:sp>
      <p:sp>
        <p:nvSpPr>
          <p:cNvPr id="8" name="CuadroTexto 7">
            <a:extLst>
              <a:ext uri="{FF2B5EF4-FFF2-40B4-BE49-F238E27FC236}">
                <a16:creationId xmlns:a16="http://schemas.microsoft.com/office/drawing/2014/main" id="{B331983B-0AB8-E2E0-1A51-C6B00CB24CD1}"/>
              </a:ext>
            </a:extLst>
          </p:cNvPr>
          <p:cNvSpPr txBox="1"/>
          <p:nvPr/>
        </p:nvSpPr>
        <p:spPr>
          <a:xfrm>
            <a:off x="1568141" y="1031489"/>
            <a:ext cx="6230741"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100" b="1">
                <a:solidFill>
                  <a:srgbClr val="1A325C"/>
                </a:solidFill>
                <a:latin typeface="Verdana"/>
              </a:rPr>
              <a:t>A:</a:t>
            </a:r>
            <a:r>
              <a:rPr lang="es-ES" sz="1100">
                <a:solidFill>
                  <a:srgbClr val="1A325C"/>
                </a:solidFill>
                <a:latin typeface="Verdana"/>
              </a:rPr>
              <a:t> ARTES VISUALES, FOTOGRAFÍA, NUEVOS MEDIOS E INTERDISCIPLINA ENTRE ESTAS ÁREAS.</a:t>
            </a:r>
          </a:p>
          <a:p>
            <a:r>
              <a:rPr lang="es-ES" sz="1100" b="1">
                <a:solidFill>
                  <a:srgbClr val="1A325C"/>
                </a:solidFill>
                <a:latin typeface="Verdana"/>
                <a:ea typeface="Verdana"/>
              </a:rPr>
              <a:t>B:</a:t>
            </a:r>
            <a:r>
              <a:rPr lang="es-ES" sz="1100">
                <a:solidFill>
                  <a:srgbClr val="1A325C"/>
                </a:solidFill>
                <a:latin typeface="Verdana"/>
                <a:ea typeface="Verdana"/>
              </a:rPr>
              <a:t> ARQUITECTURA, DISEÑO, ARTESANÍA E INTERDISCIPLINA ENTRE ESTAS ÁREAS.</a:t>
            </a:r>
          </a:p>
        </p:txBody>
      </p:sp>
      <p:sp>
        <p:nvSpPr>
          <p:cNvPr id="9" name="CuadroTexto 8">
            <a:extLst>
              <a:ext uri="{FF2B5EF4-FFF2-40B4-BE49-F238E27FC236}">
                <a16:creationId xmlns:a16="http://schemas.microsoft.com/office/drawing/2014/main" id="{3D4DFFDF-0AB5-6331-DAD3-F5A8A94F7C34}"/>
              </a:ext>
            </a:extLst>
          </p:cNvPr>
          <p:cNvSpPr txBox="1"/>
          <p:nvPr/>
        </p:nvSpPr>
        <p:spPr>
          <a:xfrm>
            <a:off x="1041953" y="3039880"/>
            <a:ext cx="6214016"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CL" sz="1000" b="1">
                <a:solidFill>
                  <a:srgbClr val="1A325C"/>
                </a:solidFill>
                <a:latin typeface="Verdana"/>
              </a:rPr>
              <a:t>Grupo A:</a:t>
            </a:r>
            <a:r>
              <a:rPr lang="es-CL" sz="1000">
                <a:solidFill>
                  <a:srgbClr val="1A325C"/>
                </a:solidFill>
                <a:latin typeface="Verdana"/>
              </a:rPr>
              <a:t> $240.000.000 (doscientos cuarenta millones de pesos chilenos). </a:t>
            </a:r>
            <a:endParaRPr lang="es-ES" sz="2000">
              <a:solidFill>
                <a:srgbClr val="000000"/>
              </a:solidFill>
              <a:latin typeface="Calibri"/>
              <a:cs typeface="Calibri"/>
            </a:endParaRPr>
          </a:p>
          <a:p>
            <a:r>
              <a:rPr lang="es-CL" sz="1000" b="1">
                <a:solidFill>
                  <a:srgbClr val="1A325C"/>
                </a:solidFill>
                <a:latin typeface="Verdana"/>
              </a:rPr>
              <a:t>Grupo B:</a:t>
            </a:r>
            <a:r>
              <a:rPr lang="es-CL" sz="1000">
                <a:solidFill>
                  <a:srgbClr val="1A325C"/>
                </a:solidFill>
                <a:latin typeface="Verdana"/>
              </a:rPr>
              <a:t> $240.000.000 (doscientos cuarenta millones de pesos chilenos). </a:t>
            </a:r>
            <a:endParaRPr lang="es-ES" sz="2000">
              <a:cs typeface="Calibri"/>
            </a:endParaRPr>
          </a:p>
          <a:p>
            <a:endParaRPr lang="es-CL" sz="1000">
              <a:solidFill>
                <a:srgbClr val="1A325C"/>
              </a:solidFill>
              <a:latin typeface="Verdana"/>
              <a:ea typeface="Verdana"/>
            </a:endParaRPr>
          </a:p>
          <a:p>
            <a:r>
              <a:rPr lang="es-CL" sz="1000">
                <a:solidFill>
                  <a:srgbClr val="1A325C"/>
                </a:solidFill>
                <a:latin typeface="Verdana"/>
              </a:rPr>
              <a:t>Financiaremos un monto máximo de $15.000.000.- (quince millones de pesos chilenos) por cada proyecto que seleccionemos.</a:t>
            </a:r>
            <a:endParaRPr lang="es-CL" sz="2000"/>
          </a:p>
        </p:txBody>
      </p:sp>
      <p:pic>
        <p:nvPicPr>
          <p:cNvPr id="10" name="Imagen 10" descr="Tabla&#10;&#10;Descripción generada automáticamente">
            <a:extLst>
              <a:ext uri="{FF2B5EF4-FFF2-40B4-BE49-F238E27FC236}">
                <a16:creationId xmlns:a16="http://schemas.microsoft.com/office/drawing/2014/main" id="{4AAE5E45-EB86-37CF-13D7-767F5761F999}"/>
              </a:ext>
            </a:extLst>
          </p:cNvPr>
          <p:cNvPicPr>
            <a:picLocks noChangeAspect="1"/>
          </p:cNvPicPr>
          <p:nvPr/>
        </p:nvPicPr>
        <p:blipFill>
          <a:blip r:embed="rId4"/>
          <a:stretch>
            <a:fillRect/>
          </a:stretch>
        </p:blipFill>
        <p:spPr>
          <a:xfrm>
            <a:off x="497668" y="1779896"/>
            <a:ext cx="6952785" cy="1196511"/>
          </a:xfrm>
          <a:prstGeom prst="rect">
            <a:avLst/>
          </a:prstGeom>
        </p:spPr>
      </p:pic>
      <p:pic>
        <p:nvPicPr>
          <p:cNvPr id="12" name="Imagen 11" descr="Imagen que contiene dibujo&#10;&#10;Descripción generada automáticamente">
            <a:extLst>
              <a:ext uri="{FF2B5EF4-FFF2-40B4-BE49-F238E27FC236}">
                <a16:creationId xmlns:a16="http://schemas.microsoft.com/office/drawing/2014/main" id="{5F331316-452C-017E-07C4-1583991C1889}"/>
              </a:ext>
            </a:extLst>
          </p:cNvPr>
          <p:cNvPicPr>
            <a:picLocks noChangeAspect="1"/>
          </p:cNvPicPr>
          <p:nvPr/>
        </p:nvPicPr>
        <p:blipFill>
          <a:blip r:embed="rId5"/>
          <a:stretch>
            <a:fillRect/>
          </a:stretch>
        </p:blipFill>
        <p:spPr>
          <a:xfrm>
            <a:off x="7474166" y="4320860"/>
            <a:ext cx="600876" cy="675985"/>
          </a:xfrm>
          <a:prstGeom prst="rect">
            <a:avLst/>
          </a:prstGeom>
        </p:spPr>
      </p:pic>
    </p:spTree>
    <p:extLst>
      <p:ext uri="{BB962C8B-B14F-4D97-AF65-F5344CB8AC3E}">
        <p14:creationId xmlns:p14="http://schemas.microsoft.com/office/powerpoint/2010/main" val="18921897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ptes-fondos-1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CuadroTexto 5"/>
          <p:cNvSpPr txBox="1"/>
          <p:nvPr/>
        </p:nvSpPr>
        <p:spPr>
          <a:xfrm>
            <a:off x="426099" y="214201"/>
            <a:ext cx="6694420" cy="369332"/>
          </a:xfrm>
          <a:prstGeom prst="rect">
            <a:avLst/>
          </a:prstGeom>
          <a:solidFill>
            <a:srgbClr val="1A325C"/>
          </a:solidFill>
        </p:spPr>
        <p:txBody>
          <a:bodyPr wrap="square" lIns="91440" tIns="45720" rIns="91440" bIns="45720" rtlCol="0" anchor="t">
            <a:spAutoFit/>
          </a:bodyPr>
          <a:lstStyle/>
          <a:p>
            <a:r>
              <a:rPr lang="es-ES" b="1">
                <a:solidFill>
                  <a:srgbClr val="60BBC7"/>
                </a:solidFill>
                <a:latin typeface="Verdana"/>
                <a:ea typeface="Verdana"/>
              </a:rPr>
              <a:t>LÍNEA INVESTIGACIÓN </a:t>
            </a:r>
            <a:r>
              <a:rPr lang="es-ES">
                <a:solidFill>
                  <a:srgbClr val="60BBC7"/>
                </a:solidFill>
                <a:latin typeface="Verdana"/>
                <a:ea typeface="Verdana"/>
              </a:rPr>
              <a:t>FONDART NACIONAL</a:t>
            </a:r>
          </a:p>
        </p:txBody>
      </p:sp>
      <p:pic>
        <p:nvPicPr>
          <p:cNvPr id="5" name="Imagen 4"/>
          <p:cNvPicPr>
            <a:picLocks noChangeAspect="1"/>
          </p:cNvPicPr>
          <p:nvPr/>
        </p:nvPicPr>
        <p:blipFill>
          <a:blip r:embed="rId3"/>
          <a:stretch>
            <a:fillRect/>
          </a:stretch>
        </p:blipFill>
        <p:spPr>
          <a:xfrm>
            <a:off x="3682859" y="5026458"/>
            <a:ext cx="1778283" cy="117042"/>
          </a:xfrm>
          <a:prstGeom prst="rect">
            <a:avLst/>
          </a:prstGeom>
        </p:spPr>
      </p:pic>
      <p:sp>
        <p:nvSpPr>
          <p:cNvPr id="3" name="CuadroTexto 2">
            <a:extLst>
              <a:ext uri="{FF2B5EF4-FFF2-40B4-BE49-F238E27FC236}">
                <a16:creationId xmlns:a16="http://schemas.microsoft.com/office/drawing/2014/main" id="{FC5C4308-BBBA-DBBE-B0A6-1C65340AACFE}"/>
              </a:ext>
            </a:extLst>
          </p:cNvPr>
          <p:cNvSpPr txBox="1"/>
          <p:nvPr/>
        </p:nvSpPr>
        <p:spPr>
          <a:xfrm>
            <a:off x="334535" y="1177848"/>
            <a:ext cx="210479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s-ES" sz="1400" b="1" u="sng">
                <a:solidFill>
                  <a:srgbClr val="0E397E"/>
                </a:solidFill>
                <a:latin typeface="Verdana"/>
                <a:ea typeface="Verdana"/>
              </a:rPr>
              <a:t>GRUPOS</a:t>
            </a:r>
          </a:p>
        </p:txBody>
      </p:sp>
      <p:sp>
        <p:nvSpPr>
          <p:cNvPr id="8" name="CuadroTexto 7">
            <a:extLst>
              <a:ext uri="{FF2B5EF4-FFF2-40B4-BE49-F238E27FC236}">
                <a16:creationId xmlns:a16="http://schemas.microsoft.com/office/drawing/2014/main" id="{B331983B-0AB8-E2E0-1A51-C6B00CB24CD1}"/>
              </a:ext>
            </a:extLst>
          </p:cNvPr>
          <p:cNvSpPr txBox="1"/>
          <p:nvPr/>
        </p:nvSpPr>
        <p:spPr>
          <a:xfrm>
            <a:off x="1568141" y="1031489"/>
            <a:ext cx="6230741"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100" b="1">
                <a:solidFill>
                  <a:srgbClr val="1A325C"/>
                </a:solidFill>
                <a:latin typeface="Verdana"/>
              </a:rPr>
              <a:t>A:</a:t>
            </a:r>
            <a:r>
              <a:rPr lang="es-ES" sz="1100">
                <a:solidFill>
                  <a:srgbClr val="1A325C"/>
                </a:solidFill>
                <a:latin typeface="Verdana"/>
              </a:rPr>
              <a:t> ARTES VISUALES, FOTOGRAFÍA, NUEVOS MEDIOS E INTERDISCIPLINA ENTRE ESTAS ÁREAS.</a:t>
            </a:r>
          </a:p>
          <a:p>
            <a:r>
              <a:rPr lang="es-ES" sz="1100" b="1">
                <a:solidFill>
                  <a:srgbClr val="1A325C"/>
                </a:solidFill>
                <a:latin typeface="Verdana"/>
                <a:ea typeface="Verdana"/>
              </a:rPr>
              <a:t>B:</a:t>
            </a:r>
            <a:r>
              <a:rPr lang="es-ES" sz="1100">
                <a:solidFill>
                  <a:srgbClr val="1A325C"/>
                </a:solidFill>
                <a:latin typeface="Verdana"/>
                <a:ea typeface="Verdana"/>
              </a:rPr>
              <a:t> ARQUITECTURA, DISEÑO, ARTESANÍA E INTERDISCIPLINA ENTRE ESTAS ÁREAS.</a:t>
            </a:r>
          </a:p>
        </p:txBody>
      </p:sp>
      <p:sp>
        <p:nvSpPr>
          <p:cNvPr id="9" name="CuadroTexto 8">
            <a:extLst>
              <a:ext uri="{FF2B5EF4-FFF2-40B4-BE49-F238E27FC236}">
                <a16:creationId xmlns:a16="http://schemas.microsoft.com/office/drawing/2014/main" id="{3D4DFFDF-0AB5-6331-DAD3-F5A8A94F7C34}"/>
              </a:ext>
            </a:extLst>
          </p:cNvPr>
          <p:cNvSpPr txBox="1"/>
          <p:nvPr/>
        </p:nvSpPr>
        <p:spPr>
          <a:xfrm>
            <a:off x="1051025" y="3039880"/>
            <a:ext cx="6214016"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CL" sz="1000" b="1">
                <a:solidFill>
                  <a:srgbClr val="1A325C"/>
                </a:solidFill>
                <a:latin typeface="Verdana"/>
              </a:rPr>
              <a:t>Grupo A:</a:t>
            </a:r>
            <a:r>
              <a:rPr lang="es-CL" sz="1000">
                <a:solidFill>
                  <a:srgbClr val="1A325C"/>
                </a:solidFill>
                <a:latin typeface="Verdana"/>
              </a:rPr>
              <a:t> $240.000.000 (doscientos cuarenta millones de pesos chilenos). </a:t>
            </a:r>
            <a:endParaRPr lang="es-ES" sz="2000">
              <a:solidFill>
                <a:srgbClr val="000000"/>
              </a:solidFill>
              <a:latin typeface="Calibri"/>
              <a:cs typeface="Calibri"/>
            </a:endParaRPr>
          </a:p>
          <a:p>
            <a:r>
              <a:rPr lang="es-CL" sz="1000" b="1">
                <a:solidFill>
                  <a:srgbClr val="1A325C"/>
                </a:solidFill>
                <a:latin typeface="Verdana"/>
              </a:rPr>
              <a:t>Grupo B:</a:t>
            </a:r>
            <a:r>
              <a:rPr lang="es-CL" sz="1000">
                <a:solidFill>
                  <a:srgbClr val="1A325C"/>
                </a:solidFill>
                <a:latin typeface="Verdana"/>
              </a:rPr>
              <a:t> $240.000.000 (doscientos cuarenta millones de pesos chilenos). </a:t>
            </a:r>
            <a:endParaRPr lang="es-ES" sz="2000">
              <a:cs typeface="Calibri"/>
            </a:endParaRPr>
          </a:p>
          <a:p>
            <a:endParaRPr lang="es-CL" sz="1000">
              <a:solidFill>
                <a:srgbClr val="1A325C"/>
              </a:solidFill>
              <a:latin typeface="Verdana"/>
              <a:ea typeface="Verdana"/>
            </a:endParaRPr>
          </a:p>
          <a:p>
            <a:r>
              <a:rPr lang="es-CL" sz="1000">
                <a:solidFill>
                  <a:srgbClr val="1A325C"/>
                </a:solidFill>
                <a:latin typeface="Verdana"/>
              </a:rPr>
              <a:t>Financiaremos un monto máximo de $15.000.000.- (quince millones de pesos chilenos) por cada proyecto que seleccionemos.</a:t>
            </a:r>
            <a:endParaRPr lang="es-CL" sz="2000"/>
          </a:p>
        </p:txBody>
      </p:sp>
      <p:pic>
        <p:nvPicPr>
          <p:cNvPr id="10" name="Imagen 10" descr="Tabla&#10;&#10;Descripción generada automáticamente">
            <a:extLst>
              <a:ext uri="{FF2B5EF4-FFF2-40B4-BE49-F238E27FC236}">
                <a16:creationId xmlns:a16="http://schemas.microsoft.com/office/drawing/2014/main" id="{4AAE5E45-EB86-37CF-13D7-767F5761F999}"/>
              </a:ext>
            </a:extLst>
          </p:cNvPr>
          <p:cNvPicPr>
            <a:picLocks noChangeAspect="1"/>
          </p:cNvPicPr>
          <p:nvPr/>
        </p:nvPicPr>
        <p:blipFill>
          <a:blip r:embed="rId4"/>
          <a:stretch>
            <a:fillRect/>
          </a:stretch>
        </p:blipFill>
        <p:spPr>
          <a:xfrm>
            <a:off x="524882" y="1761754"/>
            <a:ext cx="6952785" cy="1196511"/>
          </a:xfrm>
          <a:prstGeom prst="rect">
            <a:avLst/>
          </a:prstGeom>
        </p:spPr>
      </p:pic>
      <p:pic>
        <p:nvPicPr>
          <p:cNvPr id="12" name="Imagen 11" descr="Imagen que contiene dibujo&#10;&#10;Descripción generada automáticamente">
            <a:extLst>
              <a:ext uri="{FF2B5EF4-FFF2-40B4-BE49-F238E27FC236}">
                <a16:creationId xmlns:a16="http://schemas.microsoft.com/office/drawing/2014/main" id="{5F331316-452C-017E-07C4-1583991C1889}"/>
              </a:ext>
            </a:extLst>
          </p:cNvPr>
          <p:cNvPicPr>
            <a:picLocks noChangeAspect="1"/>
          </p:cNvPicPr>
          <p:nvPr/>
        </p:nvPicPr>
        <p:blipFill>
          <a:blip r:embed="rId5"/>
          <a:stretch>
            <a:fillRect/>
          </a:stretch>
        </p:blipFill>
        <p:spPr>
          <a:xfrm>
            <a:off x="7474166" y="4320860"/>
            <a:ext cx="600876" cy="675985"/>
          </a:xfrm>
          <a:prstGeom prst="rect">
            <a:avLst/>
          </a:prstGeom>
        </p:spPr>
      </p:pic>
      <p:sp>
        <p:nvSpPr>
          <p:cNvPr id="13" name="CuadroTexto 1">
            <a:extLst>
              <a:ext uri="{FF2B5EF4-FFF2-40B4-BE49-F238E27FC236}">
                <a16:creationId xmlns:a16="http://schemas.microsoft.com/office/drawing/2014/main" id="{FD9C88F7-C479-606A-B0DB-D308BC7EA219}"/>
              </a:ext>
            </a:extLst>
          </p:cNvPr>
          <p:cNvSpPr txBox="1"/>
          <p:nvPr/>
        </p:nvSpPr>
        <p:spPr>
          <a:xfrm>
            <a:off x="1623687" y="4114056"/>
            <a:ext cx="4778319" cy="230832"/>
          </a:xfrm>
          <a:prstGeom prst="rect">
            <a:avLst/>
          </a:prstGeom>
          <a:solidFill>
            <a:srgbClr val="DF3752"/>
          </a:solidFill>
        </p:spPr>
        <p:txBody>
          <a:bodyPr wrap="square" lIns="91440" tIns="45720" rIns="91440" bIns="45720" rtlCol="0" anchor="t">
            <a:spAutoFit/>
          </a:bodyPr>
          <a:ls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CL" sz="900">
                <a:solidFill>
                  <a:srgbClr val="FFFFFF"/>
                </a:solidFill>
                <a:latin typeface="Verdana"/>
                <a:ea typeface="Verdana"/>
                <a:cs typeface="+mn-lt"/>
              </a:rPr>
              <a:t>No financiaremos gastos de inversión.</a:t>
            </a:r>
            <a:endParaRPr lang="es-ES" sz="900"/>
          </a:p>
        </p:txBody>
      </p:sp>
      <p:sp>
        <p:nvSpPr>
          <p:cNvPr id="14" name="CuadroTexto 1">
            <a:extLst>
              <a:ext uri="{FF2B5EF4-FFF2-40B4-BE49-F238E27FC236}">
                <a16:creationId xmlns:a16="http://schemas.microsoft.com/office/drawing/2014/main" id="{C5DCC662-2421-3998-AB81-F28CC6D76D56}"/>
              </a:ext>
            </a:extLst>
          </p:cNvPr>
          <p:cNvSpPr txBox="1"/>
          <p:nvPr/>
        </p:nvSpPr>
        <p:spPr>
          <a:xfrm>
            <a:off x="1623686" y="4392171"/>
            <a:ext cx="4778319" cy="369332"/>
          </a:xfrm>
          <a:prstGeom prst="rect">
            <a:avLst/>
          </a:prstGeom>
          <a:solidFill>
            <a:srgbClr val="DF3752"/>
          </a:solidFill>
        </p:spPr>
        <p:txBody>
          <a:bodyPr wrap="square" lIns="91440" tIns="45720" rIns="91440" bIns="45720" rtlCol="0" anchor="t">
            <a:spAutoFit/>
          </a:bodyPr>
          <a:ls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CL" sz="900">
                <a:solidFill>
                  <a:srgbClr val="FFFFFF"/>
                </a:solidFill>
                <a:latin typeface="Verdana"/>
                <a:ea typeface="Verdana"/>
                <a:cs typeface="+mn-lt"/>
              </a:rPr>
              <a:t>Si consideras solicitar financiamiento para imprevistos, recuerda que éstos no pueden  exceder el 2% (dos por ciento) del valor total solicitado al Fondo.</a:t>
            </a:r>
          </a:p>
        </p:txBody>
      </p:sp>
    </p:spTree>
    <p:extLst>
      <p:ext uri="{BB962C8B-B14F-4D97-AF65-F5344CB8AC3E}">
        <p14:creationId xmlns:p14="http://schemas.microsoft.com/office/powerpoint/2010/main" val="5157018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ptes-fondos-1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CuadroTexto 5"/>
          <p:cNvSpPr txBox="1"/>
          <p:nvPr/>
        </p:nvSpPr>
        <p:spPr>
          <a:xfrm>
            <a:off x="426099" y="214201"/>
            <a:ext cx="6694420" cy="369332"/>
          </a:xfrm>
          <a:prstGeom prst="rect">
            <a:avLst/>
          </a:prstGeom>
          <a:solidFill>
            <a:srgbClr val="1A325C"/>
          </a:solidFill>
        </p:spPr>
        <p:txBody>
          <a:bodyPr wrap="square" lIns="91440" tIns="45720" rIns="91440" bIns="45720" rtlCol="0" anchor="t">
            <a:spAutoFit/>
          </a:bodyPr>
          <a:lstStyle/>
          <a:p>
            <a:r>
              <a:rPr lang="es-ES" b="1">
                <a:solidFill>
                  <a:srgbClr val="60BBC7"/>
                </a:solidFill>
                <a:latin typeface="Verdana"/>
                <a:ea typeface="Verdana"/>
              </a:rPr>
              <a:t>LÍNEA INVESTIGACIÓN </a:t>
            </a:r>
            <a:r>
              <a:rPr lang="es-ES">
                <a:solidFill>
                  <a:srgbClr val="60BBC7"/>
                </a:solidFill>
                <a:latin typeface="Verdana"/>
                <a:ea typeface="Verdana"/>
              </a:rPr>
              <a:t>FONDART NACIONAL</a:t>
            </a:r>
          </a:p>
        </p:txBody>
      </p:sp>
      <p:pic>
        <p:nvPicPr>
          <p:cNvPr id="5" name="Imagen 4"/>
          <p:cNvPicPr>
            <a:picLocks noChangeAspect="1"/>
          </p:cNvPicPr>
          <p:nvPr/>
        </p:nvPicPr>
        <p:blipFill>
          <a:blip r:embed="rId3"/>
          <a:stretch>
            <a:fillRect/>
          </a:stretch>
        </p:blipFill>
        <p:spPr>
          <a:xfrm>
            <a:off x="3682859" y="5026458"/>
            <a:ext cx="1778283" cy="117042"/>
          </a:xfrm>
          <a:prstGeom prst="rect">
            <a:avLst/>
          </a:prstGeom>
        </p:spPr>
      </p:pic>
      <p:sp>
        <p:nvSpPr>
          <p:cNvPr id="3" name="CuadroTexto 2">
            <a:extLst>
              <a:ext uri="{FF2B5EF4-FFF2-40B4-BE49-F238E27FC236}">
                <a16:creationId xmlns:a16="http://schemas.microsoft.com/office/drawing/2014/main" id="{B53C4B78-65FA-F39B-D157-F9B27EEABC9A}"/>
              </a:ext>
            </a:extLst>
          </p:cNvPr>
          <p:cNvSpPr txBox="1"/>
          <p:nvPr/>
        </p:nvSpPr>
        <p:spPr>
          <a:xfrm>
            <a:off x="867701" y="1636717"/>
            <a:ext cx="6411474" cy="2451718"/>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defTabSz="914400">
              <a:lnSpc>
                <a:spcPct val="90000"/>
              </a:lnSpc>
              <a:spcAft>
                <a:spcPts val="600"/>
              </a:spcAft>
            </a:pPr>
            <a:r>
              <a:rPr lang="es-CL" sz="1000" b="1" u="sng">
                <a:solidFill>
                  <a:srgbClr val="1A325C"/>
                </a:solidFill>
                <a:latin typeface="Verdana"/>
              </a:rPr>
              <a:t>Documentos mínimos de postulación:</a:t>
            </a:r>
            <a:r>
              <a:rPr lang="es-CL" sz="1000">
                <a:solidFill>
                  <a:srgbClr val="1A325C"/>
                </a:solidFill>
                <a:latin typeface="Verdana"/>
              </a:rPr>
              <a:t> </a:t>
            </a:r>
            <a:endParaRPr lang="es-CL">
              <a:cs typeface="Calibri"/>
            </a:endParaRPr>
          </a:p>
          <a:p>
            <a:pPr indent="-228600" defTabSz="914400">
              <a:lnSpc>
                <a:spcPct val="90000"/>
              </a:lnSpc>
              <a:spcAft>
                <a:spcPts val="600"/>
              </a:spcAft>
              <a:buFont typeface="Arial" panose="020B0604020202020204" pitchFamily="34" charset="0"/>
              <a:buChar char="•"/>
            </a:pPr>
            <a:endParaRPr lang="es-CL" sz="1000">
              <a:solidFill>
                <a:srgbClr val="1A325C"/>
              </a:solidFill>
              <a:latin typeface="Verdana"/>
              <a:ea typeface="Verdana"/>
            </a:endParaRPr>
          </a:p>
          <a:p>
            <a:pPr marL="228600" indent="-228600" defTabSz="914400">
              <a:lnSpc>
                <a:spcPct val="90000"/>
              </a:lnSpc>
              <a:spcAft>
                <a:spcPts val="600"/>
              </a:spcAft>
              <a:buFont typeface="Arial" panose="020B0604020202020204" pitchFamily="34" charset="0"/>
              <a:buChar char="•"/>
            </a:pPr>
            <a:r>
              <a:rPr lang="es-CL" sz="1000">
                <a:solidFill>
                  <a:srgbClr val="1A325C"/>
                </a:solidFill>
                <a:latin typeface="Verdana"/>
              </a:rPr>
              <a:t>Autorización de derechos de autor/a (si corresponde)</a:t>
            </a:r>
            <a:endParaRPr lang="es-CL" sz="1000">
              <a:solidFill>
                <a:srgbClr val="1A325C"/>
              </a:solidFill>
              <a:latin typeface="Verdana"/>
              <a:ea typeface="Verdana"/>
            </a:endParaRPr>
          </a:p>
          <a:p>
            <a:pPr marL="228600" indent="-228600" defTabSz="914400">
              <a:lnSpc>
                <a:spcPct val="90000"/>
              </a:lnSpc>
              <a:spcAft>
                <a:spcPts val="600"/>
              </a:spcAft>
              <a:buFont typeface="Arial" panose="020B0604020202020204" pitchFamily="34" charset="0"/>
              <a:buChar char="•"/>
            </a:pPr>
            <a:r>
              <a:rPr lang="es-CL" sz="1000">
                <a:solidFill>
                  <a:srgbClr val="1A325C"/>
                </a:solidFill>
                <a:latin typeface="Verdana"/>
              </a:rPr>
              <a:t>Individualización de directores/as, administradores/as, representantes, constituyentes, accionistas y/o socios/as titulares, según sea el caso (si corresponde)</a:t>
            </a:r>
            <a:endParaRPr lang="es-CL" sz="1000">
              <a:solidFill>
                <a:srgbClr val="1A325C"/>
              </a:solidFill>
              <a:latin typeface="Verdana"/>
              <a:ea typeface="Verdana"/>
            </a:endParaRPr>
          </a:p>
          <a:p>
            <a:pPr indent="-228600" defTabSz="914400">
              <a:lnSpc>
                <a:spcPct val="90000"/>
              </a:lnSpc>
              <a:spcAft>
                <a:spcPts val="600"/>
              </a:spcAft>
              <a:buFont typeface="Arial" panose="020B0604020202020204" pitchFamily="34" charset="0"/>
              <a:buChar char="•"/>
            </a:pPr>
            <a:endParaRPr lang="es-CL" sz="1000">
              <a:solidFill>
                <a:srgbClr val="1A325C"/>
              </a:solidFill>
              <a:latin typeface="Verdana"/>
              <a:ea typeface="Verdana"/>
            </a:endParaRPr>
          </a:p>
          <a:p>
            <a:pPr defTabSz="914400">
              <a:lnSpc>
                <a:spcPct val="90000"/>
              </a:lnSpc>
              <a:spcAft>
                <a:spcPts val="600"/>
              </a:spcAft>
            </a:pPr>
            <a:r>
              <a:rPr lang="es-CL" sz="1000" b="1" u="sng">
                <a:solidFill>
                  <a:srgbClr val="1A325C"/>
                </a:solidFill>
                <a:latin typeface="Verdana"/>
              </a:rPr>
              <a:t>Documentos necesarios para la evaluación:</a:t>
            </a:r>
            <a:endParaRPr lang="es-CL" sz="1000" b="1" u="sng">
              <a:solidFill>
                <a:srgbClr val="1A325C"/>
              </a:solidFill>
              <a:latin typeface="Verdana"/>
              <a:ea typeface="Verdana"/>
            </a:endParaRPr>
          </a:p>
          <a:p>
            <a:pPr marL="228600" indent="-228600" defTabSz="914400">
              <a:lnSpc>
                <a:spcPct val="90000"/>
              </a:lnSpc>
              <a:spcAft>
                <a:spcPts val="600"/>
              </a:spcAft>
              <a:buFont typeface="Arial" panose="020B0604020202020204" pitchFamily="34" charset="0"/>
              <a:buChar char="•"/>
            </a:pPr>
            <a:r>
              <a:rPr lang="es-CL" sz="1000">
                <a:solidFill>
                  <a:srgbClr val="1A325C"/>
                </a:solidFill>
                <a:latin typeface="Verdana"/>
              </a:rPr>
              <a:t>Cartas de compromiso de los/as integrantes del “equipo de trabajo” (si corresponde)</a:t>
            </a:r>
            <a:endParaRPr lang="es-CL" sz="1000">
              <a:solidFill>
                <a:srgbClr val="1A325C"/>
              </a:solidFill>
              <a:latin typeface="Verdana"/>
              <a:ea typeface="Verdana"/>
            </a:endParaRPr>
          </a:p>
          <a:p>
            <a:pPr marL="228600" indent="-228600" defTabSz="914400">
              <a:lnSpc>
                <a:spcPct val="90000"/>
              </a:lnSpc>
              <a:spcAft>
                <a:spcPts val="600"/>
              </a:spcAft>
              <a:buFont typeface="Arial" panose="020B0604020202020204" pitchFamily="34" charset="0"/>
              <a:buChar char="•"/>
            </a:pPr>
            <a:r>
              <a:rPr lang="es-CL" sz="1000">
                <a:solidFill>
                  <a:srgbClr val="1A325C"/>
                </a:solidFill>
                <a:latin typeface="Verdana"/>
              </a:rPr>
              <a:t>Carta de consentimiento de Comunidad Indígena (si corresponde)</a:t>
            </a:r>
            <a:endParaRPr lang="es-CL" sz="1000">
              <a:solidFill>
                <a:srgbClr val="1A325C"/>
              </a:solidFill>
              <a:latin typeface="Verdana"/>
              <a:ea typeface="Verdana"/>
            </a:endParaRPr>
          </a:p>
          <a:p>
            <a:pPr marL="228600" indent="-228600" defTabSz="914400">
              <a:lnSpc>
                <a:spcPct val="90000"/>
              </a:lnSpc>
              <a:spcAft>
                <a:spcPts val="600"/>
              </a:spcAft>
              <a:buFont typeface="Arial" panose="020B0604020202020204" pitchFamily="34" charset="0"/>
              <a:buChar char="•"/>
            </a:pPr>
            <a:r>
              <a:rPr lang="es-CL" sz="1000">
                <a:solidFill>
                  <a:srgbClr val="1A325C"/>
                </a:solidFill>
                <a:latin typeface="Verdana"/>
              </a:rPr>
              <a:t>Compromisos de exhibición y/o difusión (si corresponde)</a:t>
            </a:r>
            <a:endParaRPr lang="es-CL" sz="1000">
              <a:solidFill>
                <a:srgbClr val="1A325C"/>
              </a:solidFill>
              <a:latin typeface="Verdana"/>
              <a:ea typeface="Verdana"/>
            </a:endParaRPr>
          </a:p>
          <a:p>
            <a:pPr marL="228600" indent="-228600" defTabSz="914400">
              <a:lnSpc>
                <a:spcPct val="90000"/>
              </a:lnSpc>
              <a:spcAft>
                <a:spcPts val="600"/>
              </a:spcAft>
              <a:buFont typeface="Arial" panose="020B0604020202020204" pitchFamily="34" charset="0"/>
              <a:buChar char="•"/>
            </a:pPr>
            <a:r>
              <a:rPr lang="es-CL" sz="1000">
                <a:solidFill>
                  <a:srgbClr val="1A325C"/>
                </a:solidFill>
                <a:latin typeface="Verdana"/>
              </a:rPr>
              <a:t>Avance de la investigación propuesta</a:t>
            </a:r>
            <a:endParaRPr lang="es-CL" sz="1000">
              <a:solidFill>
                <a:srgbClr val="1A325C"/>
              </a:solidFill>
              <a:latin typeface="Verdana"/>
              <a:ea typeface="Verdana"/>
            </a:endParaRPr>
          </a:p>
          <a:p>
            <a:pPr marL="228600" indent="-228600" defTabSz="914400">
              <a:lnSpc>
                <a:spcPct val="90000"/>
              </a:lnSpc>
              <a:spcAft>
                <a:spcPts val="600"/>
              </a:spcAft>
              <a:buFont typeface="Arial" panose="020B0604020202020204" pitchFamily="34" charset="0"/>
              <a:buChar char="•"/>
            </a:pPr>
            <a:r>
              <a:rPr lang="es-CL" sz="1000">
                <a:solidFill>
                  <a:srgbClr val="1A325C"/>
                </a:solidFill>
                <a:latin typeface="Verdana"/>
              </a:rPr>
              <a:t>Marco teórico y discusión bibliográfica</a:t>
            </a:r>
            <a:endParaRPr lang="es-CL" sz="1000">
              <a:solidFill>
                <a:srgbClr val="1A325C"/>
              </a:solidFill>
              <a:latin typeface="Verdana"/>
              <a:ea typeface="Verdana"/>
            </a:endParaRPr>
          </a:p>
        </p:txBody>
      </p:sp>
      <p:pic>
        <p:nvPicPr>
          <p:cNvPr id="8" name="Imagen 7">
            <a:extLst>
              <a:ext uri="{FF2B5EF4-FFF2-40B4-BE49-F238E27FC236}">
                <a16:creationId xmlns:a16="http://schemas.microsoft.com/office/drawing/2014/main" id="{7AF99118-FC42-4B5D-677B-7ECA7E5532F3}"/>
              </a:ext>
            </a:extLst>
          </p:cNvPr>
          <p:cNvPicPr>
            <a:picLocks noChangeAspect="1"/>
          </p:cNvPicPr>
          <p:nvPr/>
        </p:nvPicPr>
        <p:blipFill>
          <a:blip r:embed="rId4"/>
          <a:stretch>
            <a:fillRect/>
          </a:stretch>
        </p:blipFill>
        <p:spPr>
          <a:xfrm rot="20700000">
            <a:off x="234806" y="926180"/>
            <a:ext cx="627444" cy="640411"/>
          </a:xfrm>
          <a:prstGeom prst="rect">
            <a:avLst/>
          </a:prstGeom>
        </p:spPr>
      </p:pic>
    </p:spTree>
    <p:extLst>
      <p:ext uri="{BB962C8B-B14F-4D97-AF65-F5344CB8AC3E}">
        <p14:creationId xmlns:p14="http://schemas.microsoft.com/office/powerpoint/2010/main" val="36191236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ptes-fondos-1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CuadroTexto 5"/>
          <p:cNvSpPr txBox="1"/>
          <p:nvPr/>
        </p:nvSpPr>
        <p:spPr>
          <a:xfrm>
            <a:off x="426099" y="214201"/>
            <a:ext cx="6694420" cy="369332"/>
          </a:xfrm>
          <a:prstGeom prst="rect">
            <a:avLst/>
          </a:prstGeom>
          <a:solidFill>
            <a:srgbClr val="1A325C"/>
          </a:solidFill>
        </p:spPr>
        <p:txBody>
          <a:bodyPr wrap="square" lIns="91440" tIns="45720" rIns="91440" bIns="45720" rtlCol="0" anchor="t">
            <a:spAutoFit/>
          </a:bodyPr>
          <a:lstStyle/>
          <a:p>
            <a:r>
              <a:rPr lang="es-ES" b="1">
                <a:solidFill>
                  <a:srgbClr val="60BBC7"/>
                </a:solidFill>
                <a:latin typeface="Verdana"/>
                <a:ea typeface="Verdana"/>
              </a:rPr>
              <a:t>LÍNEA INVESTIGACIÓN </a:t>
            </a:r>
            <a:r>
              <a:rPr lang="es-ES">
                <a:solidFill>
                  <a:srgbClr val="60BBC7"/>
                </a:solidFill>
                <a:latin typeface="Verdana"/>
                <a:ea typeface="Verdana"/>
              </a:rPr>
              <a:t>FONDART NACIONAL</a:t>
            </a:r>
          </a:p>
        </p:txBody>
      </p:sp>
      <p:pic>
        <p:nvPicPr>
          <p:cNvPr id="5" name="Imagen 4"/>
          <p:cNvPicPr>
            <a:picLocks noChangeAspect="1"/>
          </p:cNvPicPr>
          <p:nvPr/>
        </p:nvPicPr>
        <p:blipFill>
          <a:blip r:embed="rId3"/>
          <a:stretch>
            <a:fillRect/>
          </a:stretch>
        </p:blipFill>
        <p:spPr>
          <a:xfrm>
            <a:off x="3682859" y="5026458"/>
            <a:ext cx="1778283" cy="117042"/>
          </a:xfrm>
          <a:prstGeom prst="rect">
            <a:avLst/>
          </a:prstGeom>
        </p:spPr>
      </p:pic>
      <p:sp>
        <p:nvSpPr>
          <p:cNvPr id="3" name="CuadroTexto 2">
            <a:extLst>
              <a:ext uri="{FF2B5EF4-FFF2-40B4-BE49-F238E27FC236}">
                <a16:creationId xmlns:a16="http://schemas.microsoft.com/office/drawing/2014/main" id="{EEB50563-ED43-7B45-C898-8B15EB12BD07}"/>
              </a:ext>
            </a:extLst>
          </p:cNvPr>
          <p:cNvSpPr txBox="1"/>
          <p:nvPr/>
        </p:nvSpPr>
        <p:spPr>
          <a:xfrm>
            <a:off x="314982" y="675167"/>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000" b="1" u="sng">
                <a:solidFill>
                  <a:srgbClr val="1A325C"/>
                </a:solidFill>
                <a:latin typeface="Verdana"/>
                <a:ea typeface="Verdana"/>
              </a:rPr>
              <a:t>Criterios de Evaluación:</a:t>
            </a:r>
          </a:p>
        </p:txBody>
      </p:sp>
      <p:graphicFrame>
        <p:nvGraphicFramePr>
          <p:cNvPr id="8" name="Tabla 7">
            <a:extLst>
              <a:ext uri="{FF2B5EF4-FFF2-40B4-BE49-F238E27FC236}">
                <a16:creationId xmlns:a16="http://schemas.microsoft.com/office/drawing/2014/main" id="{095D901F-A6F5-D7A4-E670-31D959974759}"/>
              </a:ext>
            </a:extLst>
          </p:cNvPr>
          <p:cNvGraphicFramePr>
            <a:graphicFrameLocks noGrp="1"/>
          </p:cNvGraphicFramePr>
          <p:nvPr>
            <p:extLst>
              <p:ext uri="{D42A27DB-BD31-4B8C-83A1-F6EECF244321}">
                <p14:modId xmlns:p14="http://schemas.microsoft.com/office/powerpoint/2010/main" val="3561609938"/>
              </p:ext>
            </p:extLst>
          </p:nvPr>
        </p:nvGraphicFramePr>
        <p:xfrm>
          <a:off x="2313629" y="721211"/>
          <a:ext cx="5125721" cy="1665703"/>
        </p:xfrm>
        <a:graphic>
          <a:graphicData uri="http://schemas.openxmlformats.org/drawingml/2006/table">
            <a:tbl>
              <a:tblPr firstRow="1" bandRow="1">
                <a:tableStyleId>{2D5ABB26-0587-4C30-8999-92F81FD0307C}</a:tableStyleId>
              </a:tblPr>
              <a:tblGrid>
                <a:gridCol w="3910748">
                  <a:extLst>
                    <a:ext uri="{9D8B030D-6E8A-4147-A177-3AD203B41FA5}">
                      <a16:colId xmlns:a16="http://schemas.microsoft.com/office/drawing/2014/main" val="20000"/>
                    </a:ext>
                  </a:extLst>
                </a:gridCol>
                <a:gridCol w="1214973">
                  <a:extLst>
                    <a:ext uri="{9D8B030D-6E8A-4147-A177-3AD203B41FA5}">
                      <a16:colId xmlns:a16="http://schemas.microsoft.com/office/drawing/2014/main" val="20001"/>
                    </a:ext>
                  </a:extLst>
                </a:gridCol>
              </a:tblGrid>
              <a:tr h="370840">
                <a:tc>
                  <a:txBody>
                    <a:bodyPr/>
                    <a:lstStyle/>
                    <a:p>
                      <a:pPr lvl="0" algn="ctr">
                        <a:buNone/>
                      </a:pPr>
                      <a:r>
                        <a:rPr lang="es-ES" sz="1000" b="0">
                          <a:solidFill>
                            <a:srgbClr val="EEE0D1"/>
                          </a:solidFill>
                          <a:latin typeface="Verdana"/>
                          <a:cs typeface="Verdana"/>
                        </a:rPr>
                        <a:t>CRITERIOS</a:t>
                      </a:r>
                    </a:p>
                  </a:txBody>
                  <a:tcPr anchor="ctr">
                    <a:lnL w="3175" cap="flat" cmpd="sng" algn="ctr">
                      <a:solidFill>
                        <a:srgbClr val="DF3752"/>
                      </a:solidFill>
                      <a:prstDash val="solid"/>
                      <a:round/>
                      <a:headEnd type="none" w="med" len="med"/>
                      <a:tailEnd type="none" w="med" len="med"/>
                    </a:lnL>
                    <a:lnR w="3175" cap="flat" cmpd="sng" algn="ctr">
                      <a:solidFill>
                        <a:srgbClr val="DF3752"/>
                      </a:solidFill>
                      <a:prstDash val="solid"/>
                      <a:round/>
                      <a:headEnd type="none" w="med" len="med"/>
                      <a:tailEnd type="none" w="med" len="med"/>
                    </a:lnR>
                    <a:lnT w="3175" cap="flat" cmpd="sng" algn="ctr">
                      <a:solidFill>
                        <a:srgbClr val="DF3752"/>
                      </a:solidFill>
                      <a:prstDash val="solid"/>
                      <a:round/>
                      <a:headEnd type="none" w="med" len="med"/>
                      <a:tailEnd type="none" w="med" len="med"/>
                    </a:lnT>
                    <a:lnB w="3175" cap="flat" cmpd="sng" algn="ctr">
                      <a:solidFill>
                        <a:srgbClr val="DF3752"/>
                      </a:solidFill>
                      <a:prstDash val="solid"/>
                      <a:round/>
                      <a:headEnd type="none" w="med" len="med"/>
                      <a:tailEnd type="none" w="med" len="med"/>
                    </a:lnB>
                    <a:solidFill>
                      <a:srgbClr val="DF3752"/>
                    </a:solidFill>
                  </a:tcPr>
                </a:tc>
                <a:tc>
                  <a:txBody>
                    <a:bodyPr/>
                    <a:lstStyle/>
                    <a:p>
                      <a:pPr lvl="0" algn="ctr">
                        <a:buNone/>
                      </a:pPr>
                      <a:r>
                        <a:rPr lang="es-ES" sz="1000" b="0">
                          <a:solidFill>
                            <a:srgbClr val="EEE0D1"/>
                          </a:solidFill>
                          <a:latin typeface="Verdana"/>
                        </a:rPr>
                        <a:t>PORCENTAJES</a:t>
                      </a:r>
                      <a:endParaRPr lang="es-ES"/>
                    </a:p>
                  </a:txBody>
                  <a:tcPr anchor="ctr">
                    <a:lnL w="3175" cap="flat" cmpd="sng" algn="ctr">
                      <a:solidFill>
                        <a:srgbClr val="DF3752"/>
                      </a:solidFill>
                      <a:prstDash val="solid"/>
                      <a:round/>
                      <a:headEnd type="none" w="med" len="med"/>
                      <a:tailEnd type="none" w="med" len="med"/>
                    </a:lnL>
                    <a:lnR w="3175" cap="flat" cmpd="sng" algn="ctr">
                      <a:solidFill>
                        <a:srgbClr val="DF3752"/>
                      </a:solidFill>
                      <a:prstDash val="solid"/>
                      <a:round/>
                      <a:headEnd type="none" w="med" len="med"/>
                      <a:tailEnd type="none" w="med" len="med"/>
                    </a:lnR>
                    <a:lnT w="3175" cap="flat" cmpd="sng" algn="ctr">
                      <a:solidFill>
                        <a:srgbClr val="DF3752"/>
                      </a:solidFill>
                      <a:prstDash val="solid"/>
                      <a:round/>
                      <a:headEnd type="none" w="med" len="med"/>
                      <a:tailEnd type="none" w="med" len="med"/>
                    </a:lnT>
                    <a:lnB w="3175" cap="flat" cmpd="sng" algn="ctr">
                      <a:solidFill>
                        <a:srgbClr val="DF3752"/>
                      </a:solidFill>
                      <a:prstDash val="solid"/>
                      <a:round/>
                      <a:headEnd type="none" w="med" len="med"/>
                      <a:tailEnd type="none" w="med" len="med"/>
                    </a:lnB>
                    <a:solidFill>
                      <a:srgbClr val="DF3752"/>
                    </a:solidFill>
                  </a:tcPr>
                </a:tc>
                <a:extLst>
                  <a:ext uri="{0D108BD9-81ED-4DB2-BD59-A6C34878D82A}">
                    <a16:rowId xmlns:a16="http://schemas.microsoft.com/office/drawing/2014/main" val="10000"/>
                  </a:ext>
                </a:extLst>
              </a:tr>
              <a:tr h="246944">
                <a:tc>
                  <a:txBody>
                    <a:bodyPr/>
                    <a:lstStyle/>
                    <a:p>
                      <a:pPr marL="0" lvl="0" algn="l" defTabSz="457200" rtl="0" eaLnBrk="1" latinLnBrk="0" hangingPunct="1">
                        <a:buNone/>
                      </a:pPr>
                      <a:r>
                        <a:rPr lang="en-US" sz="900" kern="1200" noProof="0">
                          <a:solidFill>
                            <a:srgbClr val="1A325C"/>
                          </a:solidFill>
                          <a:latin typeface="Verdana"/>
                          <a:ea typeface="+mn-ea"/>
                          <a:cs typeface="+mn-cs"/>
                        </a:rPr>
                        <a:t>ANTECEDENTES Y CONCORDANCIA</a:t>
                      </a:r>
                      <a:endParaRPr lang="es-ES" sz="900" kern="1200">
                        <a:solidFill>
                          <a:srgbClr val="1A325C"/>
                        </a:solidFill>
                        <a:latin typeface="Verdana"/>
                        <a:ea typeface="+mn-ea"/>
                        <a:cs typeface="+mn-cs"/>
                      </a:endParaRPr>
                    </a:p>
                  </a:txBody>
                  <a:tcPr>
                    <a:lnL w="3175" cap="flat" cmpd="sng" algn="ctr">
                      <a:solidFill>
                        <a:srgbClr val="DF3752"/>
                      </a:solidFill>
                      <a:prstDash val="solid"/>
                      <a:round/>
                      <a:headEnd type="none" w="med" len="med"/>
                      <a:tailEnd type="none" w="med" len="med"/>
                    </a:lnL>
                    <a:lnR w="3175" cap="flat" cmpd="sng" algn="ctr">
                      <a:solidFill>
                        <a:srgbClr val="DF3752"/>
                      </a:solidFill>
                      <a:prstDash val="solid"/>
                      <a:round/>
                      <a:headEnd type="none" w="med" len="med"/>
                      <a:tailEnd type="none" w="med" len="med"/>
                    </a:lnR>
                    <a:lnT w="3175" cap="flat" cmpd="sng" algn="ctr">
                      <a:solidFill>
                        <a:srgbClr val="DF3752"/>
                      </a:solidFill>
                      <a:prstDash val="solid"/>
                      <a:round/>
                      <a:headEnd type="none" w="med" len="med"/>
                      <a:tailEnd type="none" w="med" len="med"/>
                    </a:lnT>
                    <a:lnB w="3175" cap="flat" cmpd="sng" algn="ctr">
                      <a:solidFill>
                        <a:srgbClr val="DF3752"/>
                      </a:solidFill>
                      <a:prstDash val="solid"/>
                      <a:round/>
                      <a:headEnd type="none" w="med" len="med"/>
                      <a:tailEnd type="none" w="med" len="med"/>
                    </a:lnB>
                    <a:noFill/>
                  </a:tcPr>
                </a:tc>
                <a:tc>
                  <a:txBody>
                    <a:bodyPr/>
                    <a:lstStyle/>
                    <a:p>
                      <a:r>
                        <a:rPr lang="es-ES" sz="900" kern="1200">
                          <a:solidFill>
                            <a:srgbClr val="1A325C"/>
                          </a:solidFill>
                          <a:latin typeface="Verdana"/>
                          <a:ea typeface="+mn-ea"/>
                          <a:cs typeface="+mn-cs"/>
                        </a:rPr>
                        <a:t>10%</a:t>
                      </a:r>
                    </a:p>
                  </a:txBody>
                  <a:tcPr>
                    <a:lnL w="3175" cap="flat" cmpd="sng" algn="ctr">
                      <a:solidFill>
                        <a:srgbClr val="DF3752"/>
                      </a:solidFill>
                      <a:prstDash val="solid"/>
                      <a:round/>
                      <a:headEnd type="none" w="med" len="med"/>
                      <a:tailEnd type="none" w="med" len="med"/>
                    </a:lnL>
                    <a:lnR w="3175" cap="flat" cmpd="sng" algn="ctr">
                      <a:solidFill>
                        <a:srgbClr val="DF3752"/>
                      </a:solidFill>
                      <a:prstDash val="solid"/>
                      <a:round/>
                      <a:headEnd type="none" w="med" len="med"/>
                      <a:tailEnd type="none" w="med" len="med"/>
                    </a:lnR>
                    <a:lnT w="3175" cap="flat" cmpd="sng" algn="ctr">
                      <a:solidFill>
                        <a:srgbClr val="DF3752"/>
                      </a:solidFill>
                      <a:prstDash val="solid"/>
                      <a:round/>
                      <a:headEnd type="none" w="med" len="med"/>
                      <a:tailEnd type="none" w="med" len="med"/>
                    </a:lnT>
                    <a:lnB w="3175" cap="flat" cmpd="sng" algn="ctr">
                      <a:solidFill>
                        <a:srgbClr val="DF3752"/>
                      </a:solidFill>
                      <a:prstDash val="solid"/>
                      <a:round/>
                      <a:headEnd type="none" w="med" len="med"/>
                      <a:tailEnd type="none" w="med" len="med"/>
                    </a:lnB>
                    <a:noFill/>
                  </a:tcPr>
                </a:tc>
                <a:extLst>
                  <a:ext uri="{0D108BD9-81ED-4DB2-BD59-A6C34878D82A}">
                    <a16:rowId xmlns:a16="http://schemas.microsoft.com/office/drawing/2014/main" val="10001"/>
                  </a:ext>
                </a:extLst>
              </a:tr>
              <a:tr h="253999">
                <a:tc>
                  <a:txBody>
                    <a:bodyPr/>
                    <a:lstStyle/>
                    <a:p>
                      <a:pPr marL="0" lvl="0" algn="l" defTabSz="457200" rtl="0" eaLnBrk="1" latinLnBrk="0" hangingPunct="1">
                        <a:buNone/>
                      </a:pPr>
                      <a:r>
                        <a:rPr lang="es-ES" sz="900" kern="1200">
                          <a:solidFill>
                            <a:srgbClr val="1A325C"/>
                          </a:solidFill>
                          <a:latin typeface="Verdana"/>
                          <a:ea typeface="+mn-ea"/>
                          <a:cs typeface="+mn-cs"/>
                        </a:rPr>
                        <a:t>VIABILIDAD</a:t>
                      </a:r>
                    </a:p>
                  </a:txBody>
                  <a:tcPr>
                    <a:lnL w="3175" cap="flat" cmpd="sng" algn="ctr">
                      <a:solidFill>
                        <a:srgbClr val="DF3752"/>
                      </a:solidFill>
                      <a:prstDash val="solid"/>
                      <a:round/>
                      <a:headEnd type="none" w="med" len="med"/>
                      <a:tailEnd type="none" w="med" len="med"/>
                    </a:lnL>
                    <a:lnR w="3175" cap="flat" cmpd="sng" algn="ctr">
                      <a:solidFill>
                        <a:srgbClr val="DF3752"/>
                      </a:solidFill>
                      <a:prstDash val="solid"/>
                      <a:round/>
                      <a:headEnd type="none" w="med" len="med"/>
                      <a:tailEnd type="none" w="med" len="med"/>
                    </a:lnR>
                    <a:lnT w="3175" cap="flat" cmpd="sng" algn="ctr">
                      <a:solidFill>
                        <a:srgbClr val="DF3752"/>
                      </a:solidFill>
                      <a:prstDash val="solid"/>
                      <a:round/>
                      <a:headEnd type="none" w="med" len="med"/>
                      <a:tailEnd type="none" w="med" len="med"/>
                    </a:lnT>
                    <a:lnB w="3175" cap="flat" cmpd="sng" algn="ctr">
                      <a:solidFill>
                        <a:srgbClr val="DF3752"/>
                      </a:solidFill>
                      <a:prstDash val="solid"/>
                      <a:round/>
                      <a:headEnd type="none" w="med" len="med"/>
                      <a:tailEnd type="none" w="med" len="med"/>
                    </a:lnB>
                    <a:noFill/>
                  </a:tcPr>
                </a:tc>
                <a:tc>
                  <a:txBody>
                    <a:bodyPr/>
                    <a:lstStyle/>
                    <a:p>
                      <a:r>
                        <a:rPr lang="es-ES" sz="900" kern="1200">
                          <a:solidFill>
                            <a:srgbClr val="1A325C"/>
                          </a:solidFill>
                          <a:latin typeface="Verdana"/>
                          <a:ea typeface="+mn-ea"/>
                          <a:cs typeface="+mn-cs"/>
                        </a:rPr>
                        <a:t>20%</a:t>
                      </a:r>
                    </a:p>
                  </a:txBody>
                  <a:tcPr>
                    <a:lnL w="3175" cap="flat" cmpd="sng" algn="ctr">
                      <a:solidFill>
                        <a:srgbClr val="DF3752"/>
                      </a:solidFill>
                      <a:prstDash val="solid"/>
                      <a:round/>
                      <a:headEnd type="none" w="med" len="med"/>
                      <a:tailEnd type="none" w="med" len="med"/>
                    </a:lnL>
                    <a:lnR w="3175" cap="flat" cmpd="sng" algn="ctr">
                      <a:solidFill>
                        <a:srgbClr val="DF3752"/>
                      </a:solidFill>
                      <a:prstDash val="solid"/>
                      <a:round/>
                      <a:headEnd type="none" w="med" len="med"/>
                      <a:tailEnd type="none" w="med" len="med"/>
                    </a:lnR>
                    <a:lnT w="3175" cap="flat" cmpd="sng" algn="ctr">
                      <a:solidFill>
                        <a:srgbClr val="DF3752"/>
                      </a:solidFill>
                      <a:prstDash val="solid"/>
                      <a:round/>
                      <a:headEnd type="none" w="med" len="med"/>
                      <a:tailEnd type="none" w="med" len="med"/>
                    </a:lnT>
                    <a:lnB w="3175" cap="flat" cmpd="sng" algn="ctr">
                      <a:solidFill>
                        <a:srgbClr val="DF3752"/>
                      </a:solidFill>
                      <a:prstDash val="solid"/>
                      <a:round/>
                      <a:headEnd type="none" w="med" len="med"/>
                      <a:tailEnd type="none" w="med" len="med"/>
                    </a:lnB>
                    <a:noFill/>
                  </a:tcPr>
                </a:tc>
                <a:extLst>
                  <a:ext uri="{0D108BD9-81ED-4DB2-BD59-A6C34878D82A}">
                    <a16:rowId xmlns:a16="http://schemas.microsoft.com/office/drawing/2014/main" val="10002"/>
                  </a:ext>
                </a:extLst>
              </a:tr>
              <a:tr h="261055">
                <a:tc>
                  <a:txBody>
                    <a:bodyPr/>
                    <a:lstStyle/>
                    <a:p>
                      <a:pPr marL="0" lvl="0" algn="l" defTabSz="457200" rtl="0" eaLnBrk="1" latinLnBrk="0" hangingPunct="1">
                        <a:buNone/>
                      </a:pPr>
                      <a:r>
                        <a:rPr lang="es-ES" sz="900" kern="1200">
                          <a:solidFill>
                            <a:srgbClr val="1A325C"/>
                          </a:solidFill>
                          <a:latin typeface="Verdana"/>
                          <a:ea typeface="+mn-ea"/>
                          <a:cs typeface="+mn-cs"/>
                        </a:rPr>
                        <a:t>CURRÍCULO</a:t>
                      </a:r>
                    </a:p>
                  </a:txBody>
                  <a:tcPr>
                    <a:lnL w="3175" cap="flat" cmpd="sng" algn="ctr">
                      <a:solidFill>
                        <a:srgbClr val="DF3752"/>
                      </a:solidFill>
                      <a:prstDash val="solid"/>
                      <a:round/>
                      <a:headEnd type="none" w="med" len="med"/>
                      <a:tailEnd type="none" w="med" len="med"/>
                    </a:lnL>
                    <a:lnR w="3175" cap="flat" cmpd="sng" algn="ctr">
                      <a:solidFill>
                        <a:srgbClr val="DF3752"/>
                      </a:solidFill>
                      <a:prstDash val="solid"/>
                      <a:round/>
                      <a:headEnd type="none" w="med" len="med"/>
                      <a:tailEnd type="none" w="med" len="med"/>
                    </a:lnR>
                    <a:lnT w="3175" cap="flat" cmpd="sng" algn="ctr">
                      <a:solidFill>
                        <a:srgbClr val="DF3752"/>
                      </a:solidFill>
                      <a:prstDash val="solid"/>
                      <a:round/>
                      <a:headEnd type="none" w="med" len="med"/>
                      <a:tailEnd type="none" w="med" len="med"/>
                    </a:lnT>
                    <a:lnB w="3175" cap="flat" cmpd="sng" algn="ctr">
                      <a:solidFill>
                        <a:srgbClr val="DF3752"/>
                      </a:solidFill>
                      <a:prstDash val="solid"/>
                      <a:round/>
                      <a:headEnd type="none" w="med" len="med"/>
                      <a:tailEnd type="none" w="med" len="med"/>
                    </a:lnB>
                    <a:noFill/>
                  </a:tcPr>
                </a:tc>
                <a:tc>
                  <a:txBody>
                    <a:bodyPr/>
                    <a:lstStyle/>
                    <a:p>
                      <a:r>
                        <a:rPr lang="es-ES" sz="900" kern="1200">
                          <a:solidFill>
                            <a:srgbClr val="1A325C"/>
                          </a:solidFill>
                          <a:latin typeface="Verdana"/>
                          <a:ea typeface="+mn-ea"/>
                          <a:cs typeface="+mn-cs"/>
                        </a:rPr>
                        <a:t>10%</a:t>
                      </a:r>
                    </a:p>
                  </a:txBody>
                  <a:tcPr>
                    <a:lnL w="3175" cap="flat" cmpd="sng" algn="ctr">
                      <a:solidFill>
                        <a:srgbClr val="DF3752"/>
                      </a:solidFill>
                      <a:prstDash val="solid"/>
                      <a:round/>
                      <a:headEnd type="none" w="med" len="med"/>
                      <a:tailEnd type="none" w="med" len="med"/>
                    </a:lnL>
                    <a:lnR w="3175" cap="flat" cmpd="sng" algn="ctr">
                      <a:solidFill>
                        <a:srgbClr val="DF3752"/>
                      </a:solidFill>
                      <a:prstDash val="solid"/>
                      <a:round/>
                      <a:headEnd type="none" w="med" len="med"/>
                      <a:tailEnd type="none" w="med" len="med"/>
                    </a:lnR>
                    <a:lnT w="3175" cap="flat" cmpd="sng" algn="ctr">
                      <a:solidFill>
                        <a:srgbClr val="DF3752"/>
                      </a:solidFill>
                      <a:prstDash val="solid"/>
                      <a:round/>
                      <a:headEnd type="none" w="med" len="med"/>
                      <a:tailEnd type="none" w="med" len="med"/>
                    </a:lnT>
                    <a:lnB w="3175" cap="flat" cmpd="sng" algn="ctr">
                      <a:solidFill>
                        <a:srgbClr val="DF3752"/>
                      </a:solidFill>
                      <a:prstDash val="solid"/>
                      <a:round/>
                      <a:headEnd type="none" w="med" len="med"/>
                      <a:tailEnd type="none" w="med" len="med"/>
                    </a:lnB>
                    <a:noFill/>
                  </a:tcPr>
                </a:tc>
                <a:extLst>
                  <a:ext uri="{0D108BD9-81ED-4DB2-BD59-A6C34878D82A}">
                    <a16:rowId xmlns:a16="http://schemas.microsoft.com/office/drawing/2014/main" val="10003"/>
                  </a:ext>
                </a:extLst>
              </a:tr>
              <a:tr h="261055">
                <a:tc>
                  <a:txBody>
                    <a:bodyPr/>
                    <a:lstStyle/>
                    <a:p>
                      <a:pPr marL="0" lvl="0" algn="l" defTabSz="457200">
                        <a:buNone/>
                      </a:pPr>
                      <a:r>
                        <a:rPr lang="es-ES" sz="900" b="0" i="0" u="none" strike="noStrike" kern="1200" baseline="0" noProof="0">
                          <a:solidFill>
                            <a:srgbClr val="1A325C"/>
                          </a:solidFill>
                          <a:latin typeface="Verdana"/>
                        </a:rPr>
                        <a:t>CALIDAD</a:t>
                      </a:r>
                      <a:endParaRPr lang="es-ES"/>
                    </a:p>
                  </a:txBody>
                  <a:tcPr>
                    <a:lnL w="3174">
                      <a:solidFill>
                        <a:srgbClr val="DF3752"/>
                      </a:solidFill>
                    </a:lnL>
                    <a:lnR w="3174">
                      <a:solidFill>
                        <a:srgbClr val="DF3752"/>
                      </a:solidFill>
                    </a:lnR>
                    <a:lnT w="3175" cap="flat" cmpd="sng" algn="ctr">
                      <a:solidFill>
                        <a:srgbClr val="DF3752"/>
                      </a:solidFill>
                      <a:prstDash val="solid"/>
                      <a:round/>
                      <a:headEnd type="none" w="med" len="med"/>
                      <a:tailEnd type="none" w="med" len="med"/>
                    </a:lnT>
                    <a:lnB w="3174">
                      <a:solidFill>
                        <a:srgbClr val="DF3752"/>
                      </a:solidFill>
                    </a:lnB>
                    <a:noFill/>
                  </a:tcPr>
                </a:tc>
                <a:tc>
                  <a:txBody>
                    <a:bodyPr/>
                    <a:lstStyle/>
                    <a:p>
                      <a:pPr lvl="0">
                        <a:buNone/>
                      </a:pPr>
                      <a:r>
                        <a:rPr lang="es-ES" sz="900" kern="1200">
                          <a:solidFill>
                            <a:srgbClr val="1A325C"/>
                          </a:solidFill>
                          <a:latin typeface="Verdana"/>
                          <a:ea typeface="+mn-ea"/>
                          <a:cs typeface="+mn-cs"/>
                        </a:rPr>
                        <a:t>25%</a:t>
                      </a:r>
                    </a:p>
                  </a:txBody>
                  <a:tcPr>
                    <a:lnL w="3174">
                      <a:solidFill>
                        <a:srgbClr val="DF3752"/>
                      </a:solidFill>
                    </a:lnL>
                    <a:lnR w="3174">
                      <a:solidFill>
                        <a:srgbClr val="DF3752"/>
                      </a:solidFill>
                    </a:lnR>
                    <a:lnT w="3175" cap="flat" cmpd="sng" algn="ctr">
                      <a:solidFill>
                        <a:srgbClr val="DF3752"/>
                      </a:solidFill>
                      <a:prstDash val="solid"/>
                      <a:round/>
                      <a:headEnd type="none" w="med" len="med"/>
                      <a:tailEnd type="none" w="med" len="med"/>
                    </a:lnT>
                    <a:lnB w="3174">
                      <a:solidFill>
                        <a:srgbClr val="DF3752"/>
                      </a:solidFill>
                    </a:lnB>
                    <a:noFill/>
                  </a:tcPr>
                </a:tc>
                <a:extLst>
                  <a:ext uri="{0D108BD9-81ED-4DB2-BD59-A6C34878D82A}">
                    <a16:rowId xmlns:a16="http://schemas.microsoft.com/office/drawing/2014/main" val="2777525603"/>
                  </a:ext>
                </a:extLst>
              </a:tr>
              <a:tr h="271810">
                <a:tc>
                  <a:txBody>
                    <a:bodyPr/>
                    <a:lstStyle/>
                    <a:p>
                      <a:pPr marL="0" lvl="0" algn="l" defTabSz="457200" rtl="0" eaLnBrk="1" latinLnBrk="0" hangingPunct="1">
                        <a:buNone/>
                      </a:pPr>
                      <a:r>
                        <a:rPr lang="es-ES" sz="900" kern="1200">
                          <a:solidFill>
                            <a:srgbClr val="1A325C"/>
                          </a:solidFill>
                          <a:latin typeface="Verdana"/>
                          <a:ea typeface="+mn-ea"/>
                          <a:cs typeface="+mn-cs"/>
                        </a:rPr>
                        <a:t>IMPACTO DISCIPLINAR</a:t>
                      </a:r>
                    </a:p>
                  </a:txBody>
                  <a:tcPr>
                    <a:lnL w="3175" cap="flat" cmpd="sng" algn="ctr">
                      <a:solidFill>
                        <a:srgbClr val="DF3752"/>
                      </a:solidFill>
                      <a:prstDash val="solid"/>
                      <a:round/>
                      <a:headEnd type="none" w="med" len="med"/>
                      <a:tailEnd type="none" w="med" len="med"/>
                    </a:lnL>
                    <a:lnR w="3175" cap="flat" cmpd="sng" algn="ctr">
                      <a:solidFill>
                        <a:srgbClr val="DF3752"/>
                      </a:solidFill>
                      <a:prstDash val="solid"/>
                      <a:round/>
                      <a:headEnd type="none" w="med" len="med"/>
                      <a:tailEnd type="none" w="med" len="med"/>
                    </a:lnR>
                    <a:lnT w="3174" cap="flat" cmpd="sng" algn="ctr">
                      <a:solidFill>
                        <a:srgbClr val="DF3752"/>
                      </a:solidFill>
                      <a:prstDash val="solid"/>
                      <a:round/>
                      <a:headEnd type="none" w="med" len="med"/>
                      <a:tailEnd type="none" w="med" len="med"/>
                    </a:lnT>
                    <a:lnB w="3175" cap="flat" cmpd="sng" algn="ctr">
                      <a:solidFill>
                        <a:srgbClr val="DF3752"/>
                      </a:solidFill>
                      <a:prstDash val="solid"/>
                      <a:round/>
                      <a:headEnd type="none" w="med" len="med"/>
                      <a:tailEnd type="none" w="med" len="med"/>
                    </a:lnB>
                    <a:noFill/>
                  </a:tcPr>
                </a:tc>
                <a:tc>
                  <a:txBody>
                    <a:bodyPr/>
                    <a:lstStyle/>
                    <a:p>
                      <a:r>
                        <a:rPr lang="es-ES" sz="900" kern="1200">
                          <a:solidFill>
                            <a:srgbClr val="1A325C"/>
                          </a:solidFill>
                          <a:latin typeface="Verdana"/>
                          <a:ea typeface="+mn-ea"/>
                          <a:cs typeface="+mn-cs"/>
                        </a:rPr>
                        <a:t>35%</a:t>
                      </a:r>
                    </a:p>
                  </a:txBody>
                  <a:tcPr>
                    <a:lnL w="3175" cap="flat" cmpd="sng" algn="ctr">
                      <a:solidFill>
                        <a:srgbClr val="DF3752"/>
                      </a:solidFill>
                      <a:prstDash val="solid"/>
                      <a:round/>
                      <a:headEnd type="none" w="med" len="med"/>
                      <a:tailEnd type="none" w="med" len="med"/>
                    </a:lnL>
                    <a:lnR w="3175" cap="flat" cmpd="sng" algn="ctr">
                      <a:solidFill>
                        <a:srgbClr val="DF3752"/>
                      </a:solidFill>
                      <a:prstDash val="solid"/>
                      <a:round/>
                      <a:headEnd type="none" w="med" len="med"/>
                      <a:tailEnd type="none" w="med" len="med"/>
                    </a:lnR>
                    <a:lnT w="3174" cap="flat" cmpd="sng" algn="ctr">
                      <a:solidFill>
                        <a:srgbClr val="DF3752"/>
                      </a:solidFill>
                      <a:prstDash val="solid"/>
                      <a:round/>
                      <a:headEnd type="none" w="med" len="med"/>
                      <a:tailEnd type="none" w="med" len="med"/>
                    </a:lnT>
                    <a:lnB w="3175" cap="flat" cmpd="sng" algn="ctr">
                      <a:solidFill>
                        <a:srgbClr val="DF3752"/>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5299001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ptes-fondos-1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67" y="0"/>
            <a:ext cx="9144000" cy="5143500"/>
          </a:xfrm>
          <a:prstGeom prst="rect">
            <a:avLst/>
          </a:prstGeom>
        </p:spPr>
      </p:pic>
      <p:pic>
        <p:nvPicPr>
          <p:cNvPr id="8" name="Imagen 7"/>
          <p:cNvPicPr>
            <a:picLocks noChangeAspect="1"/>
          </p:cNvPicPr>
          <p:nvPr/>
        </p:nvPicPr>
        <p:blipFill>
          <a:blip r:embed="rId3"/>
          <a:stretch>
            <a:fillRect/>
          </a:stretch>
        </p:blipFill>
        <p:spPr>
          <a:xfrm>
            <a:off x="3682859" y="5026458"/>
            <a:ext cx="1778283" cy="117042"/>
          </a:xfrm>
          <a:prstGeom prst="rect">
            <a:avLst/>
          </a:prstGeom>
        </p:spPr>
      </p:pic>
      <p:pic>
        <p:nvPicPr>
          <p:cNvPr id="3" name="Imagen 2" descr="Imagen que contiene guitarra&#10;&#10;Descripción generada automáticamente">
            <a:extLst>
              <a:ext uri="{FF2B5EF4-FFF2-40B4-BE49-F238E27FC236}">
                <a16:creationId xmlns:a16="http://schemas.microsoft.com/office/drawing/2014/main" id="{93660483-D3B4-EFC4-D0FE-3458EE12CAE0}"/>
              </a:ext>
            </a:extLst>
          </p:cNvPr>
          <p:cNvPicPr>
            <a:picLocks noChangeAspect="1"/>
          </p:cNvPicPr>
          <p:nvPr/>
        </p:nvPicPr>
        <p:blipFill>
          <a:blip r:embed="rId4"/>
          <a:stretch>
            <a:fillRect/>
          </a:stretch>
        </p:blipFill>
        <p:spPr>
          <a:xfrm>
            <a:off x="6406262" y="3612809"/>
            <a:ext cx="779091" cy="774535"/>
          </a:xfrm>
          <a:prstGeom prst="rect">
            <a:avLst/>
          </a:prstGeom>
        </p:spPr>
      </p:pic>
      <p:sp>
        <p:nvSpPr>
          <p:cNvPr id="7" name="Flecha: a la derecha 6">
            <a:extLst>
              <a:ext uri="{FF2B5EF4-FFF2-40B4-BE49-F238E27FC236}">
                <a16:creationId xmlns:a16="http://schemas.microsoft.com/office/drawing/2014/main" id="{B7E62559-4E70-0F9B-B702-6BFC53773FFA}"/>
              </a:ext>
            </a:extLst>
          </p:cNvPr>
          <p:cNvSpPr/>
          <p:nvPr/>
        </p:nvSpPr>
        <p:spPr>
          <a:xfrm>
            <a:off x="696130" y="2407044"/>
            <a:ext cx="6947406" cy="484631"/>
          </a:xfrm>
          <a:prstGeom prst="rightArrow">
            <a:avLst/>
          </a:prstGeom>
          <a:ln/>
        </p:spPr>
        <p:style>
          <a:lnRef idx="2">
            <a:schemeClr val="accent5"/>
          </a:lnRef>
          <a:fillRef idx="1">
            <a:schemeClr val="lt1"/>
          </a:fillRef>
          <a:effectRef idx="0">
            <a:schemeClr val="accent5"/>
          </a:effectRef>
          <a:fontRef idx="minor">
            <a:schemeClr val="dk1"/>
          </a:fontRef>
        </p:style>
        <p:txBody>
          <a:bodyPr rtlCol="0" anchor="ctr"/>
          <a:lstStyle/>
          <a:p>
            <a:pPr algn="ctr"/>
            <a:endParaRPr lang="es-ES"/>
          </a:p>
        </p:txBody>
      </p:sp>
      <p:cxnSp>
        <p:nvCxnSpPr>
          <p:cNvPr id="9" name="Conector recto de flecha 8">
            <a:extLst>
              <a:ext uri="{FF2B5EF4-FFF2-40B4-BE49-F238E27FC236}">
                <a16:creationId xmlns:a16="http://schemas.microsoft.com/office/drawing/2014/main" id="{C42A98F0-71A2-1E87-0F3B-5DA599C1CD8A}"/>
              </a:ext>
            </a:extLst>
          </p:cNvPr>
          <p:cNvCxnSpPr/>
          <p:nvPr/>
        </p:nvCxnSpPr>
        <p:spPr>
          <a:xfrm>
            <a:off x="1200813" y="2779451"/>
            <a:ext cx="4148" cy="236377"/>
          </a:xfrm>
          <a:prstGeom prst="straightConnector1">
            <a:avLst/>
          </a:prstGeom>
          <a:ln/>
        </p:spPr>
        <p:style>
          <a:lnRef idx="1">
            <a:schemeClr val="accent5"/>
          </a:lnRef>
          <a:fillRef idx="0">
            <a:schemeClr val="accent5"/>
          </a:fillRef>
          <a:effectRef idx="0">
            <a:schemeClr val="accent5"/>
          </a:effectRef>
          <a:fontRef idx="minor">
            <a:schemeClr val="tx1"/>
          </a:fontRef>
        </p:style>
      </p:cxnSp>
      <p:cxnSp>
        <p:nvCxnSpPr>
          <p:cNvPr id="10" name="Conector recto de flecha 9">
            <a:extLst>
              <a:ext uri="{FF2B5EF4-FFF2-40B4-BE49-F238E27FC236}">
                <a16:creationId xmlns:a16="http://schemas.microsoft.com/office/drawing/2014/main" id="{F09124C9-5A9B-AA85-3935-B71887297108}"/>
              </a:ext>
            </a:extLst>
          </p:cNvPr>
          <p:cNvCxnSpPr>
            <a:cxnSpLocks/>
          </p:cNvCxnSpPr>
          <p:nvPr/>
        </p:nvCxnSpPr>
        <p:spPr>
          <a:xfrm>
            <a:off x="2504111" y="2291584"/>
            <a:ext cx="4148" cy="236377"/>
          </a:xfrm>
          <a:prstGeom prst="straightConnector1">
            <a:avLst/>
          </a:prstGeom>
          <a:ln/>
        </p:spPr>
        <p:style>
          <a:lnRef idx="1">
            <a:schemeClr val="accent5"/>
          </a:lnRef>
          <a:fillRef idx="0">
            <a:schemeClr val="accent5"/>
          </a:fillRef>
          <a:effectRef idx="0">
            <a:schemeClr val="accent5"/>
          </a:effectRef>
          <a:fontRef idx="minor">
            <a:schemeClr val="tx1"/>
          </a:fontRef>
        </p:style>
      </p:cxnSp>
      <p:cxnSp>
        <p:nvCxnSpPr>
          <p:cNvPr id="13" name="Conector recto de flecha 12">
            <a:extLst>
              <a:ext uri="{FF2B5EF4-FFF2-40B4-BE49-F238E27FC236}">
                <a16:creationId xmlns:a16="http://schemas.microsoft.com/office/drawing/2014/main" id="{49A76854-6946-55B0-E847-0BE405CBD6FE}"/>
              </a:ext>
            </a:extLst>
          </p:cNvPr>
          <p:cNvCxnSpPr>
            <a:cxnSpLocks/>
          </p:cNvCxnSpPr>
          <p:nvPr/>
        </p:nvCxnSpPr>
        <p:spPr>
          <a:xfrm>
            <a:off x="4086190" y="2779450"/>
            <a:ext cx="4148" cy="236377"/>
          </a:xfrm>
          <a:prstGeom prst="straightConnector1">
            <a:avLst/>
          </a:prstGeom>
          <a:ln/>
        </p:spPr>
        <p:style>
          <a:lnRef idx="1">
            <a:schemeClr val="accent5"/>
          </a:lnRef>
          <a:fillRef idx="0">
            <a:schemeClr val="accent5"/>
          </a:fillRef>
          <a:effectRef idx="0">
            <a:schemeClr val="accent5"/>
          </a:effectRef>
          <a:fontRef idx="minor">
            <a:schemeClr val="tx1"/>
          </a:fontRef>
        </p:style>
      </p:cxnSp>
      <p:sp>
        <p:nvSpPr>
          <p:cNvPr id="14" name="CuadroTexto 13">
            <a:extLst>
              <a:ext uri="{FF2B5EF4-FFF2-40B4-BE49-F238E27FC236}">
                <a16:creationId xmlns:a16="http://schemas.microsoft.com/office/drawing/2014/main" id="{27077E2F-A3D2-2319-9CB2-73D0A3CF66F8}"/>
              </a:ext>
            </a:extLst>
          </p:cNvPr>
          <p:cNvSpPr txBox="1"/>
          <p:nvPr/>
        </p:nvSpPr>
        <p:spPr>
          <a:xfrm>
            <a:off x="642588" y="3019193"/>
            <a:ext cx="139246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000" b="1" dirty="0">
                <a:solidFill>
                  <a:srgbClr val="1A325C"/>
                </a:solidFill>
                <a:latin typeface="Verdana"/>
              </a:rPr>
              <a:t>Apertura de Concurso</a:t>
            </a:r>
            <a:r>
              <a:rPr lang="es-419" sz="1000" dirty="0">
                <a:solidFill>
                  <a:srgbClr val="1A325C"/>
                </a:solidFill>
                <a:latin typeface="Verdana"/>
              </a:rPr>
              <a:t>​</a:t>
            </a:r>
            <a:endParaRPr lang="es-419" sz="1000" dirty="0">
              <a:solidFill>
                <a:srgbClr val="1A325C"/>
              </a:solidFill>
              <a:latin typeface="Verdana"/>
              <a:ea typeface="Verdana"/>
            </a:endParaRPr>
          </a:p>
          <a:p>
            <a:r>
              <a:rPr lang="es-ES" sz="1000" dirty="0">
                <a:solidFill>
                  <a:srgbClr val="1A325C"/>
                </a:solidFill>
                <a:latin typeface="Verdana"/>
              </a:rPr>
              <a:t>1°: 27/07/2023</a:t>
            </a:r>
            <a:endParaRPr lang="es-ES" sz="1000" dirty="0">
              <a:solidFill>
                <a:srgbClr val="1A325C"/>
              </a:solidFill>
              <a:latin typeface="Verdana"/>
              <a:ea typeface="Verdana"/>
            </a:endParaRPr>
          </a:p>
          <a:p>
            <a:r>
              <a:rPr lang="es-ES" sz="1000" dirty="0">
                <a:solidFill>
                  <a:srgbClr val="1A325C"/>
                </a:solidFill>
                <a:latin typeface="Verdana"/>
                <a:ea typeface="Verdana"/>
              </a:rPr>
              <a:t>2°: </a:t>
            </a:r>
            <a:r>
              <a:rPr lang="es-ES" sz="1000" dirty="0" smtClean="0">
                <a:solidFill>
                  <a:srgbClr val="1A325C"/>
                </a:solidFill>
                <a:latin typeface="Verdana"/>
                <a:ea typeface="Verdana"/>
              </a:rPr>
              <a:t>Próximamente</a:t>
            </a:r>
            <a:endParaRPr lang="es-ES" sz="1000" dirty="0">
              <a:solidFill>
                <a:srgbClr val="1A325C"/>
              </a:solidFill>
              <a:latin typeface="Verdana"/>
              <a:ea typeface="Verdana"/>
            </a:endParaRPr>
          </a:p>
        </p:txBody>
      </p:sp>
      <p:sp>
        <p:nvSpPr>
          <p:cNvPr id="15" name="CuadroTexto 14">
            <a:extLst>
              <a:ext uri="{FF2B5EF4-FFF2-40B4-BE49-F238E27FC236}">
                <a16:creationId xmlns:a16="http://schemas.microsoft.com/office/drawing/2014/main" id="{7EAB3344-F0F1-8677-ADC0-820BB77AC28F}"/>
              </a:ext>
            </a:extLst>
          </p:cNvPr>
          <p:cNvSpPr txBox="1"/>
          <p:nvPr/>
        </p:nvSpPr>
        <p:spPr>
          <a:xfrm>
            <a:off x="1848314" y="1576503"/>
            <a:ext cx="185110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000" b="1" dirty="0">
                <a:solidFill>
                  <a:srgbClr val="1A325C"/>
                </a:solidFill>
                <a:latin typeface="Verdana"/>
              </a:rPr>
              <a:t>Cierre de Concurso</a:t>
            </a:r>
            <a:r>
              <a:rPr lang="es-419" sz="1000" dirty="0">
                <a:solidFill>
                  <a:srgbClr val="1A325C"/>
                </a:solidFill>
                <a:latin typeface="Verdana"/>
              </a:rPr>
              <a:t>​ (17:00hrs)</a:t>
            </a:r>
            <a:endParaRPr lang="es-419" sz="1000" dirty="0">
              <a:solidFill>
                <a:srgbClr val="1A325C"/>
              </a:solidFill>
              <a:latin typeface="Verdana"/>
              <a:ea typeface="Verdana"/>
            </a:endParaRPr>
          </a:p>
          <a:p>
            <a:r>
              <a:rPr lang="es-ES" sz="1000" dirty="0">
                <a:solidFill>
                  <a:srgbClr val="1A325C"/>
                </a:solidFill>
                <a:latin typeface="Verdana"/>
              </a:rPr>
              <a:t>1°: 05 y 07/09/2023</a:t>
            </a:r>
            <a:endParaRPr lang="es-ES" sz="1000" dirty="0">
              <a:solidFill>
                <a:srgbClr val="1A325C"/>
              </a:solidFill>
              <a:latin typeface="Verdana"/>
              <a:ea typeface="Verdana"/>
            </a:endParaRPr>
          </a:p>
          <a:p>
            <a:r>
              <a:rPr lang="es-ES" sz="1000" dirty="0">
                <a:solidFill>
                  <a:srgbClr val="1A325C"/>
                </a:solidFill>
                <a:latin typeface="Verdana"/>
                <a:ea typeface="Verdana"/>
              </a:rPr>
              <a:t>2°: </a:t>
            </a:r>
            <a:r>
              <a:rPr lang="es-ES" sz="1000" dirty="0" smtClean="0">
                <a:solidFill>
                  <a:srgbClr val="1A325C"/>
                </a:solidFill>
                <a:latin typeface="Verdana"/>
                <a:ea typeface="Verdana"/>
              </a:rPr>
              <a:t>Próximamente</a:t>
            </a:r>
            <a:endParaRPr lang="es-ES" sz="1000" dirty="0">
              <a:solidFill>
                <a:srgbClr val="1A325C"/>
              </a:solidFill>
              <a:latin typeface="Verdana"/>
              <a:ea typeface="Verdana"/>
            </a:endParaRPr>
          </a:p>
        </p:txBody>
      </p:sp>
      <p:sp>
        <p:nvSpPr>
          <p:cNvPr id="16" name="CuadroTexto 1">
            <a:extLst>
              <a:ext uri="{FF2B5EF4-FFF2-40B4-BE49-F238E27FC236}">
                <a16:creationId xmlns:a16="http://schemas.microsoft.com/office/drawing/2014/main" id="{C479BE2F-5648-65AD-B820-919497D2A959}"/>
              </a:ext>
            </a:extLst>
          </p:cNvPr>
          <p:cNvSpPr txBox="1"/>
          <p:nvPr/>
        </p:nvSpPr>
        <p:spPr>
          <a:xfrm>
            <a:off x="3411763" y="3015940"/>
            <a:ext cx="1726204" cy="861774"/>
          </a:xfrm>
          <a:prstGeom prst="rect">
            <a:avLst/>
          </a:prstGeom>
          <a:noFill/>
        </p:spPr>
        <p:txBody>
          <a:bodyPr wrap="square" lIns="91440" tIns="45720" rIns="91440" bIns="45720" rtlCol="0" anchor="t">
            <a:spAutoFit/>
          </a:bodyPr>
          <a:ls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a:solidFill>
                  <a:srgbClr val="1A325C"/>
                </a:solidFill>
                <a:latin typeface="Verdana"/>
              </a:rPr>
              <a:t>Evaluación Individual</a:t>
            </a:r>
          </a:p>
          <a:p>
            <a:r>
              <a:rPr lang="es-ES" sz="1000" b="1">
                <a:solidFill>
                  <a:srgbClr val="1A325C"/>
                </a:solidFill>
                <a:latin typeface="Verdana"/>
              </a:rPr>
              <a:t>Evaluación Colectiva</a:t>
            </a:r>
            <a:endParaRPr lang="es-ES" sz="1000" b="1">
              <a:solidFill>
                <a:srgbClr val="1A325C"/>
              </a:solidFill>
              <a:latin typeface="Verdana"/>
              <a:ea typeface="Verdana"/>
            </a:endParaRPr>
          </a:p>
          <a:p>
            <a:r>
              <a:rPr lang="es-ES" sz="1000" b="1">
                <a:solidFill>
                  <a:srgbClr val="1A325C"/>
                </a:solidFill>
                <a:latin typeface="Verdana"/>
              </a:rPr>
              <a:t>Selección</a:t>
            </a:r>
            <a:endParaRPr lang="en-US" sz="1000">
              <a:solidFill>
                <a:srgbClr val="1A325C"/>
              </a:solidFill>
              <a:latin typeface="Verdana"/>
            </a:endParaRPr>
          </a:p>
          <a:p>
            <a:r>
              <a:rPr lang="es-ES" sz="1000">
                <a:solidFill>
                  <a:srgbClr val="1A325C"/>
                </a:solidFill>
                <a:latin typeface="Verdana"/>
              </a:rPr>
              <a:t>09/23 a 01/24</a:t>
            </a:r>
            <a:endParaRPr lang="es-ES" sz="1000">
              <a:solidFill>
                <a:srgbClr val="1A325C"/>
              </a:solidFill>
              <a:latin typeface="Verdana"/>
              <a:ea typeface="Verdana"/>
            </a:endParaRPr>
          </a:p>
          <a:p>
            <a:endParaRPr lang="es-ES" sz="1000" b="1">
              <a:solidFill>
                <a:srgbClr val="1A325C"/>
              </a:solidFill>
              <a:latin typeface="Verdana"/>
              <a:ea typeface="Verdana"/>
            </a:endParaRPr>
          </a:p>
        </p:txBody>
      </p:sp>
      <p:sp>
        <p:nvSpPr>
          <p:cNvPr id="17" name="CuadroTexto 16">
            <a:extLst>
              <a:ext uri="{FF2B5EF4-FFF2-40B4-BE49-F238E27FC236}">
                <a16:creationId xmlns:a16="http://schemas.microsoft.com/office/drawing/2014/main" id="{B84F8569-899D-761F-EFEE-46996945DF9A}"/>
              </a:ext>
            </a:extLst>
          </p:cNvPr>
          <p:cNvSpPr txBox="1"/>
          <p:nvPr/>
        </p:nvSpPr>
        <p:spPr>
          <a:xfrm>
            <a:off x="4650059" y="1792559"/>
            <a:ext cx="1969584"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000" b="1" dirty="0">
                <a:solidFill>
                  <a:srgbClr val="1A325C"/>
                </a:solidFill>
                <a:latin typeface="Verdana"/>
              </a:rPr>
              <a:t>Notificación Resultados</a:t>
            </a:r>
            <a:endParaRPr lang="es-419" sz="1000" b="1" dirty="0">
              <a:solidFill>
                <a:srgbClr val="1A325C"/>
              </a:solidFill>
              <a:latin typeface="Verdana"/>
              <a:ea typeface="Verdana"/>
            </a:endParaRPr>
          </a:p>
          <a:p>
            <a:r>
              <a:rPr lang="es-ES" sz="1000" dirty="0">
                <a:solidFill>
                  <a:srgbClr val="1A325C"/>
                </a:solidFill>
                <a:latin typeface="Verdana"/>
              </a:rPr>
              <a:t>Diciembre '23: 1°</a:t>
            </a:r>
          </a:p>
          <a:p>
            <a:r>
              <a:rPr lang="es-ES" sz="1000" dirty="0" smtClean="0">
                <a:solidFill>
                  <a:srgbClr val="1A325C"/>
                </a:solidFill>
                <a:latin typeface="Verdana"/>
              </a:rPr>
              <a:t>20</a:t>
            </a:r>
            <a:r>
              <a:rPr lang="es-ES" sz="1000" dirty="0" smtClean="0">
                <a:solidFill>
                  <a:srgbClr val="1A325C"/>
                </a:solidFill>
                <a:latin typeface="Verdana"/>
              </a:rPr>
              <a:t>24</a:t>
            </a:r>
            <a:r>
              <a:rPr lang="es-ES" sz="1000" dirty="0">
                <a:solidFill>
                  <a:srgbClr val="1A325C"/>
                </a:solidFill>
                <a:latin typeface="Verdana"/>
              </a:rPr>
              <a:t>: 2°​</a:t>
            </a:r>
            <a:endParaRPr lang="es-ES" sz="1000" dirty="0">
              <a:solidFill>
                <a:srgbClr val="1A325C"/>
              </a:solidFill>
              <a:latin typeface="Verdana"/>
              <a:ea typeface="Verdana"/>
            </a:endParaRPr>
          </a:p>
        </p:txBody>
      </p:sp>
      <p:cxnSp>
        <p:nvCxnSpPr>
          <p:cNvPr id="19" name="Conector recto de flecha 18">
            <a:extLst>
              <a:ext uri="{FF2B5EF4-FFF2-40B4-BE49-F238E27FC236}">
                <a16:creationId xmlns:a16="http://schemas.microsoft.com/office/drawing/2014/main" id="{9E7391F2-FB18-9837-7D3C-16E2C7A3D116}"/>
              </a:ext>
            </a:extLst>
          </p:cNvPr>
          <p:cNvCxnSpPr>
            <a:cxnSpLocks/>
          </p:cNvCxnSpPr>
          <p:nvPr/>
        </p:nvCxnSpPr>
        <p:spPr>
          <a:xfrm>
            <a:off x="5556757" y="2291583"/>
            <a:ext cx="4148" cy="236377"/>
          </a:xfrm>
          <a:prstGeom prst="straightConnector1">
            <a:avLst/>
          </a:prstGeom>
          <a:ln/>
        </p:spPr>
        <p:style>
          <a:lnRef idx="1">
            <a:schemeClr val="accent5"/>
          </a:lnRef>
          <a:fillRef idx="0">
            <a:schemeClr val="accent5"/>
          </a:fillRef>
          <a:effectRef idx="0">
            <a:schemeClr val="accent5"/>
          </a:effectRef>
          <a:fontRef idx="minor">
            <a:schemeClr val="tx1"/>
          </a:fontRef>
        </p:style>
      </p:cxnSp>
      <p:sp>
        <p:nvSpPr>
          <p:cNvPr id="5" name="CuadroTexto 4">
            <a:extLst>
              <a:ext uri="{FF2B5EF4-FFF2-40B4-BE49-F238E27FC236}">
                <a16:creationId xmlns:a16="http://schemas.microsoft.com/office/drawing/2014/main" id="{88EAA2C1-CF0C-1330-9A9C-4AF6C50FA282}"/>
              </a:ext>
            </a:extLst>
          </p:cNvPr>
          <p:cNvSpPr txBox="1"/>
          <p:nvPr/>
        </p:nvSpPr>
        <p:spPr>
          <a:xfrm>
            <a:off x="299702" y="408486"/>
            <a:ext cx="5715110" cy="369332"/>
          </a:xfrm>
          <a:prstGeom prst="rect">
            <a:avLst/>
          </a:prstGeom>
          <a:solidFill>
            <a:srgbClr val="DF3752"/>
          </a:solidFill>
        </p:spPr>
        <p:txBody>
          <a:bodyPr wrap="square" lIns="91440" tIns="45720" rIns="91440" bIns="45720" rtlCol="0" anchor="t">
            <a:spAutoFit/>
          </a:bodyPr>
          <a:lstStyle/>
          <a:p>
            <a:r>
              <a:rPr lang="es-ES" b="1">
                <a:solidFill>
                  <a:srgbClr val="EEE0D1"/>
                </a:solidFill>
                <a:latin typeface="Verdana"/>
                <a:ea typeface="Verdana"/>
              </a:rPr>
              <a:t>CRONOGRAMA</a:t>
            </a:r>
          </a:p>
        </p:txBody>
      </p:sp>
    </p:spTree>
    <p:extLst>
      <p:ext uri="{BB962C8B-B14F-4D97-AF65-F5344CB8AC3E}">
        <p14:creationId xmlns:p14="http://schemas.microsoft.com/office/powerpoint/2010/main" val="13500431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ptes-fondos-1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CuadroTexto 5"/>
          <p:cNvSpPr txBox="1"/>
          <p:nvPr/>
        </p:nvSpPr>
        <p:spPr>
          <a:xfrm>
            <a:off x="426099" y="214201"/>
            <a:ext cx="6694420" cy="369332"/>
          </a:xfrm>
          <a:prstGeom prst="rect">
            <a:avLst/>
          </a:prstGeom>
          <a:solidFill>
            <a:srgbClr val="1A325C"/>
          </a:solidFill>
        </p:spPr>
        <p:txBody>
          <a:bodyPr wrap="square" lIns="91440" tIns="45720" rIns="91440" bIns="45720" rtlCol="0" anchor="t">
            <a:spAutoFit/>
          </a:bodyPr>
          <a:lstStyle/>
          <a:p>
            <a:r>
              <a:rPr lang="es-ES" b="1">
                <a:solidFill>
                  <a:srgbClr val="60BBC7"/>
                </a:solidFill>
                <a:latin typeface="Verdana"/>
                <a:ea typeface="Verdana"/>
              </a:rPr>
              <a:t>LÍNEA INVESTIGACIÓN </a:t>
            </a:r>
            <a:r>
              <a:rPr lang="es-ES">
                <a:solidFill>
                  <a:srgbClr val="60BBC7"/>
                </a:solidFill>
                <a:latin typeface="Verdana"/>
                <a:ea typeface="Verdana"/>
              </a:rPr>
              <a:t>FONDART NACIONAL</a:t>
            </a:r>
          </a:p>
        </p:txBody>
      </p:sp>
      <p:pic>
        <p:nvPicPr>
          <p:cNvPr id="5" name="Imagen 4"/>
          <p:cNvPicPr>
            <a:picLocks noChangeAspect="1"/>
          </p:cNvPicPr>
          <p:nvPr/>
        </p:nvPicPr>
        <p:blipFill>
          <a:blip r:embed="rId3"/>
          <a:stretch>
            <a:fillRect/>
          </a:stretch>
        </p:blipFill>
        <p:spPr>
          <a:xfrm>
            <a:off x="3682859" y="5026458"/>
            <a:ext cx="1778283" cy="117042"/>
          </a:xfrm>
          <a:prstGeom prst="rect">
            <a:avLst/>
          </a:prstGeom>
        </p:spPr>
      </p:pic>
      <p:sp>
        <p:nvSpPr>
          <p:cNvPr id="3" name="CuadroTexto 2">
            <a:extLst>
              <a:ext uri="{FF2B5EF4-FFF2-40B4-BE49-F238E27FC236}">
                <a16:creationId xmlns:a16="http://schemas.microsoft.com/office/drawing/2014/main" id="{EEB50563-ED43-7B45-C898-8B15EB12BD07}"/>
              </a:ext>
            </a:extLst>
          </p:cNvPr>
          <p:cNvSpPr txBox="1"/>
          <p:nvPr/>
        </p:nvSpPr>
        <p:spPr>
          <a:xfrm>
            <a:off x="360340" y="693310"/>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000" b="1" u="sng">
                <a:solidFill>
                  <a:srgbClr val="1A325C"/>
                </a:solidFill>
                <a:latin typeface="Verdana"/>
                <a:ea typeface="Verdana"/>
              </a:rPr>
              <a:t>Criterios de Evaluación:</a:t>
            </a:r>
          </a:p>
        </p:txBody>
      </p:sp>
      <p:graphicFrame>
        <p:nvGraphicFramePr>
          <p:cNvPr id="8" name="Tabla 7">
            <a:extLst>
              <a:ext uri="{FF2B5EF4-FFF2-40B4-BE49-F238E27FC236}">
                <a16:creationId xmlns:a16="http://schemas.microsoft.com/office/drawing/2014/main" id="{095D901F-A6F5-D7A4-E670-31D959974759}"/>
              </a:ext>
            </a:extLst>
          </p:cNvPr>
          <p:cNvGraphicFramePr>
            <a:graphicFrameLocks noGrp="1"/>
          </p:cNvGraphicFramePr>
          <p:nvPr>
            <p:extLst>
              <p:ext uri="{D42A27DB-BD31-4B8C-83A1-F6EECF244321}">
                <p14:modId xmlns:p14="http://schemas.microsoft.com/office/powerpoint/2010/main" val="597556356"/>
              </p:ext>
            </p:extLst>
          </p:nvPr>
        </p:nvGraphicFramePr>
        <p:xfrm>
          <a:off x="2549486" y="666782"/>
          <a:ext cx="5125721" cy="1665703"/>
        </p:xfrm>
        <a:graphic>
          <a:graphicData uri="http://schemas.openxmlformats.org/drawingml/2006/table">
            <a:tbl>
              <a:tblPr firstRow="1" bandRow="1">
                <a:tableStyleId>{2D5ABB26-0587-4C30-8999-92F81FD0307C}</a:tableStyleId>
              </a:tblPr>
              <a:tblGrid>
                <a:gridCol w="3910748">
                  <a:extLst>
                    <a:ext uri="{9D8B030D-6E8A-4147-A177-3AD203B41FA5}">
                      <a16:colId xmlns:a16="http://schemas.microsoft.com/office/drawing/2014/main" val="20000"/>
                    </a:ext>
                  </a:extLst>
                </a:gridCol>
                <a:gridCol w="1214973">
                  <a:extLst>
                    <a:ext uri="{9D8B030D-6E8A-4147-A177-3AD203B41FA5}">
                      <a16:colId xmlns:a16="http://schemas.microsoft.com/office/drawing/2014/main" val="20001"/>
                    </a:ext>
                  </a:extLst>
                </a:gridCol>
              </a:tblGrid>
              <a:tr h="370840">
                <a:tc>
                  <a:txBody>
                    <a:bodyPr/>
                    <a:lstStyle/>
                    <a:p>
                      <a:pPr lvl="0" algn="ctr">
                        <a:buNone/>
                      </a:pPr>
                      <a:r>
                        <a:rPr lang="es-ES" sz="1000" b="0">
                          <a:solidFill>
                            <a:srgbClr val="EEE0D1"/>
                          </a:solidFill>
                          <a:latin typeface="Verdana"/>
                          <a:cs typeface="Verdana"/>
                        </a:rPr>
                        <a:t>CRITERIOS</a:t>
                      </a:r>
                    </a:p>
                  </a:txBody>
                  <a:tcPr anchor="ctr">
                    <a:lnL w="3175" cap="flat" cmpd="sng" algn="ctr">
                      <a:solidFill>
                        <a:srgbClr val="DF3752"/>
                      </a:solidFill>
                      <a:prstDash val="solid"/>
                      <a:round/>
                      <a:headEnd type="none" w="med" len="med"/>
                      <a:tailEnd type="none" w="med" len="med"/>
                    </a:lnL>
                    <a:lnR w="3175" cap="flat" cmpd="sng" algn="ctr">
                      <a:solidFill>
                        <a:srgbClr val="DF3752"/>
                      </a:solidFill>
                      <a:prstDash val="solid"/>
                      <a:round/>
                      <a:headEnd type="none" w="med" len="med"/>
                      <a:tailEnd type="none" w="med" len="med"/>
                    </a:lnR>
                    <a:lnT w="3175" cap="flat" cmpd="sng" algn="ctr">
                      <a:solidFill>
                        <a:srgbClr val="DF3752"/>
                      </a:solidFill>
                      <a:prstDash val="solid"/>
                      <a:round/>
                      <a:headEnd type="none" w="med" len="med"/>
                      <a:tailEnd type="none" w="med" len="med"/>
                    </a:lnT>
                    <a:lnB w="3175" cap="flat" cmpd="sng" algn="ctr">
                      <a:solidFill>
                        <a:srgbClr val="DF3752"/>
                      </a:solidFill>
                      <a:prstDash val="solid"/>
                      <a:round/>
                      <a:headEnd type="none" w="med" len="med"/>
                      <a:tailEnd type="none" w="med" len="med"/>
                    </a:lnB>
                    <a:solidFill>
                      <a:srgbClr val="DF3752"/>
                    </a:solidFill>
                  </a:tcPr>
                </a:tc>
                <a:tc>
                  <a:txBody>
                    <a:bodyPr/>
                    <a:lstStyle/>
                    <a:p>
                      <a:pPr lvl="0" algn="ctr">
                        <a:buNone/>
                      </a:pPr>
                      <a:r>
                        <a:rPr lang="es-ES" sz="1000" b="0">
                          <a:solidFill>
                            <a:srgbClr val="EEE0D1"/>
                          </a:solidFill>
                          <a:latin typeface="Verdana"/>
                        </a:rPr>
                        <a:t>PORCENTAJES</a:t>
                      </a:r>
                      <a:endParaRPr lang="es-ES"/>
                    </a:p>
                  </a:txBody>
                  <a:tcPr anchor="ctr">
                    <a:lnL w="3175" cap="flat" cmpd="sng" algn="ctr">
                      <a:solidFill>
                        <a:srgbClr val="DF3752"/>
                      </a:solidFill>
                      <a:prstDash val="solid"/>
                      <a:round/>
                      <a:headEnd type="none" w="med" len="med"/>
                      <a:tailEnd type="none" w="med" len="med"/>
                    </a:lnL>
                    <a:lnR w="3175" cap="flat" cmpd="sng" algn="ctr">
                      <a:solidFill>
                        <a:srgbClr val="DF3752"/>
                      </a:solidFill>
                      <a:prstDash val="solid"/>
                      <a:round/>
                      <a:headEnd type="none" w="med" len="med"/>
                      <a:tailEnd type="none" w="med" len="med"/>
                    </a:lnR>
                    <a:lnT w="3175" cap="flat" cmpd="sng" algn="ctr">
                      <a:solidFill>
                        <a:srgbClr val="DF3752"/>
                      </a:solidFill>
                      <a:prstDash val="solid"/>
                      <a:round/>
                      <a:headEnd type="none" w="med" len="med"/>
                      <a:tailEnd type="none" w="med" len="med"/>
                    </a:lnT>
                    <a:lnB w="3175" cap="flat" cmpd="sng" algn="ctr">
                      <a:solidFill>
                        <a:srgbClr val="DF3752"/>
                      </a:solidFill>
                      <a:prstDash val="solid"/>
                      <a:round/>
                      <a:headEnd type="none" w="med" len="med"/>
                      <a:tailEnd type="none" w="med" len="med"/>
                    </a:lnB>
                    <a:solidFill>
                      <a:srgbClr val="DF3752"/>
                    </a:solidFill>
                  </a:tcPr>
                </a:tc>
                <a:extLst>
                  <a:ext uri="{0D108BD9-81ED-4DB2-BD59-A6C34878D82A}">
                    <a16:rowId xmlns:a16="http://schemas.microsoft.com/office/drawing/2014/main" val="10000"/>
                  </a:ext>
                </a:extLst>
              </a:tr>
              <a:tr h="246944">
                <a:tc>
                  <a:txBody>
                    <a:bodyPr/>
                    <a:lstStyle/>
                    <a:p>
                      <a:pPr marL="0" lvl="0" algn="l" defTabSz="457200" rtl="0" eaLnBrk="1" latinLnBrk="0" hangingPunct="1">
                        <a:buNone/>
                      </a:pPr>
                      <a:r>
                        <a:rPr lang="en-US" sz="900" kern="1200" noProof="0">
                          <a:solidFill>
                            <a:srgbClr val="1A325C"/>
                          </a:solidFill>
                          <a:latin typeface="Verdana"/>
                          <a:ea typeface="+mn-ea"/>
                          <a:cs typeface="+mn-cs"/>
                        </a:rPr>
                        <a:t>ANTECEDENTES Y CONCORDANCIA</a:t>
                      </a:r>
                      <a:endParaRPr lang="es-ES" sz="900" kern="1200">
                        <a:solidFill>
                          <a:srgbClr val="1A325C"/>
                        </a:solidFill>
                        <a:latin typeface="Verdana"/>
                        <a:ea typeface="+mn-ea"/>
                        <a:cs typeface="+mn-cs"/>
                      </a:endParaRPr>
                    </a:p>
                  </a:txBody>
                  <a:tcPr>
                    <a:lnL w="3175" cap="flat" cmpd="sng" algn="ctr">
                      <a:solidFill>
                        <a:srgbClr val="DF3752"/>
                      </a:solidFill>
                      <a:prstDash val="solid"/>
                      <a:round/>
                      <a:headEnd type="none" w="med" len="med"/>
                      <a:tailEnd type="none" w="med" len="med"/>
                    </a:lnL>
                    <a:lnR w="3175" cap="flat" cmpd="sng" algn="ctr">
                      <a:solidFill>
                        <a:srgbClr val="DF3752"/>
                      </a:solidFill>
                      <a:prstDash val="solid"/>
                      <a:round/>
                      <a:headEnd type="none" w="med" len="med"/>
                      <a:tailEnd type="none" w="med" len="med"/>
                    </a:lnR>
                    <a:lnT w="3175" cap="flat" cmpd="sng" algn="ctr">
                      <a:solidFill>
                        <a:srgbClr val="DF3752"/>
                      </a:solidFill>
                      <a:prstDash val="solid"/>
                      <a:round/>
                      <a:headEnd type="none" w="med" len="med"/>
                      <a:tailEnd type="none" w="med" len="med"/>
                    </a:lnT>
                    <a:lnB w="3175" cap="flat" cmpd="sng" algn="ctr">
                      <a:solidFill>
                        <a:srgbClr val="DF3752"/>
                      </a:solidFill>
                      <a:prstDash val="solid"/>
                      <a:round/>
                      <a:headEnd type="none" w="med" len="med"/>
                      <a:tailEnd type="none" w="med" len="med"/>
                    </a:lnB>
                    <a:noFill/>
                  </a:tcPr>
                </a:tc>
                <a:tc>
                  <a:txBody>
                    <a:bodyPr/>
                    <a:lstStyle/>
                    <a:p>
                      <a:r>
                        <a:rPr lang="es-ES" sz="900" kern="1200">
                          <a:solidFill>
                            <a:srgbClr val="1A325C"/>
                          </a:solidFill>
                          <a:latin typeface="Verdana"/>
                          <a:ea typeface="+mn-ea"/>
                          <a:cs typeface="+mn-cs"/>
                        </a:rPr>
                        <a:t>10%</a:t>
                      </a:r>
                    </a:p>
                  </a:txBody>
                  <a:tcPr>
                    <a:lnL w="3175" cap="flat" cmpd="sng" algn="ctr">
                      <a:solidFill>
                        <a:srgbClr val="DF3752"/>
                      </a:solidFill>
                      <a:prstDash val="solid"/>
                      <a:round/>
                      <a:headEnd type="none" w="med" len="med"/>
                      <a:tailEnd type="none" w="med" len="med"/>
                    </a:lnL>
                    <a:lnR w="3175" cap="flat" cmpd="sng" algn="ctr">
                      <a:solidFill>
                        <a:srgbClr val="DF3752"/>
                      </a:solidFill>
                      <a:prstDash val="solid"/>
                      <a:round/>
                      <a:headEnd type="none" w="med" len="med"/>
                      <a:tailEnd type="none" w="med" len="med"/>
                    </a:lnR>
                    <a:lnT w="3175" cap="flat" cmpd="sng" algn="ctr">
                      <a:solidFill>
                        <a:srgbClr val="DF3752"/>
                      </a:solidFill>
                      <a:prstDash val="solid"/>
                      <a:round/>
                      <a:headEnd type="none" w="med" len="med"/>
                      <a:tailEnd type="none" w="med" len="med"/>
                    </a:lnT>
                    <a:lnB w="3175" cap="flat" cmpd="sng" algn="ctr">
                      <a:solidFill>
                        <a:srgbClr val="DF3752"/>
                      </a:solidFill>
                      <a:prstDash val="solid"/>
                      <a:round/>
                      <a:headEnd type="none" w="med" len="med"/>
                      <a:tailEnd type="none" w="med" len="med"/>
                    </a:lnB>
                    <a:noFill/>
                  </a:tcPr>
                </a:tc>
                <a:extLst>
                  <a:ext uri="{0D108BD9-81ED-4DB2-BD59-A6C34878D82A}">
                    <a16:rowId xmlns:a16="http://schemas.microsoft.com/office/drawing/2014/main" val="10001"/>
                  </a:ext>
                </a:extLst>
              </a:tr>
              <a:tr h="253999">
                <a:tc>
                  <a:txBody>
                    <a:bodyPr/>
                    <a:lstStyle/>
                    <a:p>
                      <a:pPr marL="0" lvl="0" algn="l" defTabSz="457200" rtl="0" eaLnBrk="1" latinLnBrk="0" hangingPunct="1">
                        <a:buNone/>
                      </a:pPr>
                      <a:r>
                        <a:rPr lang="es-ES" sz="900" kern="1200">
                          <a:solidFill>
                            <a:srgbClr val="1A325C"/>
                          </a:solidFill>
                          <a:latin typeface="Verdana"/>
                          <a:ea typeface="+mn-ea"/>
                          <a:cs typeface="+mn-cs"/>
                        </a:rPr>
                        <a:t>VIABILIDAD</a:t>
                      </a:r>
                    </a:p>
                  </a:txBody>
                  <a:tcPr>
                    <a:lnL w="3175" cap="flat" cmpd="sng" algn="ctr">
                      <a:solidFill>
                        <a:srgbClr val="DF3752"/>
                      </a:solidFill>
                      <a:prstDash val="solid"/>
                      <a:round/>
                      <a:headEnd type="none" w="med" len="med"/>
                      <a:tailEnd type="none" w="med" len="med"/>
                    </a:lnL>
                    <a:lnR w="3175" cap="flat" cmpd="sng" algn="ctr">
                      <a:solidFill>
                        <a:srgbClr val="DF3752"/>
                      </a:solidFill>
                      <a:prstDash val="solid"/>
                      <a:round/>
                      <a:headEnd type="none" w="med" len="med"/>
                      <a:tailEnd type="none" w="med" len="med"/>
                    </a:lnR>
                    <a:lnT w="3175" cap="flat" cmpd="sng" algn="ctr">
                      <a:solidFill>
                        <a:srgbClr val="DF3752"/>
                      </a:solidFill>
                      <a:prstDash val="solid"/>
                      <a:round/>
                      <a:headEnd type="none" w="med" len="med"/>
                      <a:tailEnd type="none" w="med" len="med"/>
                    </a:lnT>
                    <a:lnB w="3175" cap="flat" cmpd="sng" algn="ctr">
                      <a:solidFill>
                        <a:srgbClr val="DF3752"/>
                      </a:solidFill>
                      <a:prstDash val="solid"/>
                      <a:round/>
                      <a:headEnd type="none" w="med" len="med"/>
                      <a:tailEnd type="none" w="med" len="med"/>
                    </a:lnB>
                    <a:noFill/>
                  </a:tcPr>
                </a:tc>
                <a:tc>
                  <a:txBody>
                    <a:bodyPr/>
                    <a:lstStyle/>
                    <a:p>
                      <a:r>
                        <a:rPr lang="es-ES" sz="900" kern="1200">
                          <a:solidFill>
                            <a:srgbClr val="1A325C"/>
                          </a:solidFill>
                          <a:latin typeface="Verdana"/>
                          <a:ea typeface="+mn-ea"/>
                          <a:cs typeface="+mn-cs"/>
                        </a:rPr>
                        <a:t>20%</a:t>
                      </a:r>
                    </a:p>
                  </a:txBody>
                  <a:tcPr>
                    <a:lnL w="3175" cap="flat" cmpd="sng" algn="ctr">
                      <a:solidFill>
                        <a:srgbClr val="DF3752"/>
                      </a:solidFill>
                      <a:prstDash val="solid"/>
                      <a:round/>
                      <a:headEnd type="none" w="med" len="med"/>
                      <a:tailEnd type="none" w="med" len="med"/>
                    </a:lnL>
                    <a:lnR w="3175" cap="flat" cmpd="sng" algn="ctr">
                      <a:solidFill>
                        <a:srgbClr val="DF3752"/>
                      </a:solidFill>
                      <a:prstDash val="solid"/>
                      <a:round/>
                      <a:headEnd type="none" w="med" len="med"/>
                      <a:tailEnd type="none" w="med" len="med"/>
                    </a:lnR>
                    <a:lnT w="3175" cap="flat" cmpd="sng" algn="ctr">
                      <a:solidFill>
                        <a:srgbClr val="DF3752"/>
                      </a:solidFill>
                      <a:prstDash val="solid"/>
                      <a:round/>
                      <a:headEnd type="none" w="med" len="med"/>
                      <a:tailEnd type="none" w="med" len="med"/>
                    </a:lnT>
                    <a:lnB w="3175" cap="flat" cmpd="sng" algn="ctr">
                      <a:solidFill>
                        <a:srgbClr val="DF3752"/>
                      </a:solidFill>
                      <a:prstDash val="solid"/>
                      <a:round/>
                      <a:headEnd type="none" w="med" len="med"/>
                      <a:tailEnd type="none" w="med" len="med"/>
                    </a:lnB>
                    <a:noFill/>
                  </a:tcPr>
                </a:tc>
                <a:extLst>
                  <a:ext uri="{0D108BD9-81ED-4DB2-BD59-A6C34878D82A}">
                    <a16:rowId xmlns:a16="http://schemas.microsoft.com/office/drawing/2014/main" val="10002"/>
                  </a:ext>
                </a:extLst>
              </a:tr>
              <a:tr h="261055">
                <a:tc>
                  <a:txBody>
                    <a:bodyPr/>
                    <a:lstStyle/>
                    <a:p>
                      <a:pPr marL="0" lvl="0" algn="l" defTabSz="457200" rtl="0" eaLnBrk="1" latinLnBrk="0" hangingPunct="1">
                        <a:buNone/>
                      </a:pPr>
                      <a:r>
                        <a:rPr lang="es-ES" sz="900" kern="1200">
                          <a:solidFill>
                            <a:srgbClr val="1A325C"/>
                          </a:solidFill>
                          <a:latin typeface="Verdana"/>
                          <a:ea typeface="+mn-ea"/>
                          <a:cs typeface="+mn-cs"/>
                        </a:rPr>
                        <a:t>CURRÍCULO</a:t>
                      </a:r>
                    </a:p>
                  </a:txBody>
                  <a:tcPr>
                    <a:lnL w="3175" cap="flat" cmpd="sng" algn="ctr">
                      <a:solidFill>
                        <a:srgbClr val="DF3752"/>
                      </a:solidFill>
                      <a:prstDash val="solid"/>
                      <a:round/>
                      <a:headEnd type="none" w="med" len="med"/>
                      <a:tailEnd type="none" w="med" len="med"/>
                    </a:lnL>
                    <a:lnR w="3175" cap="flat" cmpd="sng" algn="ctr">
                      <a:solidFill>
                        <a:srgbClr val="DF3752"/>
                      </a:solidFill>
                      <a:prstDash val="solid"/>
                      <a:round/>
                      <a:headEnd type="none" w="med" len="med"/>
                      <a:tailEnd type="none" w="med" len="med"/>
                    </a:lnR>
                    <a:lnT w="3175" cap="flat" cmpd="sng" algn="ctr">
                      <a:solidFill>
                        <a:srgbClr val="DF3752"/>
                      </a:solidFill>
                      <a:prstDash val="solid"/>
                      <a:round/>
                      <a:headEnd type="none" w="med" len="med"/>
                      <a:tailEnd type="none" w="med" len="med"/>
                    </a:lnT>
                    <a:lnB w="3175" cap="flat" cmpd="sng" algn="ctr">
                      <a:solidFill>
                        <a:srgbClr val="DF3752"/>
                      </a:solidFill>
                      <a:prstDash val="solid"/>
                      <a:round/>
                      <a:headEnd type="none" w="med" len="med"/>
                      <a:tailEnd type="none" w="med" len="med"/>
                    </a:lnB>
                    <a:noFill/>
                  </a:tcPr>
                </a:tc>
                <a:tc>
                  <a:txBody>
                    <a:bodyPr/>
                    <a:lstStyle/>
                    <a:p>
                      <a:r>
                        <a:rPr lang="es-ES" sz="900" kern="1200">
                          <a:solidFill>
                            <a:srgbClr val="1A325C"/>
                          </a:solidFill>
                          <a:latin typeface="Verdana"/>
                          <a:ea typeface="+mn-ea"/>
                          <a:cs typeface="+mn-cs"/>
                        </a:rPr>
                        <a:t>10%</a:t>
                      </a:r>
                    </a:p>
                  </a:txBody>
                  <a:tcPr>
                    <a:lnL w="3175" cap="flat" cmpd="sng" algn="ctr">
                      <a:solidFill>
                        <a:srgbClr val="DF3752"/>
                      </a:solidFill>
                      <a:prstDash val="solid"/>
                      <a:round/>
                      <a:headEnd type="none" w="med" len="med"/>
                      <a:tailEnd type="none" w="med" len="med"/>
                    </a:lnL>
                    <a:lnR w="3175" cap="flat" cmpd="sng" algn="ctr">
                      <a:solidFill>
                        <a:srgbClr val="DF3752"/>
                      </a:solidFill>
                      <a:prstDash val="solid"/>
                      <a:round/>
                      <a:headEnd type="none" w="med" len="med"/>
                      <a:tailEnd type="none" w="med" len="med"/>
                    </a:lnR>
                    <a:lnT w="3175" cap="flat" cmpd="sng" algn="ctr">
                      <a:solidFill>
                        <a:srgbClr val="DF3752"/>
                      </a:solidFill>
                      <a:prstDash val="solid"/>
                      <a:round/>
                      <a:headEnd type="none" w="med" len="med"/>
                      <a:tailEnd type="none" w="med" len="med"/>
                    </a:lnT>
                    <a:lnB w="3175" cap="flat" cmpd="sng" algn="ctr">
                      <a:solidFill>
                        <a:srgbClr val="DF3752"/>
                      </a:solidFill>
                      <a:prstDash val="solid"/>
                      <a:round/>
                      <a:headEnd type="none" w="med" len="med"/>
                      <a:tailEnd type="none" w="med" len="med"/>
                    </a:lnB>
                    <a:noFill/>
                  </a:tcPr>
                </a:tc>
                <a:extLst>
                  <a:ext uri="{0D108BD9-81ED-4DB2-BD59-A6C34878D82A}">
                    <a16:rowId xmlns:a16="http://schemas.microsoft.com/office/drawing/2014/main" val="10003"/>
                  </a:ext>
                </a:extLst>
              </a:tr>
              <a:tr h="261055">
                <a:tc>
                  <a:txBody>
                    <a:bodyPr/>
                    <a:lstStyle/>
                    <a:p>
                      <a:pPr marL="0" lvl="0" algn="l" defTabSz="457200">
                        <a:buNone/>
                      </a:pPr>
                      <a:r>
                        <a:rPr lang="es-ES" sz="900" b="0" i="0" u="none" strike="noStrike" kern="1200" baseline="0" noProof="0">
                          <a:solidFill>
                            <a:srgbClr val="1A325C"/>
                          </a:solidFill>
                          <a:latin typeface="Verdana"/>
                        </a:rPr>
                        <a:t>CALIDAD</a:t>
                      </a:r>
                      <a:endParaRPr lang="es-ES"/>
                    </a:p>
                  </a:txBody>
                  <a:tcPr>
                    <a:lnL w="3174">
                      <a:solidFill>
                        <a:srgbClr val="DF3752"/>
                      </a:solidFill>
                    </a:lnL>
                    <a:lnR w="3174">
                      <a:solidFill>
                        <a:srgbClr val="DF3752"/>
                      </a:solidFill>
                    </a:lnR>
                    <a:lnT w="3175" cap="flat" cmpd="sng" algn="ctr">
                      <a:solidFill>
                        <a:srgbClr val="DF3752"/>
                      </a:solidFill>
                      <a:prstDash val="solid"/>
                      <a:round/>
                      <a:headEnd type="none" w="med" len="med"/>
                      <a:tailEnd type="none" w="med" len="med"/>
                    </a:lnT>
                    <a:lnB w="3174">
                      <a:solidFill>
                        <a:srgbClr val="DF3752"/>
                      </a:solidFill>
                    </a:lnB>
                    <a:noFill/>
                  </a:tcPr>
                </a:tc>
                <a:tc>
                  <a:txBody>
                    <a:bodyPr/>
                    <a:lstStyle/>
                    <a:p>
                      <a:pPr lvl="0">
                        <a:buNone/>
                      </a:pPr>
                      <a:r>
                        <a:rPr lang="es-ES" sz="900" kern="1200">
                          <a:solidFill>
                            <a:srgbClr val="1A325C"/>
                          </a:solidFill>
                          <a:latin typeface="Verdana"/>
                          <a:ea typeface="+mn-ea"/>
                          <a:cs typeface="+mn-cs"/>
                        </a:rPr>
                        <a:t>25%</a:t>
                      </a:r>
                    </a:p>
                  </a:txBody>
                  <a:tcPr>
                    <a:lnL w="3174">
                      <a:solidFill>
                        <a:srgbClr val="DF3752"/>
                      </a:solidFill>
                    </a:lnL>
                    <a:lnR w="3174">
                      <a:solidFill>
                        <a:srgbClr val="DF3752"/>
                      </a:solidFill>
                    </a:lnR>
                    <a:lnT w="3175" cap="flat" cmpd="sng" algn="ctr">
                      <a:solidFill>
                        <a:srgbClr val="DF3752"/>
                      </a:solidFill>
                      <a:prstDash val="solid"/>
                      <a:round/>
                      <a:headEnd type="none" w="med" len="med"/>
                      <a:tailEnd type="none" w="med" len="med"/>
                    </a:lnT>
                    <a:lnB w="3174">
                      <a:solidFill>
                        <a:srgbClr val="DF3752"/>
                      </a:solidFill>
                    </a:lnB>
                    <a:noFill/>
                  </a:tcPr>
                </a:tc>
                <a:extLst>
                  <a:ext uri="{0D108BD9-81ED-4DB2-BD59-A6C34878D82A}">
                    <a16:rowId xmlns:a16="http://schemas.microsoft.com/office/drawing/2014/main" val="2777525603"/>
                  </a:ext>
                </a:extLst>
              </a:tr>
              <a:tr h="271810">
                <a:tc>
                  <a:txBody>
                    <a:bodyPr/>
                    <a:lstStyle/>
                    <a:p>
                      <a:pPr marL="0" lvl="0" algn="l" defTabSz="457200" rtl="0" eaLnBrk="1" latinLnBrk="0" hangingPunct="1">
                        <a:buNone/>
                      </a:pPr>
                      <a:r>
                        <a:rPr lang="es-ES" sz="900" kern="1200">
                          <a:solidFill>
                            <a:srgbClr val="1A325C"/>
                          </a:solidFill>
                          <a:latin typeface="Verdana"/>
                          <a:ea typeface="+mn-ea"/>
                          <a:cs typeface="+mn-cs"/>
                        </a:rPr>
                        <a:t>IMPACTO DISCIPLINAR</a:t>
                      </a:r>
                    </a:p>
                  </a:txBody>
                  <a:tcPr>
                    <a:lnL w="3175" cap="flat" cmpd="sng" algn="ctr">
                      <a:solidFill>
                        <a:srgbClr val="DF3752"/>
                      </a:solidFill>
                      <a:prstDash val="solid"/>
                      <a:round/>
                      <a:headEnd type="none" w="med" len="med"/>
                      <a:tailEnd type="none" w="med" len="med"/>
                    </a:lnL>
                    <a:lnR w="3175" cap="flat" cmpd="sng" algn="ctr">
                      <a:solidFill>
                        <a:srgbClr val="DF3752"/>
                      </a:solidFill>
                      <a:prstDash val="solid"/>
                      <a:round/>
                      <a:headEnd type="none" w="med" len="med"/>
                      <a:tailEnd type="none" w="med" len="med"/>
                    </a:lnR>
                    <a:lnT w="3174" cap="flat" cmpd="sng" algn="ctr">
                      <a:solidFill>
                        <a:srgbClr val="DF3752"/>
                      </a:solidFill>
                      <a:prstDash val="solid"/>
                      <a:round/>
                      <a:headEnd type="none" w="med" len="med"/>
                      <a:tailEnd type="none" w="med" len="med"/>
                    </a:lnT>
                    <a:lnB w="3175" cap="flat" cmpd="sng" algn="ctr">
                      <a:solidFill>
                        <a:srgbClr val="DF3752"/>
                      </a:solidFill>
                      <a:prstDash val="solid"/>
                      <a:round/>
                      <a:headEnd type="none" w="med" len="med"/>
                      <a:tailEnd type="none" w="med" len="med"/>
                    </a:lnB>
                    <a:noFill/>
                  </a:tcPr>
                </a:tc>
                <a:tc>
                  <a:txBody>
                    <a:bodyPr/>
                    <a:lstStyle/>
                    <a:p>
                      <a:r>
                        <a:rPr lang="es-ES" sz="900" kern="1200">
                          <a:solidFill>
                            <a:srgbClr val="1A325C"/>
                          </a:solidFill>
                          <a:latin typeface="Verdana"/>
                          <a:ea typeface="+mn-ea"/>
                          <a:cs typeface="+mn-cs"/>
                        </a:rPr>
                        <a:t>35%</a:t>
                      </a:r>
                    </a:p>
                  </a:txBody>
                  <a:tcPr>
                    <a:lnL w="3175" cap="flat" cmpd="sng" algn="ctr">
                      <a:solidFill>
                        <a:srgbClr val="DF3752"/>
                      </a:solidFill>
                      <a:prstDash val="solid"/>
                      <a:round/>
                      <a:headEnd type="none" w="med" len="med"/>
                      <a:tailEnd type="none" w="med" len="med"/>
                    </a:lnL>
                    <a:lnR w="3175" cap="flat" cmpd="sng" algn="ctr">
                      <a:solidFill>
                        <a:srgbClr val="DF3752"/>
                      </a:solidFill>
                      <a:prstDash val="solid"/>
                      <a:round/>
                      <a:headEnd type="none" w="med" len="med"/>
                      <a:tailEnd type="none" w="med" len="med"/>
                    </a:lnR>
                    <a:lnT w="3174" cap="flat" cmpd="sng" algn="ctr">
                      <a:solidFill>
                        <a:srgbClr val="DF3752"/>
                      </a:solidFill>
                      <a:prstDash val="solid"/>
                      <a:round/>
                      <a:headEnd type="none" w="med" len="med"/>
                      <a:tailEnd type="none" w="med" len="med"/>
                    </a:lnT>
                    <a:lnB w="3175" cap="flat" cmpd="sng" algn="ctr">
                      <a:solidFill>
                        <a:srgbClr val="DF3752"/>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7" name="CuadroTexto 6">
            <a:extLst>
              <a:ext uri="{FF2B5EF4-FFF2-40B4-BE49-F238E27FC236}">
                <a16:creationId xmlns:a16="http://schemas.microsoft.com/office/drawing/2014/main" id="{633BAF7A-F33E-8849-343C-1ED587D05CEB}"/>
              </a:ext>
            </a:extLst>
          </p:cNvPr>
          <p:cNvSpPr txBox="1"/>
          <p:nvPr/>
        </p:nvSpPr>
        <p:spPr>
          <a:xfrm>
            <a:off x="317014" y="2384082"/>
            <a:ext cx="7503376" cy="27084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ES" sz="1000" b="1" u="sng">
                <a:solidFill>
                  <a:srgbClr val="1A325C"/>
                </a:solidFill>
                <a:latin typeface="Verdana"/>
                <a:ea typeface="Verdana"/>
              </a:rPr>
              <a:t>Criterios de Selección:</a:t>
            </a:r>
            <a:r>
              <a:rPr lang="es-ES" sz="1000" u="sng">
                <a:solidFill>
                  <a:srgbClr val="1A325C"/>
                </a:solidFill>
                <a:latin typeface="Verdana"/>
                <a:ea typeface="Verdana"/>
              </a:rPr>
              <a:t> </a:t>
            </a:r>
            <a:endParaRPr lang="es-CL" sz="1000">
              <a:solidFill>
                <a:srgbClr val="1A325C"/>
              </a:solidFill>
              <a:latin typeface="Verdana"/>
              <a:ea typeface="Verdana"/>
            </a:endParaRPr>
          </a:p>
          <a:p>
            <a:pPr marL="171450" indent="-171450" algn="just">
              <a:buFont typeface="Arial"/>
              <a:buChar char="•"/>
            </a:pPr>
            <a:r>
              <a:rPr lang="es-CL" sz="1000">
                <a:solidFill>
                  <a:srgbClr val="1A325C"/>
                </a:solidFill>
                <a:latin typeface="Verdana"/>
              </a:rPr>
              <a:t>De mayor a menor puntaje obtenido en la evaluación. Se seleccionará el proyecto que hubiese tenido el más alto puntaje de evaluación en cada región. Ante proyectos de igual puntaje y que cumplan con el criterio anterior en la misma región, se utilizarán los siguientes criterios de desempate en el orden que se indica: (i) que el/la responsable resida en una comuna distinta a la capital regional; y (</a:t>
            </a:r>
            <a:r>
              <a:rPr lang="es-CL" sz="1000" err="1">
                <a:solidFill>
                  <a:srgbClr val="1A325C"/>
                </a:solidFill>
                <a:latin typeface="Verdana"/>
              </a:rPr>
              <a:t>ii</a:t>
            </a:r>
            <a:r>
              <a:rPr lang="es-CL" sz="1000">
                <a:solidFill>
                  <a:srgbClr val="1A325C"/>
                </a:solidFill>
                <a:latin typeface="Verdana"/>
              </a:rPr>
              <a:t>) que el proyecto contemple una mayor cantidad de mujeres en su equipo de trabajo; (</a:t>
            </a:r>
            <a:r>
              <a:rPr lang="es-CL" sz="1000" err="1">
                <a:solidFill>
                  <a:srgbClr val="1A325C"/>
                </a:solidFill>
                <a:latin typeface="Verdana"/>
              </a:rPr>
              <a:t>iii</a:t>
            </a:r>
            <a:r>
              <a:rPr lang="es-CL" sz="1000">
                <a:solidFill>
                  <a:srgbClr val="1A325C"/>
                </a:solidFill>
                <a:latin typeface="Verdana"/>
              </a:rPr>
              <a:t>) que los integrantes del equipo de trabajo residan en la región que se postula. </a:t>
            </a:r>
            <a:endParaRPr lang="es-ES" sz="1000">
              <a:solidFill>
                <a:srgbClr val="000000"/>
              </a:solidFill>
              <a:latin typeface="Calibri"/>
              <a:cs typeface="Calibri"/>
            </a:endParaRPr>
          </a:p>
          <a:p>
            <a:pPr marL="171450" indent="-171450" algn="just">
              <a:buFont typeface="Arial"/>
              <a:buChar char="•"/>
            </a:pPr>
            <a:r>
              <a:rPr lang="es-CL" sz="1000">
                <a:solidFill>
                  <a:srgbClr val="1A325C"/>
                </a:solidFill>
                <a:latin typeface="Verdana"/>
              </a:rPr>
              <a:t>Una vez cumplido lo anterior o en caso que no existan suficientes proyectos para cumplir los criterios mencionados en los puntos anteriores, los recursos se asignarán de mayor a menor puntaje sin considerar la región del/de la responsable. </a:t>
            </a:r>
            <a:endParaRPr lang="es-ES" sz="1000">
              <a:solidFill>
                <a:srgbClr val="000000"/>
              </a:solidFill>
              <a:latin typeface="Calibri"/>
              <a:cs typeface="Calibri"/>
            </a:endParaRPr>
          </a:p>
          <a:p>
            <a:pPr marL="171450" indent="-171450" algn="just">
              <a:buFont typeface="Arial"/>
              <a:buChar char="•"/>
            </a:pPr>
            <a:r>
              <a:rPr lang="es-CL" sz="1000">
                <a:solidFill>
                  <a:srgbClr val="1A325C"/>
                </a:solidFill>
                <a:latin typeface="Verdana"/>
              </a:rPr>
              <a:t>Ante proyectos de igual puntaje e insuficiente disponibilidad presupuestaria se utilizarán los siguientes criterios en el orden que se indica: (i) se seleccionará el proyecto que hubiese obtenido un mayor puntaje en la evaluación del criterio Impacto disciplinar; (</a:t>
            </a:r>
            <a:r>
              <a:rPr lang="es-CL" sz="1000" err="1">
                <a:solidFill>
                  <a:srgbClr val="1A325C"/>
                </a:solidFill>
                <a:latin typeface="Verdana"/>
              </a:rPr>
              <a:t>ii</a:t>
            </a:r>
            <a:r>
              <a:rPr lang="es-CL" sz="1000">
                <a:solidFill>
                  <a:srgbClr val="1A325C"/>
                </a:solidFill>
                <a:latin typeface="Verdana"/>
              </a:rPr>
              <a:t>) se seleccionará el proyecto que hubiese obtenido un mayor puntaje en la evaluación del criterio Calidad; (</a:t>
            </a:r>
            <a:r>
              <a:rPr lang="es-CL" sz="1000" err="1">
                <a:solidFill>
                  <a:srgbClr val="1A325C"/>
                </a:solidFill>
                <a:latin typeface="Verdana"/>
              </a:rPr>
              <a:t>iii</a:t>
            </a:r>
            <a:r>
              <a:rPr lang="es-CL" sz="1000">
                <a:solidFill>
                  <a:srgbClr val="1A325C"/>
                </a:solidFill>
                <a:latin typeface="Verdana"/>
              </a:rPr>
              <a:t>) se seleccionará el proyecto que hubiese obtenido un mayor puntaje en la evaluación del criterio Viabilidad; y (</a:t>
            </a:r>
            <a:r>
              <a:rPr lang="es-CL" sz="1000" err="1">
                <a:solidFill>
                  <a:srgbClr val="1A325C"/>
                </a:solidFill>
                <a:latin typeface="Verdana"/>
              </a:rPr>
              <a:t>iv</a:t>
            </a:r>
            <a:r>
              <a:rPr lang="es-CL" sz="1000">
                <a:solidFill>
                  <a:srgbClr val="1A325C"/>
                </a:solidFill>
                <a:latin typeface="Verdana"/>
              </a:rPr>
              <a:t>) se seleccionará el proyecto que hubiese obtenido un mayor puntaje en la evaluación del criterio Antecedentes y Concordancia; y se seleccionará el proyecto que hubiese obtenido un mayor puntaje en la evaluación del criterio Currículo. </a:t>
            </a:r>
            <a:endParaRPr lang="es-ES" sz="1000">
              <a:cs typeface="Calibri"/>
            </a:endParaRPr>
          </a:p>
        </p:txBody>
      </p:sp>
    </p:spTree>
    <p:extLst>
      <p:ext uri="{BB962C8B-B14F-4D97-AF65-F5344CB8AC3E}">
        <p14:creationId xmlns:p14="http://schemas.microsoft.com/office/powerpoint/2010/main" val="10311270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ptes-fondos-1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 name="Imagen 4"/>
          <p:cNvPicPr>
            <a:picLocks noChangeAspect="1"/>
          </p:cNvPicPr>
          <p:nvPr/>
        </p:nvPicPr>
        <p:blipFill>
          <a:blip r:embed="rId3"/>
          <a:stretch>
            <a:fillRect/>
          </a:stretch>
        </p:blipFill>
        <p:spPr>
          <a:xfrm>
            <a:off x="3682859" y="5026458"/>
            <a:ext cx="1778283" cy="117042"/>
          </a:xfrm>
          <a:prstGeom prst="rect">
            <a:avLst/>
          </a:prstGeom>
        </p:spPr>
      </p:pic>
      <p:sp>
        <p:nvSpPr>
          <p:cNvPr id="2" name="CuadroTexto 1">
            <a:extLst>
              <a:ext uri="{FF2B5EF4-FFF2-40B4-BE49-F238E27FC236}">
                <a16:creationId xmlns:a16="http://schemas.microsoft.com/office/drawing/2014/main" id="{02CA73B7-1F89-A75A-0300-33AF500F6CEF}"/>
              </a:ext>
            </a:extLst>
          </p:cNvPr>
          <p:cNvSpPr txBox="1"/>
          <p:nvPr/>
        </p:nvSpPr>
        <p:spPr>
          <a:xfrm>
            <a:off x="2134065" y="1248936"/>
            <a:ext cx="525919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lgn="just">
              <a:buFont typeface="Wingdings"/>
              <a:buChar char="v"/>
            </a:pPr>
            <a:r>
              <a:rPr lang="es-CL" sz="1000">
                <a:solidFill>
                  <a:srgbClr val="1A325C"/>
                </a:solidFill>
                <a:latin typeface="Verdana"/>
              </a:rPr>
              <a:t>Con la finalidad de poder distribuir de mejor manera los recursos, </a:t>
            </a:r>
            <a:r>
              <a:rPr lang="es-CL" sz="1000" b="1">
                <a:solidFill>
                  <a:srgbClr val="1A325C"/>
                </a:solidFill>
                <a:latin typeface="Verdana"/>
              </a:rPr>
              <a:t>podrás presentar sólo una postulación</a:t>
            </a:r>
            <a:r>
              <a:rPr lang="es-CL" sz="1000">
                <a:solidFill>
                  <a:srgbClr val="1A325C"/>
                </a:solidFill>
                <a:latin typeface="Verdana"/>
              </a:rPr>
              <a:t> por línea. Para estos efectos sólo se considerará la última presentada según la hora y día de su envío, siendo declaradas fuera de convocatoria las demás.</a:t>
            </a:r>
            <a:endParaRPr lang="es-ES">
              <a:cs typeface="Calibri"/>
            </a:endParaRPr>
          </a:p>
        </p:txBody>
      </p:sp>
      <p:sp>
        <p:nvSpPr>
          <p:cNvPr id="3" name="CuadroTexto 2">
            <a:extLst>
              <a:ext uri="{FF2B5EF4-FFF2-40B4-BE49-F238E27FC236}">
                <a16:creationId xmlns:a16="http://schemas.microsoft.com/office/drawing/2014/main" id="{C4EF5896-459D-A939-F58E-582293FAD2D0}"/>
              </a:ext>
            </a:extLst>
          </p:cNvPr>
          <p:cNvSpPr txBox="1"/>
          <p:nvPr/>
        </p:nvSpPr>
        <p:spPr>
          <a:xfrm>
            <a:off x="2134065" y="3200400"/>
            <a:ext cx="525222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lgn="just">
              <a:buFont typeface="Wingdings"/>
              <a:buChar char="v"/>
            </a:pPr>
            <a:r>
              <a:rPr lang="es-CL" sz="1000">
                <a:solidFill>
                  <a:srgbClr val="1A325C"/>
                </a:solidFill>
                <a:latin typeface="Verdana"/>
              </a:rPr>
              <a:t>Podrás realizar tu proyecto de manera online, presencial o mixto.</a:t>
            </a:r>
            <a:endParaRPr lang="es-ES">
              <a:cs typeface="Calibri"/>
            </a:endParaRPr>
          </a:p>
        </p:txBody>
      </p:sp>
      <p:sp>
        <p:nvSpPr>
          <p:cNvPr id="7" name="CuadroTexto 6">
            <a:extLst>
              <a:ext uri="{FF2B5EF4-FFF2-40B4-BE49-F238E27FC236}">
                <a16:creationId xmlns:a16="http://schemas.microsoft.com/office/drawing/2014/main" id="{0E102812-12AD-36F0-2A72-100442766A4F}"/>
              </a:ext>
            </a:extLst>
          </p:cNvPr>
          <p:cNvSpPr txBox="1"/>
          <p:nvPr/>
        </p:nvSpPr>
        <p:spPr>
          <a:xfrm>
            <a:off x="2134065" y="2677687"/>
            <a:ext cx="525919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lgn="just">
              <a:buFont typeface="Wingdings"/>
              <a:buChar char="v"/>
            </a:pPr>
            <a:r>
              <a:rPr lang="es-CL" sz="1000" b="1">
                <a:solidFill>
                  <a:srgbClr val="1A325C"/>
                </a:solidFill>
                <a:latin typeface="Verdana"/>
              </a:rPr>
              <a:t>Disciplinas </a:t>
            </a:r>
            <a:r>
              <a:rPr lang="es-CL" sz="1000">
                <a:solidFill>
                  <a:srgbClr val="1A325C"/>
                </a:solidFill>
                <a:latin typeface="Verdana"/>
              </a:rPr>
              <a:t>que financia este Fondo: artes visuales, fotografía, nuevos medios, arquitectura, diseño, artesanía.</a:t>
            </a:r>
            <a:endParaRPr lang="es-ES"/>
          </a:p>
        </p:txBody>
      </p:sp>
      <p:sp>
        <p:nvSpPr>
          <p:cNvPr id="8" name="CuadroTexto 7">
            <a:extLst>
              <a:ext uri="{FF2B5EF4-FFF2-40B4-BE49-F238E27FC236}">
                <a16:creationId xmlns:a16="http://schemas.microsoft.com/office/drawing/2014/main" id="{1FE31F56-EC1B-F651-06AF-05FB0FE8864A}"/>
              </a:ext>
            </a:extLst>
          </p:cNvPr>
          <p:cNvSpPr txBox="1"/>
          <p:nvPr/>
        </p:nvSpPr>
        <p:spPr>
          <a:xfrm>
            <a:off x="2134065" y="3681297"/>
            <a:ext cx="5252223"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lgn="just">
              <a:buFont typeface="Wingdings"/>
              <a:buChar char="v"/>
            </a:pPr>
            <a:r>
              <a:rPr lang="es-CL" sz="1000">
                <a:solidFill>
                  <a:srgbClr val="1A325C"/>
                </a:solidFill>
                <a:latin typeface="Verdana"/>
              </a:rPr>
              <a:t>No consideraremos proyectos correspondientes a materias relativas al Fondo Nacional de Fomento del Libro y la Lectura; al Fondo de Fomento Audiovisual; al Fondo para el Fomento de la Música Nacional, al Fondo Nacional de Fomento y Desarrollo de las Artes Escénicas y al Fondo del Patrimonio Cultural.</a:t>
            </a:r>
            <a:endParaRPr lang="es-ES"/>
          </a:p>
        </p:txBody>
      </p:sp>
      <p:sp>
        <p:nvSpPr>
          <p:cNvPr id="9" name="CuadroTexto 8">
            <a:extLst>
              <a:ext uri="{FF2B5EF4-FFF2-40B4-BE49-F238E27FC236}">
                <a16:creationId xmlns:a16="http://schemas.microsoft.com/office/drawing/2014/main" id="{062623BD-63D3-C6C9-EBE9-297367C455F8}"/>
              </a:ext>
            </a:extLst>
          </p:cNvPr>
          <p:cNvSpPr txBox="1"/>
          <p:nvPr/>
        </p:nvSpPr>
        <p:spPr>
          <a:xfrm>
            <a:off x="2134066" y="2015582"/>
            <a:ext cx="5259193"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Wingdings"/>
              <a:buChar char="v"/>
            </a:pPr>
            <a:r>
              <a:rPr lang="es-CL" sz="1000">
                <a:solidFill>
                  <a:srgbClr val="1A325C"/>
                </a:solidFill>
                <a:latin typeface="Verdana"/>
              </a:rPr>
              <a:t>En esta convocatoria no te exigiremos </a:t>
            </a:r>
            <a:r>
              <a:rPr lang="es-CL" sz="1000" b="1">
                <a:solidFill>
                  <a:srgbClr val="1A325C"/>
                </a:solidFill>
                <a:latin typeface="Verdana"/>
              </a:rPr>
              <a:t>cofinanciamiento</a:t>
            </a:r>
            <a:r>
              <a:rPr lang="es-CL" sz="1000">
                <a:solidFill>
                  <a:srgbClr val="1A325C"/>
                </a:solidFill>
                <a:latin typeface="Verdana"/>
              </a:rPr>
              <a:t>, pero deberás cubrir todos los demás gastos necesarios para la ejecución del proyecto y que no sean financiados por nosotros.</a:t>
            </a:r>
            <a:endParaRPr lang="es-ES"/>
          </a:p>
        </p:txBody>
      </p:sp>
      <p:sp>
        <p:nvSpPr>
          <p:cNvPr id="11" name="CuadroTexto 10">
            <a:extLst>
              <a:ext uri="{FF2B5EF4-FFF2-40B4-BE49-F238E27FC236}">
                <a16:creationId xmlns:a16="http://schemas.microsoft.com/office/drawing/2014/main" id="{5ECE0745-3546-6A1B-0494-082A20968755}"/>
              </a:ext>
            </a:extLst>
          </p:cNvPr>
          <p:cNvSpPr txBox="1"/>
          <p:nvPr/>
        </p:nvSpPr>
        <p:spPr>
          <a:xfrm>
            <a:off x="426776" y="259609"/>
            <a:ext cx="6957452" cy="369332"/>
          </a:xfrm>
          <a:prstGeom prst="rect">
            <a:avLst/>
          </a:prstGeom>
          <a:solidFill>
            <a:srgbClr val="DF3752"/>
          </a:solidFill>
        </p:spPr>
        <p:txBody>
          <a:bodyPr wrap="square" lIns="91440" tIns="45720" rIns="91440" bIns="45720" rtlCol="0" anchor="t">
            <a:spAutoFit/>
          </a:bodyPr>
          <a:lstStyle/>
          <a:p>
            <a:r>
              <a:rPr lang="es-ES" b="1">
                <a:solidFill>
                  <a:srgbClr val="EEE0D1"/>
                </a:solidFill>
                <a:latin typeface="Verdana"/>
                <a:ea typeface="Verdana"/>
                <a:cs typeface="Verdana"/>
              </a:rPr>
              <a:t>CONSIDERACIONES</a:t>
            </a:r>
          </a:p>
        </p:txBody>
      </p:sp>
    </p:spTree>
    <p:extLst>
      <p:ext uri="{BB962C8B-B14F-4D97-AF65-F5344CB8AC3E}">
        <p14:creationId xmlns:p14="http://schemas.microsoft.com/office/powerpoint/2010/main" val="31316143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ptes-fondos-1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0" name="Imagen 9"/>
          <p:cNvPicPr>
            <a:picLocks noChangeAspect="1"/>
          </p:cNvPicPr>
          <p:nvPr/>
        </p:nvPicPr>
        <p:blipFill>
          <a:blip r:embed="rId3"/>
          <a:stretch>
            <a:fillRect/>
          </a:stretch>
        </p:blipFill>
        <p:spPr>
          <a:xfrm>
            <a:off x="7262377" y="836557"/>
            <a:ext cx="1045377" cy="1070386"/>
          </a:xfrm>
          <a:prstGeom prst="rect">
            <a:avLst/>
          </a:prstGeom>
        </p:spPr>
      </p:pic>
      <p:sp>
        <p:nvSpPr>
          <p:cNvPr id="12" name="CuadroTexto 11"/>
          <p:cNvSpPr txBox="1"/>
          <p:nvPr/>
        </p:nvSpPr>
        <p:spPr>
          <a:xfrm>
            <a:off x="426776" y="259609"/>
            <a:ext cx="5006499" cy="369332"/>
          </a:xfrm>
          <a:prstGeom prst="rect">
            <a:avLst/>
          </a:prstGeom>
          <a:solidFill>
            <a:srgbClr val="DF3752"/>
          </a:solidFill>
        </p:spPr>
        <p:txBody>
          <a:bodyPr wrap="none" lIns="91440" tIns="45720" rIns="91440" bIns="45720" rtlCol="0" anchor="t">
            <a:spAutoFit/>
          </a:bodyPr>
          <a:lstStyle/>
          <a:p>
            <a:r>
              <a:rPr lang="es-ES" b="1">
                <a:solidFill>
                  <a:srgbClr val="EEE0D1"/>
                </a:solidFill>
                <a:latin typeface="Verdana"/>
                <a:cs typeface="Verdana"/>
              </a:rPr>
              <a:t>POSTULACIÓN A LA CONVOCATORIA </a:t>
            </a:r>
          </a:p>
        </p:txBody>
      </p:sp>
      <p:pic>
        <p:nvPicPr>
          <p:cNvPr id="13" name="Imagen 12"/>
          <p:cNvPicPr>
            <a:picLocks noChangeAspect="1"/>
          </p:cNvPicPr>
          <p:nvPr/>
        </p:nvPicPr>
        <p:blipFill>
          <a:blip r:embed="rId4"/>
          <a:stretch>
            <a:fillRect/>
          </a:stretch>
        </p:blipFill>
        <p:spPr>
          <a:xfrm>
            <a:off x="3682859" y="5026458"/>
            <a:ext cx="1778283" cy="117042"/>
          </a:xfrm>
          <a:prstGeom prst="rect">
            <a:avLst/>
          </a:prstGeom>
        </p:spPr>
      </p:pic>
      <p:pic>
        <p:nvPicPr>
          <p:cNvPr id="3" name="Imagen 6" descr="Diagrama&#10;&#10;Descripción generada automáticamente">
            <a:extLst>
              <a:ext uri="{FF2B5EF4-FFF2-40B4-BE49-F238E27FC236}">
                <a16:creationId xmlns:a16="http://schemas.microsoft.com/office/drawing/2014/main" id="{DBFD2D90-6553-0642-C855-9490DC3D1A13}"/>
              </a:ext>
            </a:extLst>
          </p:cNvPr>
          <p:cNvPicPr>
            <a:picLocks noChangeAspect="1"/>
          </p:cNvPicPr>
          <p:nvPr/>
        </p:nvPicPr>
        <p:blipFill>
          <a:blip r:embed="rId5"/>
          <a:stretch>
            <a:fillRect/>
          </a:stretch>
        </p:blipFill>
        <p:spPr>
          <a:xfrm>
            <a:off x="1158333" y="877561"/>
            <a:ext cx="5823723" cy="3778669"/>
          </a:xfrm>
          <a:prstGeom prst="rect">
            <a:avLst/>
          </a:prstGeom>
        </p:spPr>
      </p:pic>
    </p:spTree>
    <p:extLst>
      <p:ext uri="{BB962C8B-B14F-4D97-AF65-F5344CB8AC3E}">
        <p14:creationId xmlns:p14="http://schemas.microsoft.com/office/powerpoint/2010/main" val="31376182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ptes-fondos-1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
        <p:nvSpPr>
          <p:cNvPr id="12" name="CuadroTexto 11"/>
          <p:cNvSpPr txBox="1"/>
          <p:nvPr/>
        </p:nvSpPr>
        <p:spPr>
          <a:xfrm>
            <a:off x="426776" y="259609"/>
            <a:ext cx="5376793" cy="369332"/>
          </a:xfrm>
          <a:prstGeom prst="rect">
            <a:avLst/>
          </a:prstGeom>
          <a:solidFill>
            <a:srgbClr val="DF3752"/>
          </a:solidFill>
        </p:spPr>
        <p:txBody>
          <a:bodyPr wrap="none" lIns="91440" tIns="45720" rIns="91440" bIns="45720" rtlCol="0" anchor="t">
            <a:spAutoFit/>
          </a:bodyPr>
          <a:lstStyle/>
          <a:p>
            <a:r>
              <a:rPr lang="es-ES" b="1">
                <a:solidFill>
                  <a:srgbClr val="EEE0D1"/>
                </a:solidFill>
                <a:latin typeface="Verdana"/>
              </a:rPr>
              <a:t>ESPECIALIDADES DE LAS DISCIPLINAS</a:t>
            </a:r>
            <a:r>
              <a:rPr lang="es-ES" b="1">
                <a:solidFill>
                  <a:srgbClr val="EEE0D1"/>
                </a:solidFill>
                <a:latin typeface="Verdana"/>
                <a:cs typeface="Verdana"/>
              </a:rPr>
              <a:t> </a:t>
            </a:r>
            <a:endParaRPr lang="es-ES"/>
          </a:p>
        </p:txBody>
      </p:sp>
      <p:pic>
        <p:nvPicPr>
          <p:cNvPr id="13" name="Imagen 12"/>
          <p:cNvPicPr>
            <a:picLocks noChangeAspect="1"/>
          </p:cNvPicPr>
          <p:nvPr/>
        </p:nvPicPr>
        <p:blipFill>
          <a:blip r:embed="rId3"/>
          <a:stretch>
            <a:fillRect/>
          </a:stretch>
        </p:blipFill>
        <p:spPr>
          <a:xfrm>
            <a:off x="3682859" y="5026458"/>
            <a:ext cx="1778283" cy="117042"/>
          </a:xfrm>
          <a:prstGeom prst="rect">
            <a:avLst/>
          </a:prstGeom>
        </p:spPr>
      </p:pic>
      <p:graphicFrame>
        <p:nvGraphicFramePr>
          <p:cNvPr id="7" name="Diagrama 6">
            <a:extLst>
              <a:ext uri="{FF2B5EF4-FFF2-40B4-BE49-F238E27FC236}">
                <a16:creationId xmlns:a16="http://schemas.microsoft.com/office/drawing/2014/main" id="{FF8D7103-1E7D-69D4-86C7-82CE2F909CFC}"/>
              </a:ext>
            </a:extLst>
          </p:cNvPr>
          <p:cNvGraphicFramePr/>
          <p:nvPr>
            <p:extLst>
              <p:ext uri="{D42A27DB-BD31-4B8C-83A1-F6EECF244321}">
                <p14:modId xmlns:p14="http://schemas.microsoft.com/office/powerpoint/2010/main" val="3995269126"/>
              </p:ext>
            </p:extLst>
          </p:nvPr>
        </p:nvGraphicFramePr>
        <p:xfrm>
          <a:off x="513976" y="810414"/>
          <a:ext cx="7202825" cy="39492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Imagen 4">
            <a:extLst>
              <a:ext uri="{FF2B5EF4-FFF2-40B4-BE49-F238E27FC236}">
                <a16:creationId xmlns:a16="http://schemas.microsoft.com/office/drawing/2014/main" id="{C4EAA224-DE6B-58B9-D7C3-80FFCB54C04C}"/>
              </a:ext>
            </a:extLst>
          </p:cNvPr>
          <p:cNvPicPr>
            <a:picLocks noChangeAspect="1"/>
          </p:cNvPicPr>
          <p:nvPr/>
        </p:nvPicPr>
        <p:blipFill>
          <a:blip r:embed="rId9"/>
          <a:stretch>
            <a:fillRect/>
          </a:stretch>
        </p:blipFill>
        <p:spPr>
          <a:xfrm rot="-720000">
            <a:off x="235263" y="3409304"/>
            <a:ext cx="558409" cy="741828"/>
          </a:xfrm>
          <a:prstGeom prst="rect">
            <a:avLst/>
          </a:prstGeom>
        </p:spPr>
      </p:pic>
    </p:spTree>
    <p:extLst>
      <p:ext uri="{BB962C8B-B14F-4D97-AF65-F5344CB8AC3E}">
        <p14:creationId xmlns:p14="http://schemas.microsoft.com/office/powerpoint/2010/main" val="16768278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ptes-fondos-1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3" name="Imagen 12"/>
          <p:cNvPicPr>
            <a:picLocks noChangeAspect="1"/>
          </p:cNvPicPr>
          <p:nvPr/>
        </p:nvPicPr>
        <p:blipFill>
          <a:blip r:embed="rId3"/>
          <a:stretch>
            <a:fillRect/>
          </a:stretch>
        </p:blipFill>
        <p:spPr>
          <a:xfrm>
            <a:off x="3682859" y="5026458"/>
            <a:ext cx="1778283" cy="117042"/>
          </a:xfrm>
          <a:prstGeom prst="rect">
            <a:avLst/>
          </a:prstGeom>
        </p:spPr>
      </p:pic>
      <p:sp>
        <p:nvSpPr>
          <p:cNvPr id="3" name="Rectángulo redondeado 1">
            <a:extLst>
              <a:ext uri="{FF2B5EF4-FFF2-40B4-BE49-F238E27FC236}">
                <a16:creationId xmlns:a16="http://schemas.microsoft.com/office/drawing/2014/main" id="{8D1BF77F-4A2C-7F00-D2FA-5A8DDDFEE646}"/>
              </a:ext>
            </a:extLst>
          </p:cNvPr>
          <p:cNvSpPr/>
          <p:nvPr/>
        </p:nvSpPr>
        <p:spPr>
          <a:xfrm>
            <a:off x="2118651" y="291281"/>
            <a:ext cx="4387886" cy="1096851"/>
          </a:xfrm>
          <a:prstGeom prst="roundRect">
            <a:avLst/>
          </a:prstGeom>
          <a:noFill/>
          <a:ln>
            <a:solidFill>
              <a:srgbClr val="E12F4E"/>
            </a:solidFill>
          </a:ln>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algn="ctr" defTabSz="685783"/>
            <a:endParaRPr lang="es-ES">
              <a:solidFill>
                <a:prstClr val="black"/>
              </a:solidFill>
              <a:latin typeface="Vedana"/>
            </a:endParaRPr>
          </a:p>
        </p:txBody>
      </p:sp>
      <p:sp>
        <p:nvSpPr>
          <p:cNvPr id="6" name="CuadroTexto 5">
            <a:extLst>
              <a:ext uri="{FF2B5EF4-FFF2-40B4-BE49-F238E27FC236}">
                <a16:creationId xmlns:a16="http://schemas.microsoft.com/office/drawing/2014/main" id="{26EF172B-1185-1B68-5EF1-AF9FA507651A}"/>
              </a:ext>
            </a:extLst>
          </p:cNvPr>
          <p:cNvSpPr txBox="1"/>
          <p:nvPr/>
        </p:nvSpPr>
        <p:spPr>
          <a:xfrm>
            <a:off x="2224669" y="391687"/>
            <a:ext cx="4130132"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ES" sz="1000">
                <a:solidFill>
                  <a:srgbClr val="1A325C"/>
                </a:solidFill>
                <a:latin typeface="Verdana"/>
              </a:rPr>
              <a:t>Si tienes dudas, te sugerimos revisar las </a:t>
            </a:r>
            <a:r>
              <a:rPr lang="es-ES" sz="1000" b="1">
                <a:solidFill>
                  <a:srgbClr val="1A325C"/>
                </a:solidFill>
                <a:latin typeface="Verdana"/>
              </a:rPr>
              <a:t>preguntas frecuentes</a:t>
            </a:r>
            <a:r>
              <a:rPr lang="es-ES" sz="1000">
                <a:solidFill>
                  <a:srgbClr val="1A325C"/>
                </a:solidFill>
                <a:latin typeface="Verdana"/>
              </a:rPr>
              <a:t> que se encuentran disponibles en el siguiente link:</a:t>
            </a:r>
            <a:r>
              <a:rPr lang="en-US" sz="1000">
                <a:solidFill>
                  <a:srgbClr val="1A325C"/>
                </a:solidFill>
                <a:latin typeface="Verdana"/>
              </a:rPr>
              <a:t>​</a:t>
            </a:r>
          </a:p>
          <a:p>
            <a:pPr algn="just"/>
            <a:r>
              <a:rPr lang="es-ES" sz="1000">
                <a:solidFill>
                  <a:srgbClr val="1A325C"/>
                </a:solidFill>
                <a:latin typeface="Verdana"/>
                <a:hlinkClick r:id="rId4">
                  <a:extLst>
                    <a:ext uri="{A12FA001-AC4F-418D-AE19-62706E023703}">
                      <ahyp:hlinkClr xmlns:ahyp="http://schemas.microsoft.com/office/drawing/2018/hyperlinkcolor" xmlns="" val="tx"/>
                    </a:ext>
                  </a:extLst>
                </a:hlinkClick>
              </a:rPr>
              <a:t>https://www.fondosdecultura.cl/ayuda/preguntas-frecuentes-fondos/</a:t>
            </a:r>
            <a:r>
              <a:rPr lang="es-ES" sz="1000">
                <a:solidFill>
                  <a:srgbClr val="1A325C"/>
                </a:solidFill>
                <a:latin typeface="Verdana"/>
              </a:rPr>
              <a:t>  ​</a:t>
            </a:r>
            <a:endParaRPr lang="es-ES" sz="1000">
              <a:solidFill>
                <a:srgbClr val="1A325C"/>
              </a:solidFill>
              <a:latin typeface="Verdana"/>
              <a:ea typeface="Verdana"/>
            </a:endParaRPr>
          </a:p>
        </p:txBody>
      </p:sp>
      <p:sp>
        <p:nvSpPr>
          <p:cNvPr id="14" name="CuadroTexto 13">
            <a:extLst>
              <a:ext uri="{FF2B5EF4-FFF2-40B4-BE49-F238E27FC236}">
                <a16:creationId xmlns:a16="http://schemas.microsoft.com/office/drawing/2014/main" id="{D6097ACB-8E6E-04DC-933F-D151C7D6BF29}"/>
              </a:ext>
            </a:extLst>
          </p:cNvPr>
          <p:cNvSpPr txBox="1"/>
          <p:nvPr/>
        </p:nvSpPr>
        <p:spPr>
          <a:xfrm>
            <a:off x="2224669" y="1660138"/>
            <a:ext cx="4067406"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ES" sz="1000">
                <a:solidFill>
                  <a:srgbClr val="1A325C"/>
                </a:solidFill>
                <a:latin typeface="Verdana"/>
              </a:rPr>
              <a:t>También puedes hacernos llegar tus consultas utilizando el </a:t>
            </a:r>
            <a:r>
              <a:rPr lang="es-ES" sz="1000" b="1">
                <a:solidFill>
                  <a:srgbClr val="1A325C"/>
                </a:solidFill>
                <a:latin typeface="Verdana"/>
              </a:rPr>
              <a:t>formulario </a:t>
            </a:r>
            <a:r>
              <a:rPr lang="es-ES" sz="1000">
                <a:solidFill>
                  <a:srgbClr val="1A325C"/>
                </a:solidFill>
                <a:latin typeface="Verdana"/>
              </a:rPr>
              <a:t>que se encuentra en el siguiente link:</a:t>
            </a:r>
            <a:r>
              <a:rPr lang="en-US" sz="1000">
                <a:solidFill>
                  <a:srgbClr val="1A325C"/>
                </a:solidFill>
                <a:latin typeface="Verdana"/>
              </a:rPr>
              <a:t>​</a:t>
            </a:r>
          </a:p>
          <a:p>
            <a:pPr algn="ctr"/>
            <a:r>
              <a:rPr lang="es-ES" sz="1000">
                <a:solidFill>
                  <a:srgbClr val="1A325C"/>
                </a:solidFill>
                <a:latin typeface="Verdana"/>
              </a:rPr>
              <a:t>​</a:t>
            </a:r>
            <a:endParaRPr lang="es-ES" sz="1000">
              <a:solidFill>
                <a:srgbClr val="1A325C"/>
              </a:solidFill>
              <a:latin typeface="Verdana"/>
              <a:ea typeface="Verdana"/>
            </a:endParaRPr>
          </a:p>
          <a:p>
            <a:pPr algn="ctr"/>
            <a:r>
              <a:rPr lang="es-ES" sz="1000">
                <a:solidFill>
                  <a:srgbClr val="1A325C"/>
                </a:solidFill>
                <a:latin typeface="Verdana"/>
              </a:rPr>
              <a:t>Sistema de Información y Atención Ciudadana</a:t>
            </a:r>
            <a:r>
              <a:rPr lang="en-US" sz="1000">
                <a:solidFill>
                  <a:srgbClr val="1A325C"/>
                </a:solidFill>
                <a:latin typeface="Verdana"/>
              </a:rPr>
              <a:t>​</a:t>
            </a:r>
            <a:endParaRPr lang="en-US" sz="1000">
              <a:solidFill>
                <a:srgbClr val="1A325C"/>
              </a:solidFill>
              <a:latin typeface="Verdana"/>
              <a:ea typeface="Verdana"/>
            </a:endParaRPr>
          </a:p>
          <a:p>
            <a:pPr algn="ctr"/>
            <a:r>
              <a:rPr lang="es-ES" sz="1000">
                <a:solidFill>
                  <a:srgbClr val="1A325C"/>
                </a:solidFill>
                <a:latin typeface="Verdana"/>
                <a:hlinkClick r:id="rId5">
                  <a:extLst>
                    <a:ext uri="{A12FA001-AC4F-418D-AE19-62706E023703}">
                      <ahyp:hlinkClr xmlns:ahyp="http://schemas.microsoft.com/office/drawing/2018/hyperlinkcolor" xmlns="" val="tx"/>
                    </a:ext>
                  </a:extLst>
                </a:hlinkClick>
              </a:rPr>
              <a:t>https://siac.cultura.gob.cl/formulariosiac</a:t>
            </a:r>
            <a:endParaRPr lang="es-ES" sz="1000">
              <a:solidFill>
                <a:srgbClr val="1A325C"/>
              </a:solidFill>
              <a:latin typeface="Verdana"/>
              <a:ea typeface="Verdana"/>
              <a:hlinkClick r:id="rId5">
                <a:extLst>
                  <a:ext uri="{A12FA001-AC4F-418D-AE19-62706E023703}">
                    <ahyp:hlinkClr xmlns:ahyp="http://schemas.microsoft.com/office/drawing/2018/hyperlinkcolor" xmlns="" val="tx"/>
                  </a:ext>
                </a:extLst>
              </a:hlinkClick>
            </a:endParaRPr>
          </a:p>
        </p:txBody>
      </p:sp>
      <p:sp>
        <p:nvSpPr>
          <p:cNvPr id="15" name="Rectángulo redondeado 1">
            <a:extLst>
              <a:ext uri="{FF2B5EF4-FFF2-40B4-BE49-F238E27FC236}">
                <a16:creationId xmlns:a16="http://schemas.microsoft.com/office/drawing/2014/main" id="{D5520B11-696F-F401-9933-CD154DE61DCD}"/>
              </a:ext>
            </a:extLst>
          </p:cNvPr>
          <p:cNvSpPr/>
          <p:nvPr/>
        </p:nvSpPr>
        <p:spPr>
          <a:xfrm>
            <a:off x="2118650" y="1545792"/>
            <a:ext cx="4387886" cy="1096851"/>
          </a:xfrm>
          <a:prstGeom prst="roundRect">
            <a:avLst/>
          </a:prstGeom>
          <a:noFill/>
          <a:ln>
            <a:solidFill>
              <a:srgbClr val="E12F4E"/>
            </a:solidFill>
          </a:ln>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algn="ctr" defTabSz="685783"/>
            <a:endParaRPr lang="es-ES">
              <a:solidFill>
                <a:prstClr val="black"/>
              </a:solidFill>
              <a:latin typeface="Vedana"/>
            </a:endParaRPr>
          </a:p>
        </p:txBody>
      </p:sp>
      <p:sp>
        <p:nvSpPr>
          <p:cNvPr id="16" name="CuadroTexto 15">
            <a:extLst>
              <a:ext uri="{FF2B5EF4-FFF2-40B4-BE49-F238E27FC236}">
                <a16:creationId xmlns:a16="http://schemas.microsoft.com/office/drawing/2014/main" id="{61842BC3-3B56-2FDA-5170-6B951DF5944D}"/>
              </a:ext>
            </a:extLst>
          </p:cNvPr>
          <p:cNvSpPr txBox="1"/>
          <p:nvPr/>
        </p:nvSpPr>
        <p:spPr>
          <a:xfrm>
            <a:off x="796471" y="3413468"/>
            <a:ext cx="3432628"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400" b="1">
                <a:solidFill>
                  <a:srgbClr val="1A325C"/>
                </a:solidFill>
                <a:latin typeface="Verdana"/>
              </a:rPr>
              <a:t>Envía tu proyecto con anticipación, no dejes tu postulación para los últimos días​</a:t>
            </a:r>
            <a:endParaRPr lang="es-ES" sz="1400" b="1">
              <a:solidFill>
                <a:srgbClr val="1A325C"/>
              </a:solidFill>
              <a:latin typeface="Verdana"/>
              <a:ea typeface="Verdana"/>
            </a:endParaRPr>
          </a:p>
        </p:txBody>
      </p:sp>
      <p:sp>
        <p:nvSpPr>
          <p:cNvPr id="18" name="CuadroTexto 17">
            <a:extLst>
              <a:ext uri="{FF2B5EF4-FFF2-40B4-BE49-F238E27FC236}">
                <a16:creationId xmlns:a16="http://schemas.microsoft.com/office/drawing/2014/main" id="{82248802-E734-FB38-53EF-289CFEB45047}"/>
              </a:ext>
            </a:extLst>
          </p:cNvPr>
          <p:cNvSpPr txBox="1"/>
          <p:nvPr/>
        </p:nvSpPr>
        <p:spPr>
          <a:xfrm>
            <a:off x="4609803" y="3410584"/>
            <a:ext cx="3285763"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defTabSz="457189"/>
            <a:r>
              <a:rPr lang="es-ES" sz="1400" b="1">
                <a:solidFill>
                  <a:srgbClr val="1A325C"/>
                </a:solidFill>
                <a:latin typeface="Verdana"/>
              </a:rPr>
              <a:t>Recuerda que ninguna capacitación o charla, reemplazará una correcta lectura de las bases de concurso</a:t>
            </a:r>
          </a:p>
        </p:txBody>
      </p:sp>
    </p:spTree>
    <p:extLst>
      <p:ext uri="{BB962C8B-B14F-4D97-AF65-F5344CB8AC3E}">
        <p14:creationId xmlns:p14="http://schemas.microsoft.com/office/powerpoint/2010/main" val="9614425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pptes-fondos-0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Imagen 6"/>
          <p:cNvPicPr>
            <a:picLocks noChangeAspect="1"/>
          </p:cNvPicPr>
          <p:nvPr/>
        </p:nvPicPr>
        <p:blipFill>
          <a:blip r:embed="rId3"/>
          <a:stretch>
            <a:fillRect/>
          </a:stretch>
        </p:blipFill>
        <p:spPr>
          <a:xfrm>
            <a:off x="1844576" y="1919684"/>
            <a:ext cx="1140246" cy="1042023"/>
          </a:xfrm>
          <a:prstGeom prst="rect">
            <a:avLst/>
          </a:prstGeom>
        </p:spPr>
      </p:pic>
      <p:pic>
        <p:nvPicPr>
          <p:cNvPr id="10" name="Imagen 9"/>
          <p:cNvPicPr>
            <a:picLocks noChangeAspect="1"/>
          </p:cNvPicPr>
          <p:nvPr/>
        </p:nvPicPr>
        <p:blipFill>
          <a:blip r:embed="rId4"/>
          <a:stretch>
            <a:fillRect/>
          </a:stretch>
        </p:blipFill>
        <p:spPr>
          <a:xfrm>
            <a:off x="3218122" y="2212479"/>
            <a:ext cx="2006185" cy="466083"/>
          </a:xfrm>
          <a:prstGeom prst="rect">
            <a:avLst/>
          </a:prstGeom>
        </p:spPr>
      </p:pic>
      <p:pic>
        <p:nvPicPr>
          <p:cNvPr id="12" name="Imagen 11"/>
          <p:cNvPicPr>
            <a:picLocks noChangeAspect="1"/>
          </p:cNvPicPr>
          <p:nvPr/>
        </p:nvPicPr>
        <p:blipFill>
          <a:blip r:embed="rId5"/>
          <a:stretch>
            <a:fillRect/>
          </a:stretch>
        </p:blipFill>
        <p:spPr>
          <a:xfrm>
            <a:off x="3682859" y="5026458"/>
            <a:ext cx="1778283" cy="117042"/>
          </a:xfrm>
          <a:prstGeom prst="rect">
            <a:avLst/>
          </a:prstGeom>
        </p:spPr>
      </p:pic>
    </p:spTree>
    <p:extLst>
      <p:ext uri="{BB962C8B-B14F-4D97-AF65-F5344CB8AC3E}">
        <p14:creationId xmlns:p14="http://schemas.microsoft.com/office/powerpoint/2010/main" val="29180566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ptes-fondos-1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aphicFrame>
        <p:nvGraphicFramePr>
          <p:cNvPr id="2" name="Tabla 1"/>
          <p:cNvGraphicFramePr>
            <a:graphicFrameLocks noGrp="1"/>
          </p:cNvGraphicFramePr>
          <p:nvPr>
            <p:extLst>
              <p:ext uri="{D42A27DB-BD31-4B8C-83A1-F6EECF244321}">
                <p14:modId xmlns:p14="http://schemas.microsoft.com/office/powerpoint/2010/main" val="1209484867"/>
              </p:ext>
            </p:extLst>
          </p:nvPr>
        </p:nvGraphicFramePr>
        <p:xfrm>
          <a:off x="2069944" y="1421780"/>
          <a:ext cx="4049283" cy="2937513"/>
        </p:xfrm>
        <a:graphic>
          <a:graphicData uri="http://schemas.openxmlformats.org/drawingml/2006/table">
            <a:tbl>
              <a:tblPr firstRow="1" bandRow="1">
                <a:tableStyleId>{2D5ABB26-0587-4C30-8999-92F81FD0307C}</a:tableStyleId>
              </a:tblPr>
              <a:tblGrid>
                <a:gridCol w="669073">
                  <a:extLst>
                    <a:ext uri="{9D8B030D-6E8A-4147-A177-3AD203B41FA5}">
                      <a16:colId xmlns:a16="http://schemas.microsoft.com/office/drawing/2014/main" val="3135774667"/>
                    </a:ext>
                  </a:extLst>
                </a:gridCol>
                <a:gridCol w="1575109">
                  <a:extLst>
                    <a:ext uri="{9D8B030D-6E8A-4147-A177-3AD203B41FA5}">
                      <a16:colId xmlns:a16="http://schemas.microsoft.com/office/drawing/2014/main" val="20000"/>
                    </a:ext>
                  </a:extLst>
                </a:gridCol>
                <a:gridCol w="1805101">
                  <a:extLst>
                    <a:ext uri="{9D8B030D-6E8A-4147-A177-3AD203B41FA5}">
                      <a16:colId xmlns:a16="http://schemas.microsoft.com/office/drawing/2014/main" val="20004"/>
                    </a:ext>
                  </a:extLst>
                </a:gridCol>
              </a:tblGrid>
              <a:tr h="491216">
                <a:tc>
                  <a:txBody>
                    <a:bodyPr/>
                    <a:lstStyle/>
                    <a:p>
                      <a:pPr lvl="0" algn="ctr">
                        <a:buNone/>
                      </a:pPr>
                      <a:endParaRPr lang="es-ES" sz="800" b="0">
                        <a:solidFill>
                          <a:srgbClr val="EEE0D1"/>
                        </a:solidFill>
                        <a:latin typeface="Verdana"/>
                        <a:cs typeface="Verdana"/>
                      </a:endParaRPr>
                    </a:p>
                    <a:p>
                      <a:pPr lvl="0" algn="ctr">
                        <a:buNone/>
                      </a:pPr>
                      <a:r>
                        <a:rPr lang="es-ES" sz="800" b="0">
                          <a:solidFill>
                            <a:srgbClr val="EEE0D1"/>
                          </a:solidFill>
                          <a:latin typeface="Verdana"/>
                          <a:cs typeface="Verdana"/>
                        </a:rPr>
                        <a:t>PERIODO </a:t>
                      </a:r>
                    </a:p>
                  </a:txBody>
                  <a:tcPr anchor="ctr">
                    <a:lnL w="3174">
                      <a:solidFill>
                        <a:srgbClr val="0E397E"/>
                      </a:solidFill>
                    </a:lnL>
                    <a:lnR w="3174">
                      <a:solidFill>
                        <a:srgbClr val="0E397E"/>
                      </a:solidFill>
                    </a:lnR>
                    <a:lnT w="3174">
                      <a:solidFill>
                        <a:srgbClr val="0E397E"/>
                      </a:solidFill>
                    </a:lnT>
                    <a:lnB w="3174">
                      <a:solidFill>
                        <a:srgbClr val="0E397E"/>
                      </a:solidFill>
                    </a:lnB>
                    <a:solidFill>
                      <a:srgbClr val="1A325C"/>
                    </a:solidFill>
                  </a:tcPr>
                </a:tc>
                <a:tc>
                  <a:txBody>
                    <a:bodyPr/>
                    <a:lstStyle/>
                    <a:p>
                      <a:pPr lvl="0" algn="ctr">
                        <a:buNone/>
                      </a:pPr>
                      <a:r>
                        <a:rPr lang="es-ES" sz="1000" b="0">
                          <a:solidFill>
                            <a:srgbClr val="EEE0D1"/>
                          </a:solidFill>
                          <a:latin typeface="Verdana"/>
                          <a:cs typeface="Verdana"/>
                        </a:rPr>
                        <a:t>FONDART NACIONAL</a:t>
                      </a:r>
                    </a:p>
                  </a:txBody>
                  <a:tcPr anchor="ctr">
                    <a:lnL w="3174" cap="flat" cmpd="sng" algn="ctr">
                      <a:solidFill>
                        <a:srgbClr val="0E397E"/>
                      </a:solidFill>
                      <a:prstDash val="solid"/>
                      <a:round/>
                      <a:headEnd type="none" w="med" len="med"/>
                      <a:tailEnd type="none" w="med" len="med"/>
                    </a:lnL>
                    <a:lnR w="3175" cap="flat" cmpd="sng" algn="ctr">
                      <a:solidFill>
                        <a:srgbClr val="0E397E"/>
                      </a:solidFill>
                      <a:prstDash val="solid"/>
                      <a:round/>
                      <a:headEnd type="none" w="med" len="med"/>
                      <a:tailEnd type="none" w="med" len="med"/>
                    </a:lnR>
                    <a:lnT w="3175" cap="flat" cmpd="sng" algn="ctr">
                      <a:solidFill>
                        <a:srgbClr val="0E397E"/>
                      </a:solidFill>
                      <a:prstDash val="solid"/>
                      <a:round/>
                      <a:headEnd type="none" w="med" len="med"/>
                      <a:tailEnd type="none" w="med" len="med"/>
                    </a:lnT>
                    <a:lnB w="3175" cap="flat" cmpd="sng" algn="ctr">
                      <a:solidFill>
                        <a:srgbClr val="0E397E"/>
                      </a:solidFill>
                      <a:prstDash val="solid"/>
                      <a:round/>
                      <a:headEnd type="none" w="med" len="med"/>
                      <a:tailEnd type="none" w="med" len="med"/>
                    </a:lnB>
                    <a:solidFill>
                      <a:srgbClr val="1A325C"/>
                    </a:solidFill>
                  </a:tcPr>
                </a:tc>
                <a:tc>
                  <a:txBody>
                    <a:bodyPr/>
                    <a:lstStyle/>
                    <a:p>
                      <a:pPr algn="ctr"/>
                      <a:r>
                        <a:rPr lang="es-ES" sz="1000" b="0">
                          <a:solidFill>
                            <a:srgbClr val="EEE0D1"/>
                          </a:solidFill>
                          <a:latin typeface="Verdana"/>
                          <a:cs typeface="Verdana"/>
                        </a:rPr>
                        <a:t>FONDART REGIONAL</a:t>
                      </a:r>
                    </a:p>
                  </a:txBody>
                  <a:tcPr anchor="ctr">
                    <a:lnL w="3175" cap="flat" cmpd="sng" algn="ctr">
                      <a:solidFill>
                        <a:srgbClr val="0E397E"/>
                      </a:solidFill>
                      <a:prstDash val="solid"/>
                      <a:round/>
                      <a:headEnd type="none" w="med" len="med"/>
                      <a:tailEnd type="none" w="med" len="med"/>
                    </a:lnL>
                    <a:lnR w="3175" cap="flat" cmpd="sng" algn="ctr">
                      <a:solidFill>
                        <a:srgbClr val="0E397E"/>
                      </a:solidFill>
                      <a:prstDash val="solid"/>
                      <a:round/>
                      <a:headEnd type="none" w="med" len="med"/>
                      <a:tailEnd type="none" w="med" len="med"/>
                    </a:lnR>
                    <a:lnT w="3175" cap="flat" cmpd="sng" algn="ctr">
                      <a:solidFill>
                        <a:srgbClr val="0E397E"/>
                      </a:solidFill>
                      <a:prstDash val="solid"/>
                      <a:round/>
                      <a:headEnd type="none" w="med" len="med"/>
                      <a:tailEnd type="none" w="med" len="med"/>
                    </a:lnT>
                    <a:lnB w="3175" cap="flat" cmpd="sng" algn="ctr">
                      <a:solidFill>
                        <a:srgbClr val="0E397E"/>
                      </a:solidFill>
                      <a:prstDash val="solid"/>
                      <a:round/>
                      <a:headEnd type="none" w="med" len="med"/>
                      <a:tailEnd type="none" w="med" len="med"/>
                    </a:lnB>
                    <a:solidFill>
                      <a:srgbClr val="1A325C"/>
                    </a:solidFill>
                  </a:tcPr>
                </a:tc>
                <a:extLst>
                  <a:ext uri="{0D108BD9-81ED-4DB2-BD59-A6C34878D82A}">
                    <a16:rowId xmlns:a16="http://schemas.microsoft.com/office/drawing/2014/main" val="10000"/>
                  </a:ext>
                </a:extLst>
              </a:tr>
              <a:tr h="550591">
                <a:tc rowSpan="2">
                  <a:txBody>
                    <a:bodyPr/>
                    <a:lstStyle/>
                    <a:p>
                      <a:pPr lvl="0">
                        <a:buNone/>
                      </a:pPr>
                      <a:endParaRPr lang="es-ES" sz="900">
                        <a:latin typeface="Verdana"/>
                        <a:ea typeface="Verdana"/>
                        <a:cs typeface="Verdana" panose="020B0604030504040204" pitchFamily="34" charset="0"/>
                      </a:endParaRPr>
                    </a:p>
                    <a:p>
                      <a:pPr lvl="0">
                        <a:buNone/>
                      </a:pPr>
                      <a:endParaRPr lang="es-ES" sz="900">
                        <a:latin typeface="Verdana"/>
                        <a:ea typeface="Verdana"/>
                        <a:cs typeface="Verdana" panose="020B0604030504040204" pitchFamily="34" charset="0"/>
                      </a:endParaRPr>
                    </a:p>
                    <a:p>
                      <a:pPr lvl="0">
                        <a:buNone/>
                      </a:pPr>
                      <a:r>
                        <a:rPr lang="es-ES" sz="900">
                          <a:latin typeface="Verdana"/>
                          <a:ea typeface="Verdana"/>
                          <a:cs typeface="Verdana" panose="020B0604030504040204" pitchFamily="34" charset="0"/>
                        </a:rPr>
                        <a:t>1°</a:t>
                      </a:r>
                      <a:endParaRPr lang="es-ES" sz="900">
                        <a:latin typeface="Verdana"/>
                        <a:ea typeface="Verdana"/>
                      </a:endParaRPr>
                    </a:p>
                  </a:txBody>
                  <a:tcPr>
                    <a:lnL w="3174">
                      <a:solidFill>
                        <a:srgbClr val="0E397E"/>
                      </a:solidFill>
                    </a:lnL>
                    <a:lnR w="3174">
                      <a:solidFill>
                        <a:srgbClr val="0E397E"/>
                      </a:solidFill>
                    </a:lnR>
                    <a:lnT w="3174">
                      <a:solidFill>
                        <a:srgbClr val="0E397E"/>
                      </a:solidFill>
                    </a:lnT>
                    <a:lnB w="3174">
                      <a:solidFill>
                        <a:srgbClr val="0E397E"/>
                      </a:solidFill>
                    </a:lnB>
                    <a:noFill/>
                  </a:tcPr>
                </a:tc>
                <a:tc>
                  <a:txBody>
                    <a:bodyPr/>
                    <a:lstStyle/>
                    <a:p>
                      <a:pPr algn="just"/>
                      <a:endParaRPr lang="es-ES" sz="1000" kern="1200">
                        <a:solidFill>
                          <a:srgbClr val="1A325C"/>
                        </a:solidFill>
                        <a:latin typeface="Verdana"/>
                        <a:ea typeface="+mn-ea"/>
                        <a:cs typeface="+mn-cs"/>
                      </a:endParaRPr>
                    </a:p>
                    <a:p>
                      <a:pPr lvl="0" algn="just">
                        <a:buNone/>
                      </a:pPr>
                      <a:r>
                        <a:rPr lang="es-ES" sz="1000" kern="1200">
                          <a:solidFill>
                            <a:srgbClr val="1A325C"/>
                          </a:solidFill>
                          <a:latin typeface="Verdana"/>
                          <a:ea typeface="+mn-ea"/>
                          <a:cs typeface="+mn-cs"/>
                        </a:rPr>
                        <a:t>BECAS CHILE CREA</a:t>
                      </a:r>
                    </a:p>
                  </a:txBody>
                  <a:tcPr>
                    <a:lnL w="3174" cap="flat" cmpd="sng" algn="ctr">
                      <a:solidFill>
                        <a:srgbClr val="0E397E"/>
                      </a:solidFill>
                      <a:prstDash val="solid"/>
                      <a:round/>
                      <a:headEnd type="none" w="med" len="med"/>
                      <a:tailEnd type="none" w="med" len="med"/>
                    </a:lnL>
                    <a:lnR w="3175" cap="flat" cmpd="sng" algn="ctr">
                      <a:solidFill>
                        <a:srgbClr val="0E397E"/>
                      </a:solidFill>
                      <a:prstDash val="solid"/>
                      <a:round/>
                      <a:headEnd type="none" w="med" len="med"/>
                      <a:tailEnd type="none" w="med" len="med"/>
                    </a:lnR>
                    <a:lnT w="3175" cap="flat" cmpd="sng" algn="ctr">
                      <a:solidFill>
                        <a:srgbClr val="0E397E"/>
                      </a:solidFill>
                      <a:prstDash val="solid"/>
                      <a:round/>
                      <a:headEnd type="none" w="med" len="med"/>
                      <a:tailEnd type="none" w="med" len="med"/>
                    </a:lnT>
                    <a:lnB w="3175" cap="flat" cmpd="sng" algn="ctr">
                      <a:solidFill>
                        <a:srgbClr val="0E397E"/>
                      </a:solidFill>
                      <a:prstDash val="solid"/>
                      <a:round/>
                      <a:headEnd type="none" w="med" len="med"/>
                      <a:tailEnd type="none" w="med" len="med"/>
                    </a:lnB>
                    <a:noFill/>
                  </a:tcPr>
                </a:tc>
                <a:tc>
                  <a:txBody>
                    <a:bodyPr/>
                    <a:lstStyle/>
                    <a:p>
                      <a:pPr marL="0" lvl="0" indent="0" algn="just">
                        <a:lnSpc>
                          <a:spcPct val="100000"/>
                        </a:lnSpc>
                        <a:buNone/>
                      </a:pPr>
                      <a:r>
                        <a:rPr lang="es-ES" sz="1000" kern="1200" noProof="0">
                          <a:solidFill>
                            <a:srgbClr val="1A325C"/>
                          </a:solidFill>
                          <a:latin typeface="Verdana"/>
                          <a:ea typeface="+mn-ea"/>
                          <a:cs typeface="+mn-cs"/>
                        </a:rPr>
                        <a:t>ORG. DE MUESTRAS, FERIAS, ENCUENTROS Y FESTIVALES</a:t>
                      </a:r>
                    </a:p>
                  </a:txBody>
                  <a:tcPr>
                    <a:lnL w="3175" cap="flat" cmpd="sng" algn="ctr">
                      <a:solidFill>
                        <a:srgbClr val="0E397E"/>
                      </a:solidFill>
                      <a:prstDash val="solid"/>
                      <a:round/>
                      <a:headEnd type="none" w="med" len="med"/>
                      <a:tailEnd type="none" w="med" len="med"/>
                    </a:lnL>
                    <a:lnR w="3175" cap="flat" cmpd="sng" algn="ctr">
                      <a:solidFill>
                        <a:srgbClr val="0E397E"/>
                      </a:solidFill>
                      <a:prstDash val="solid"/>
                      <a:round/>
                      <a:headEnd type="none" w="med" len="med"/>
                      <a:tailEnd type="none" w="med" len="med"/>
                    </a:lnR>
                    <a:lnT w="3175" cap="flat" cmpd="sng" algn="ctr">
                      <a:solidFill>
                        <a:srgbClr val="0E397E"/>
                      </a:solidFill>
                      <a:prstDash val="solid"/>
                      <a:round/>
                      <a:headEnd type="none" w="med" len="med"/>
                      <a:tailEnd type="none" w="med" len="med"/>
                    </a:lnT>
                    <a:lnB w="3175" cap="flat" cmpd="sng" algn="ctr">
                      <a:solidFill>
                        <a:srgbClr val="0E397E"/>
                      </a:solidFill>
                      <a:prstDash val="solid"/>
                      <a:round/>
                      <a:headEnd type="none" w="med" len="med"/>
                      <a:tailEnd type="none" w="med" len="med"/>
                    </a:lnB>
                    <a:noFill/>
                  </a:tcPr>
                </a:tc>
                <a:extLst>
                  <a:ext uri="{0D108BD9-81ED-4DB2-BD59-A6C34878D82A}">
                    <a16:rowId xmlns:a16="http://schemas.microsoft.com/office/drawing/2014/main" val="10001"/>
                  </a:ext>
                </a:extLst>
              </a:tr>
              <a:tr h="348475">
                <a:tc vMerge="1">
                  <a:txBody>
                    <a:bodyPr/>
                    <a:lstStyle/>
                    <a:p>
                      <a:endParaRPr lang="es-ES"/>
                    </a:p>
                  </a:txBody>
                  <a:tcPr>
                    <a:lnL w="3174">
                      <a:solidFill>
                        <a:srgbClr val="0E397E"/>
                      </a:solidFill>
                    </a:lnL>
                    <a:lnR w="3174">
                      <a:solidFill>
                        <a:srgbClr val="0E397E"/>
                      </a:solidFill>
                    </a:lnR>
                    <a:lnT w="3174">
                      <a:solidFill>
                        <a:srgbClr val="0E397E"/>
                      </a:solidFill>
                    </a:lnT>
                    <a:lnB w="3174">
                      <a:solidFill>
                        <a:srgbClr val="0E397E"/>
                      </a:solidFill>
                    </a:lnB>
                    <a:noFill/>
                  </a:tcPr>
                </a:tc>
                <a:tc>
                  <a:txBody>
                    <a:bodyPr/>
                    <a:lstStyle/>
                    <a:p>
                      <a:pPr algn="just"/>
                      <a:r>
                        <a:rPr lang="es-ES" sz="1000" kern="1200">
                          <a:solidFill>
                            <a:srgbClr val="1A325C"/>
                          </a:solidFill>
                          <a:latin typeface="Verdana"/>
                          <a:ea typeface="+mn-ea"/>
                          <a:cs typeface="+mn-cs"/>
                        </a:rPr>
                        <a:t>INVESTIGACIÓN</a:t>
                      </a:r>
                      <a:endParaRPr lang="es-ES"/>
                    </a:p>
                  </a:txBody>
                  <a:tcPr>
                    <a:lnL w="3175" cap="flat" cmpd="sng" algn="ctr">
                      <a:solidFill>
                        <a:srgbClr val="0E397E"/>
                      </a:solidFill>
                      <a:prstDash val="solid"/>
                      <a:round/>
                      <a:headEnd type="none" w="med" len="med"/>
                      <a:tailEnd type="none" w="med" len="med"/>
                    </a:lnL>
                    <a:lnR w="3175" cap="flat" cmpd="sng" algn="ctr">
                      <a:solidFill>
                        <a:srgbClr val="0E397E"/>
                      </a:solidFill>
                      <a:prstDash val="solid"/>
                      <a:round/>
                      <a:headEnd type="none" w="med" len="med"/>
                      <a:tailEnd type="none" w="med" len="med"/>
                    </a:lnR>
                    <a:lnT w="3175" cap="flat" cmpd="sng" algn="ctr">
                      <a:solidFill>
                        <a:srgbClr val="0E397E"/>
                      </a:solidFill>
                      <a:prstDash val="solid"/>
                      <a:round/>
                      <a:headEnd type="none" w="med" len="med"/>
                      <a:tailEnd type="none" w="med" len="med"/>
                    </a:lnT>
                    <a:lnB w="3175" cap="flat" cmpd="sng" algn="ctr">
                      <a:solidFill>
                        <a:srgbClr val="0E397E"/>
                      </a:solidFill>
                      <a:prstDash val="solid"/>
                      <a:round/>
                      <a:headEnd type="none" w="med" len="med"/>
                      <a:tailEnd type="none" w="med" len="med"/>
                    </a:lnB>
                    <a:noFill/>
                  </a:tcPr>
                </a:tc>
                <a:tc>
                  <a:txBody>
                    <a:bodyPr/>
                    <a:lstStyle/>
                    <a:p>
                      <a:pPr algn="just"/>
                      <a:r>
                        <a:rPr lang="es-ES" sz="1000" kern="1200">
                          <a:solidFill>
                            <a:srgbClr val="1A325C"/>
                          </a:solidFill>
                          <a:latin typeface="Verdana"/>
                          <a:ea typeface="+mn-ea"/>
                          <a:cs typeface="+mn-cs"/>
                        </a:rPr>
                        <a:t>-</a:t>
                      </a:r>
                      <a:endParaRPr lang="es-ES"/>
                    </a:p>
                  </a:txBody>
                  <a:tcPr>
                    <a:lnL w="3175" cap="flat" cmpd="sng" algn="ctr">
                      <a:solidFill>
                        <a:srgbClr val="0E397E"/>
                      </a:solidFill>
                      <a:prstDash val="solid"/>
                      <a:round/>
                      <a:headEnd type="none" w="med" len="med"/>
                      <a:tailEnd type="none" w="med" len="med"/>
                    </a:lnL>
                    <a:lnR w="3175" cap="flat" cmpd="sng" algn="ctr">
                      <a:solidFill>
                        <a:srgbClr val="0E397E"/>
                      </a:solidFill>
                      <a:prstDash val="solid"/>
                      <a:round/>
                      <a:headEnd type="none" w="med" len="med"/>
                      <a:tailEnd type="none" w="med" len="med"/>
                    </a:lnR>
                    <a:lnT w="3175" cap="flat" cmpd="sng" algn="ctr">
                      <a:solidFill>
                        <a:srgbClr val="0E397E"/>
                      </a:solidFill>
                      <a:prstDash val="solid"/>
                      <a:round/>
                      <a:headEnd type="none" w="med" len="med"/>
                      <a:tailEnd type="none" w="med" len="med"/>
                    </a:lnT>
                    <a:lnB w="3175" cap="flat" cmpd="sng" algn="ctr">
                      <a:solidFill>
                        <a:srgbClr val="0E397E"/>
                      </a:solidFill>
                      <a:prstDash val="solid"/>
                      <a:round/>
                      <a:headEnd type="none" w="med" len="med"/>
                      <a:tailEnd type="none" w="med" len="med"/>
                    </a:lnB>
                    <a:noFill/>
                  </a:tcPr>
                </a:tc>
                <a:extLst>
                  <a:ext uri="{0D108BD9-81ED-4DB2-BD59-A6C34878D82A}">
                    <a16:rowId xmlns:a16="http://schemas.microsoft.com/office/drawing/2014/main" val="10002"/>
                  </a:ext>
                </a:extLst>
              </a:tr>
              <a:tr h="397262">
                <a:tc rowSpan="4">
                  <a:txBody>
                    <a:bodyPr/>
                    <a:lstStyle/>
                    <a:p>
                      <a:pPr lvl="0">
                        <a:buNone/>
                      </a:pPr>
                      <a:endParaRPr lang="es-ES" sz="900">
                        <a:latin typeface="Verdana"/>
                        <a:ea typeface="Verdana"/>
                        <a:cs typeface="Verdana" panose="020B0604030504040204" pitchFamily="34" charset="0"/>
                      </a:endParaRPr>
                    </a:p>
                    <a:p>
                      <a:pPr lvl="0">
                        <a:buNone/>
                      </a:pPr>
                      <a:endParaRPr lang="es-ES" sz="900">
                        <a:latin typeface="Verdana"/>
                        <a:ea typeface="Verdana"/>
                        <a:cs typeface="Verdana" panose="020B0604030504040204" pitchFamily="34" charset="0"/>
                      </a:endParaRPr>
                    </a:p>
                    <a:p>
                      <a:pPr lvl="0">
                        <a:buNone/>
                      </a:pPr>
                      <a:endParaRPr lang="es-ES" sz="900">
                        <a:latin typeface="Verdana"/>
                        <a:ea typeface="Verdana"/>
                        <a:cs typeface="Verdana" panose="020B0604030504040204" pitchFamily="34" charset="0"/>
                      </a:endParaRPr>
                    </a:p>
                    <a:p>
                      <a:pPr lvl="0">
                        <a:buNone/>
                      </a:pPr>
                      <a:endParaRPr lang="es-ES" sz="900">
                        <a:latin typeface="Verdana"/>
                        <a:ea typeface="Verdana"/>
                        <a:cs typeface="Verdana" panose="020B0604030504040204" pitchFamily="34" charset="0"/>
                      </a:endParaRPr>
                    </a:p>
                    <a:p>
                      <a:pPr lvl="0">
                        <a:buNone/>
                      </a:pPr>
                      <a:endParaRPr lang="es-ES" sz="900">
                        <a:latin typeface="Verdana"/>
                        <a:ea typeface="Verdana"/>
                        <a:cs typeface="Verdana" panose="020B0604030504040204" pitchFamily="34" charset="0"/>
                      </a:endParaRPr>
                    </a:p>
                    <a:p>
                      <a:pPr lvl="0">
                        <a:buNone/>
                      </a:pPr>
                      <a:r>
                        <a:rPr lang="es-ES" sz="900">
                          <a:latin typeface="Verdana"/>
                          <a:ea typeface="Verdana"/>
                          <a:cs typeface="Verdana" panose="020B0604030504040204" pitchFamily="34" charset="0"/>
                        </a:rPr>
                        <a:t>2°</a:t>
                      </a:r>
                      <a:endParaRPr lang="es-ES"/>
                    </a:p>
                    <a:p>
                      <a:pPr lvl="0">
                        <a:buNone/>
                      </a:pPr>
                      <a:endParaRPr lang="es-ES" sz="900">
                        <a:latin typeface="Verdana"/>
                        <a:ea typeface="Verdana"/>
                      </a:endParaRPr>
                    </a:p>
                  </a:txBody>
                  <a:tcPr>
                    <a:lnL w="3174">
                      <a:solidFill>
                        <a:srgbClr val="0E397E"/>
                      </a:solidFill>
                    </a:lnL>
                    <a:lnR w="3174">
                      <a:solidFill>
                        <a:srgbClr val="0E397E"/>
                      </a:solidFill>
                    </a:lnR>
                    <a:lnT w="3174">
                      <a:solidFill>
                        <a:srgbClr val="0E397E"/>
                      </a:solidFill>
                    </a:lnT>
                    <a:lnB w="3174">
                      <a:solidFill>
                        <a:srgbClr val="0E397E"/>
                      </a:solidFill>
                    </a:lnB>
                    <a:noFill/>
                  </a:tcPr>
                </a:tc>
                <a:tc>
                  <a:txBody>
                    <a:bodyPr/>
                    <a:lstStyle/>
                    <a:p>
                      <a:pPr algn="just"/>
                      <a:r>
                        <a:rPr lang="es-ES" sz="1000" kern="1200">
                          <a:solidFill>
                            <a:srgbClr val="1A325C"/>
                          </a:solidFill>
                          <a:latin typeface="Verdana"/>
                          <a:ea typeface="+mn-ea"/>
                          <a:cs typeface="+mn-cs"/>
                        </a:rPr>
                        <a:t>CREACIÓN ARTÍSTICA</a:t>
                      </a:r>
                    </a:p>
                  </a:txBody>
                  <a:tcPr>
                    <a:lnL w="3174" cap="flat" cmpd="sng" algn="ctr">
                      <a:solidFill>
                        <a:srgbClr val="0E397E"/>
                      </a:solidFill>
                      <a:prstDash val="solid"/>
                      <a:round/>
                      <a:headEnd type="none" w="med" len="med"/>
                      <a:tailEnd type="none" w="med" len="med"/>
                    </a:lnL>
                    <a:lnR w="3175" cap="flat" cmpd="sng" algn="ctr">
                      <a:solidFill>
                        <a:srgbClr val="0E397E"/>
                      </a:solidFill>
                      <a:prstDash val="solid"/>
                      <a:round/>
                      <a:headEnd type="none" w="med" len="med"/>
                      <a:tailEnd type="none" w="med" len="med"/>
                    </a:lnR>
                    <a:lnT w="3175" cap="flat" cmpd="sng" algn="ctr">
                      <a:solidFill>
                        <a:srgbClr val="0E397E"/>
                      </a:solidFill>
                      <a:prstDash val="solid"/>
                      <a:round/>
                      <a:headEnd type="none" w="med" len="med"/>
                      <a:tailEnd type="none" w="med" len="med"/>
                    </a:lnT>
                    <a:lnB w="3175" cap="flat" cmpd="sng" algn="ctr">
                      <a:solidFill>
                        <a:srgbClr val="0E397E"/>
                      </a:solidFill>
                      <a:prstDash val="solid"/>
                      <a:round/>
                      <a:headEnd type="none" w="med" len="med"/>
                      <a:tailEnd type="none" w="med" len="med"/>
                    </a:lnB>
                    <a:noFill/>
                  </a:tcPr>
                </a:tc>
                <a:tc>
                  <a:txBody>
                    <a:bodyPr/>
                    <a:lstStyle/>
                    <a:p>
                      <a:pPr algn="just"/>
                      <a:r>
                        <a:rPr lang="es-ES" sz="1000" kern="1200">
                          <a:solidFill>
                            <a:srgbClr val="1A325C"/>
                          </a:solidFill>
                          <a:latin typeface="Verdana"/>
                          <a:ea typeface="+mn-ea"/>
                          <a:cs typeface="+mn-cs"/>
                        </a:rPr>
                        <a:t>CULTURAS REGIONALES</a:t>
                      </a:r>
                      <a:endParaRPr lang="es-ES"/>
                    </a:p>
                  </a:txBody>
                  <a:tcPr>
                    <a:lnL w="3175" cap="flat" cmpd="sng" algn="ctr">
                      <a:solidFill>
                        <a:srgbClr val="0E397E"/>
                      </a:solidFill>
                      <a:prstDash val="solid"/>
                      <a:round/>
                      <a:headEnd type="none" w="med" len="med"/>
                      <a:tailEnd type="none" w="med" len="med"/>
                    </a:lnL>
                    <a:lnR w="3175" cap="flat" cmpd="sng" algn="ctr">
                      <a:solidFill>
                        <a:srgbClr val="0E397E"/>
                      </a:solidFill>
                      <a:prstDash val="solid"/>
                      <a:round/>
                      <a:headEnd type="none" w="med" len="med"/>
                      <a:tailEnd type="none" w="med" len="med"/>
                    </a:lnR>
                    <a:lnT w="3175" cap="flat" cmpd="sng" algn="ctr">
                      <a:solidFill>
                        <a:srgbClr val="0E397E"/>
                      </a:solidFill>
                      <a:prstDash val="solid"/>
                      <a:round/>
                      <a:headEnd type="none" w="med" len="med"/>
                      <a:tailEnd type="none" w="med" len="med"/>
                    </a:lnT>
                    <a:lnB w="3175" cap="flat" cmpd="sng" algn="ctr">
                      <a:solidFill>
                        <a:srgbClr val="0E397E"/>
                      </a:solidFill>
                      <a:prstDash val="solid"/>
                      <a:round/>
                      <a:headEnd type="none" w="med" len="med"/>
                      <a:tailEnd type="none" w="med" len="med"/>
                    </a:lnB>
                    <a:noFill/>
                  </a:tcPr>
                </a:tc>
                <a:extLst>
                  <a:ext uri="{0D108BD9-81ED-4DB2-BD59-A6C34878D82A}">
                    <a16:rowId xmlns:a16="http://schemas.microsoft.com/office/drawing/2014/main" val="10003"/>
                  </a:ext>
                </a:extLst>
              </a:tr>
              <a:tr h="397262">
                <a:tc vMerge="1">
                  <a:txBody>
                    <a:bodyPr/>
                    <a:lstStyle/>
                    <a:p>
                      <a:endParaRPr lang="es-ES" sz="900">
                        <a:latin typeface="Verdana"/>
                        <a:ea typeface="Verdana"/>
                        <a:cs typeface="Verdana" panose="020B0604030504040204" pitchFamily="34" charset="0"/>
                      </a:endParaRPr>
                    </a:p>
                  </a:txBody>
                  <a:tcPr>
                    <a:lnL w="3174">
                      <a:solidFill>
                        <a:srgbClr val="0E397E"/>
                      </a:solidFill>
                    </a:lnL>
                    <a:lnR w="3174">
                      <a:solidFill>
                        <a:srgbClr val="0E397E"/>
                      </a:solidFill>
                    </a:lnR>
                    <a:lnT w="3174">
                      <a:solidFill>
                        <a:srgbClr val="0E397E"/>
                      </a:solidFill>
                    </a:lnT>
                    <a:lnB w="3174">
                      <a:solidFill>
                        <a:srgbClr val="0E397E"/>
                      </a:solidFill>
                    </a:lnB>
                    <a:noFill/>
                  </a:tcPr>
                </a:tc>
                <a:tc>
                  <a:txBody>
                    <a:bodyPr/>
                    <a:lstStyle/>
                    <a:p>
                      <a:pPr algn="just"/>
                      <a:r>
                        <a:rPr lang="es-ES" sz="1000" kern="1200">
                          <a:solidFill>
                            <a:srgbClr val="1A325C"/>
                          </a:solidFill>
                          <a:latin typeface="Verdana"/>
                          <a:ea typeface="+mn-ea"/>
                          <a:cs typeface="+mn-cs"/>
                        </a:rPr>
                        <a:t>INFRAESTRUCTURA CULTURAL</a:t>
                      </a:r>
                    </a:p>
                  </a:txBody>
                  <a:tcPr>
                    <a:lnL w="3175" cap="flat" cmpd="sng" algn="ctr">
                      <a:solidFill>
                        <a:srgbClr val="0E397E"/>
                      </a:solidFill>
                      <a:prstDash val="solid"/>
                      <a:round/>
                      <a:headEnd type="none" w="med" len="med"/>
                      <a:tailEnd type="none" w="med" len="med"/>
                    </a:lnL>
                    <a:lnR w="3175" cap="flat" cmpd="sng" algn="ctr">
                      <a:solidFill>
                        <a:srgbClr val="0E397E"/>
                      </a:solidFill>
                      <a:prstDash val="solid"/>
                      <a:round/>
                      <a:headEnd type="none" w="med" len="med"/>
                      <a:tailEnd type="none" w="med" len="med"/>
                    </a:lnR>
                    <a:lnT w="3175" cap="flat" cmpd="sng" algn="ctr">
                      <a:solidFill>
                        <a:srgbClr val="0E397E"/>
                      </a:solidFill>
                      <a:prstDash val="solid"/>
                      <a:round/>
                      <a:headEnd type="none" w="med" len="med"/>
                      <a:tailEnd type="none" w="med" len="med"/>
                    </a:lnT>
                    <a:lnB w="3175" cap="flat" cmpd="sng" algn="ctr">
                      <a:solidFill>
                        <a:srgbClr val="0E397E"/>
                      </a:solidFill>
                      <a:prstDash val="solid"/>
                      <a:round/>
                      <a:headEnd type="none" w="med" len="med"/>
                      <a:tailEnd type="none" w="med" len="med"/>
                    </a:lnB>
                    <a:noFill/>
                  </a:tcPr>
                </a:tc>
                <a:tc>
                  <a:txBody>
                    <a:bodyPr/>
                    <a:lstStyle/>
                    <a:p>
                      <a:pPr algn="just"/>
                      <a:r>
                        <a:rPr lang="es-ES" sz="1000" kern="1200">
                          <a:solidFill>
                            <a:srgbClr val="1A325C"/>
                          </a:solidFill>
                          <a:latin typeface="Verdana"/>
                          <a:ea typeface="+mn-ea"/>
                          <a:cs typeface="+mn-cs"/>
                        </a:rPr>
                        <a:t>ACTIVIDADES FORMATIVAS</a:t>
                      </a:r>
                    </a:p>
                  </a:txBody>
                  <a:tcPr>
                    <a:lnL w="3175" cap="flat" cmpd="sng" algn="ctr">
                      <a:solidFill>
                        <a:srgbClr val="0E397E"/>
                      </a:solidFill>
                      <a:prstDash val="solid"/>
                      <a:round/>
                      <a:headEnd type="none" w="med" len="med"/>
                      <a:tailEnd type="none" w="med" len="med"/>
                    </a:lnL>
                    <a:lnR w="3175" cap="flat" cmpd="sng" algn="ctr">
                      <a:solidFill>
                        <a:srgbClr val="0E397E"/>
                      </a:solidFill>
                      <a:prstDash val="solid"/>
                      <a:round/>
                      <a:headEnd type="none" w="med" len="med"/>
                      <a:tailEnd type="none" w="med" len="med"/>
                    </a:lnR>
                    <a:lnT w="3175" cap="flat" cmpd="sng" algn="ctr">
                      <a:solidFill>
                        <a:srgbClr val="0E397E"/>
                      </a:solidFill>
                      <a:prstDash val="solid"/>
                      <a:round/>
                      <a:headEnd type="none" w="med" len="med"/>
                      <a:tailEnd type="none" w="med" len="med"/>
                    </a:lnT>
                    <a:lnB w="3175" cap="flat" cmpd="sng" algn="ctr">
                      <a:solidFill>
                        <a:srgbClr val="0E397E"/>
                      </a:solidFill>
                      <a:prstDash val="solid"/>
                      <a:round/>
                      <a:headEnd type="none" w="med" len="med"/>
                      <a:tailEnd type="none" w="med" len="med"/>
                    </a:lnB>
                    <a:noFill/>
                  </a:tcPr>
                </a:tc>
                <a:extLst>
                  <a:ext uri="{0D108BD9-81ED-4DB2-BD59-A6C34878D82A}">
                    <a16:rowId xmlns:a16="http://schemas.microsoft.com/office/drawing/2014/main" val="10004"/>
                  </a:ext>
                </a:extLst>
              </a:tr>
              <a:tr h="355445">
                <a:tc vMerge="1">
                  <a:txBody>
                    <a:bodyPr/>
                    <a:lstStyle/>
                    <a:p>
                      <a:endParaRPr lang="es-ES" sz="900">
                        <a:latin typeface="Verdana"/>
                        <a:ea typeface="Verdana"/>
                        <a:cs typeface="Verdana" panose="020B0604030504040204" pitchFamily="34" charset="0"/>
                      </a:endParaRPr>
                    </a:p>
                  </a:txBody>
                  <a:tcPr>
                    <a:lnL w="3174">
                      <a:solidFill>
                        <a:srgbClr val="0E397E"/>
                      </a:solidFill>
                    </a:lnL>
                    <a:lnR w="3174">
                      <a:solidFill>
                        <a:srgbClr val="0E397E"/>
                      </a:solidFill>
                    </a:lnR>
                    <a:lnT w="3174">
                      <a:solidFill>
                        <a:srgbClr val="0E397E"/>
                      </a:solidFill>
                    </a:lnT>
                    <a:lnB w="3174">
                      <a:solidFill>
                        <a:srgbClr val="0E397E"/>
                      </a:solidFill>
                    </a:lnB>
                    <a:noFill/>
                  </a:tcPr>
                </a:tc>
                <a:tc>
                  <a:txBody>
                    <a:bodyPr/>
                    <a:lstStyle/>
                    <a:p>
                      <a:pPr algn="just"/>
                      <a:r>
                        <a:rPr lang="es-ES" sz="1000" kern="1200">
                          <a:solidFill>
                            <a:srgbClr val="1A325C"/>
                          </a:solidFill>
                          <a:latin typeface="Verdana"/>
                          <a:ea typeface="+mn-ea"/>
                          <a:cs typeface="+mn-cs"/>
                        </a:rPr>
                        <a:t>-</a:t>
                      </a:r>
                    </a:p>
                  </a:txBody>
                  <a:tcPr>
                    <a:lnL w="3175" cap="flat" cmpd="sng" algn="ctr">
                      <a:solidFill>
                        <a:srgbClr val="0E397E"/>
                      </a:solidFill>
                      <a:prstDash val="solid"/>
                      <a:round/>
                      <a:headEnd type="none" w="med" len="med"/>
                      <a:tailEnd type="none" w="med" len="med"/>
                    </a:lnL>
                    <a:lnR w="3175" cap="flat" cmpd="sng" algn="ctr">
                      <a:solidFill>
                        <a:srgbClr val="0E397E"/>
                      </a:solidFill>
                      <a:prstDash val="solid"/>
                      <a:round/>
                      <a:headEnd type="none" w="med" len="med"/>
                      <a:tailEnd type="none" w="med" len="med"/>
                    </a:lnR>
                    <a:lnT w="3175" cap="flat" cmpd="sng" algn="ctr">
                      <a:solidFill>
                        <a:srgbClr val="0E397E"/>
                      </a:solidFill>
                      <a:prstDash val="solid"/>
                      <a:round/>
                      <a:headEnd type="none" w="med" len="med"/>
                      <a:tailEnd type="none" w="med" len="med"/>
                    </a:lnT>
                    <a:lnB w="3175" cap="flat" cmpd="sng" algn="ctr">
                      <a:solidFill>
                        <a:srgbClr val="0E397E"/>
                      </a:solidFill>
                      <a:prstDash val="solid"/>
                      <a:round/>
                      <a:headEnd type="none" w="med" len="med"/>
                      <a:tailEnd type="none" w="med" len="med"/>
                    </a:lnB>
                    <a:noFill/>
                  </a:tcPr>
                </a:tc>
                <a:tc>
                  <a:txBody>
                    <a:bodyPr/>
                    <a:lstStyle/>
                    <a:p>
                      <a:pPr algn="just"/>
                      <a:r>
                        <a:rPr lang="es-ES" sz="1000" kern="1200">
                          <a:solidFill>
                            <a:srgbClr val="1A325C"/>
                          </a:solidFill>
                          <a:latin typeface="Verdana"/>
                          <a:ea typeface="+mn-ea"/>
                          <a:cs typeface="+mn-cs"/>
                        </a:rPr>
                        <a:t>DIFUSIÓN</a:t>
                      </a:r>
                    </a:p>
                  </a:txBody>
                  <a:tcPr>
                    <a:lnL w="3175" cap="flat" cmpd="sng" algn="ctr">
                      <a:solidFill>
                        <a:srgbClr val="0E397E"/>
                      </a:solidFill>
                      <a:prstDash val="solid"/>
                      <a:round/>
                      <a:headEnd type="none" w="med" len="med"/>
                      <a:tailEnd type="none" w="med" len="med"/>
                    </a:lnL>
                    <a:lnR w="3175" cap="flat" cmpd="sng" algn="ctr">
                      <a:solidFill>
                        <a:srgbClr val="0E397E"/>
                      </a:solidFill>
                      <a:prstDash val="solid"/>
                      <a:round/>
                      <a:headEnd type="none" w="med" len="med"/>
                      <a:tailEnd type="none" w="med" len="med"/>
                    </a:lnR>
                    <a:lnT w="3175" cap="flat" cmpd="sng" algn="ctr">
                      <a:solidFill>
                        <a:srgbClr val="0E397E"/>
                      </a:solidFill>
                      <a:prstDash val="solid"/>
                      <a:round/>
                      <a:headEnd type="none" w="med" len="med"/>
                      <a:tailEnd type="none" w="med" len="med"/>
                    </a:lnT>
                    <a:lnB w="3175" cap="flat" cmpd="sng" algn="ctr">
                      <a:solidFill>
                        <a:srgbClr val="0E397E"/>
                      </a:solidFill>
                      <a:prstDash val="solid"/>
                      <a:round/>
                      <a:headEnd type="none" w="med" len="med"/>
                      <a:tailEnd type="none" w="med" len="med"/>
                    </a:lnB>
                    <a:noFill/>
                  </a:tcPr>
                </a:tc>
                <a:extLst>
                  <a:ext uri="{0D108BD9-81ED-4DB2-BD59-A6C34878D82A}">
                    <a16:rowId xmlns:a16="http://schemas.microsoft.com/office/drawing/2014/main" val="10005"/>
                  </a:ext>
                </a:extLst>
              </a:tr>
              <a:tr h="397262">
                <a:tc vMerge="1">
                  <a:txBody>
                    <a:bodyPr/>
                    <a:lstStyle/>
                    <a:p>
                      <a:endParaRPr lang="es-ES" sz="900">
                        <a:latin typeface="Verdana"/>
                        <a:ea typeface="Verdana"/>
                        <a:cs typeface="Verdana" panose="020B0604030504040204" pitchFamily="34" charset="0"/>
                      </a:endParaRPr>
                    </a:p>
                  </a:txBody>
                  <a:tcPr>
                    <a:lnL w="3174">
                      <a:solidFill>
                        <a:srgbClr val="0E397E"/>
                      </a:solidFill>
                    </a:lnL>
                    <a:lnR w="3174">
                      <a:solidFill>
                        <a:srgbClr val="0E397E"/>
                      </a:solidFill>
                    </a:lnR>
                    <a:lnT w="3174">
                      <a:solidFill>
                        <a:srgbClr val="0E397E"/>
                      </a:solidFill>
                    </a:lnT>
                    <a:lnB w="3174">
                      <a:solidFill>
                        <a:srgbClr val="0E397E"/>
                      </a:solidFill>
                    </a:lnB>
                    <a:noFill/>
                  </a:tcPr>
                </a:tc>
                <a:tc>
                  <a:txBody>
                    <a:bodyPr/>
                    <a:lstStyle/>
                    <a:p>
                      <a:pPr algn="just"/>
                      <a:r>
                        <a:rPr lang="es-ES" sz="1000" kern="1200">
                          <a:solidFill>
                            <a:srgbClr val="1A325C"/>
                          </a:solidFill>
                          <a:latin typeface="Verdana"/>
                          <a:ea typeface="+mn-ea"/>
                          <a:cs typeface="+mn-cs"/>
                        </a:rPr>
                        <a:t>-</a:t>
                      </a:r>
                    </a:p>
                  </a:txBody>
                  <a:tcPr>
                    <a:lnL w="3175" cap="flat" cmpd="sng" algn="ctr">
                      <a:solidFill>
                        <a:srgbClr val="0E397E"/>
                      </a:solidFill>
                      <a:prstDash val="solid"/>
                      <a:round/>
                      <a:headEnd type="none" w="med" len="med"/>
                      <a:tailEnd type="none" w="med" len="med"/>
                    </a:lnL>
                    <a:lnR w="3175" cap="flat" cmpd="sng" algn="ctr">
                      <a:solidFill>
                        <a:srgbClr val="0E397E"/>
                      </a:solidFill>
                      <a:prstDash val="solid"/>
                      <a:round/>
                      <a:headEnd type="none" w="med" len="med"/>
                      <a:tailEnd type="none" w="med" len="med"/>
                    </a:lnR>
                    <a:lnT w="3175" cap="flat" cmpd="sng" algn="ctr">
                      <a:solidFill>
                        <a:srgbClr val="0E397E"/>
                      </a:solidFill>
                      <a:prstDash val="solid"/>
                      <a:round/>
                      <a:headEnd type="none" w="med" len="med"/>
                      <a:tailEnd type="none" w="med" len="med"/>
                    </a:lnT>
                    <a:lnB w="3175" cap="flat" cmpd="sng" algn="ctr">
                      <a:solidFill>
                        <a:srgbClr val="0E397E"/>
                      </a:solidFill>
                      <a:prstDash val="solid"/>
                      <a:round/>
                      <a:headEnd type="none" w="med" len="med"/>
                      <a:tailEnd type="none" w="med" len="med"/>
                    </a:lnB>
                    <a:noFill/>
                  </a:tcPr>
                </a:tc>
                <a:tc>
                  <a:txBody>
                    <a:bodyPr/>
                    <a:lstStyle/>
                    <a:p>
                      <a:pPr algn="just"/>
                      <a:r>
                        <a:rPr lang="es-ES" sz="1000" kern="1200">
                          <a:solidFill>
                            <a:srgbClr val="1A325C"/>
                          </a:solidFill>
                          <a:latin typeface="Verdana"/>
                          <a:ea typeface="+mn-ea"/>
                          <a:cs typeface="+mn-cs"/>
                        </a:rPr>
                        <a:t>C. DE LOS PUEBLOS ORIGINARIOS</a:t>
                      </a:r>
                    </a:p>
                  </a:txBody>
                  <a:tcPr>
                    <a:lnL w="3175" cap="flat" cmpd="sng" algn="ctr">
                      <a:solidFill>
                        <a:srgbClr val="0E397E"/>
                      </a:solidFill>
                      <a:prstDash val="solid"/>
                      <a:round/>
                      <a:headEnd type="none" w="med" len="med"/>
                      <a:tailEnd type="none" w="med" len="med"/>
                    </a:lnL>
                    <a:lnR w="3175" cap="flat" cmpd="sng" algn="ctr">
                      <a:solidFill>
                        <a:srgbClr val="0E397E"/>
                      </a:solidFill>
                      <a:prstDash val="solid"/>
                      <a:round/>
                      <a:headEnd type="none" w="med" len="med"/>
                      <a:tailEnd type="none" w="med" len="med"/>
                    </a:lnR>
                    <a:lnT w="3175" cap="flat" cmpd="sng" algn="ctr">
                      <a:solidFill>
                        <a:srgbClr val="0E397E"/>
                      </a:solidFill>
                      <a:prstDash val="solid"/>
                      <a:round/>
                      <a:headEnd type="none" w="med" len="med"/>
                      <a:tailEnd type="none" w="med" len="med"/>
                    </a:lnT>
                    <a:lnB w="3175" cap="flat" cmpd="sng" algn="ctr">
                      <a:solidFill>
                        <a:srgbClr val="0E397E"/>
                      </a:solidFill>
                      <a:prstDash val="solid"/>
                      <a:round/>
                      <a:headEnd type="none" w="med" len="med"/>
                      <a:tailEnd type="none" w="med" len="med"/>
                    </a:lnB>
                    <a:noFill/>
                  </a:tcPr>
                </a:tc>
                <a:extLst>
                  <a:ext uri="{0D108BD9-81ED-4DB2-BD59-A6C34878D82A}">
                    <a16:rowId xmlns:a16="http://schemas.microsoft.com/office/drawing/2014/main" val="10006"/>
                  </a:ext>
                </a:extLst>
              </a:tr>
            </a:tbl>
          </a:graphicData>
        </a:graphic>
      </p:graphicFrame>
      <p:pic>
        <p:nvPicPr>
          <p:cNvPr id="7" name="Imagen 6"/>
          <p:cNvPicPr>
            <a:picLocks noChangeAspect="1"/>
          </p:cNvPicPr>
          <p:nvPr/>
        </p:nvPicPr>
        <p:blipFill>
          <a:blip r:embed="rId3"/>
          <a:stretch>
            <a:fillRect/>
          </a:stretch>
        </p:blipFill>
        <p:spPr>
          <a:xfrm>
            <a:off x="3682859" y="5026458"/>
            <a:ext cx="1778283" cy="117042"/>
          </a:xfrm>
          <a:prstGeom prst="rect">
            <a:avLst/>
          </a:prstGeom>
        </p:spPr>
      </p:pic>
      <p:pic>
        <p:nvPicPr>
          <p:cNvPr id="5" name="Imagen 4" descr="Imagen que contiene señal, dibujo, reloj&#10;&#10;Descripción generada automáticamente">
            <a:extLst>
              <a:ext uri="{FF2B5EF4-FFF2-40B4-BE49-F238E27FC236}">
                <a16:creationId xmlns:a16="http://schemas.microsoft.com/office/drawing/2014/main" id="{050F5042-F71A-795E-642E-CB88C30EABAF}"/>
              </a:ext>
            </a:extLst>
          </p:cNvPr>
          <p:cNvPicPr>
            <a:picLocks noChangeAspect="1"/>
          </p:cNvPicPr>
          <p:nvPr/>
        </p:nvPicPr>
        <p:blipFill>
          <a:blip r:embed="rId4"/>
          <a:stretch>
            <a:fillRect/>
          </a:stretch>
        </p:blipFill>
        <p:spPr>
          <a:xfrm>
            <a:off x="1022756" y="940607"/>
            <a:ext cx="749524" cy="794608"/>
          </a:xfrm>
          <a:prstGeom prst="rect">
            <a:avLst/>
          </a:prstGeom>
        </p:spPr>
      </p:pic>
      <p:sp>
        <p:nvSpPr>
          <p:cNvPr id="6" name="CuadroTexto 5">
            <a:extLst>
              <a:ext uri="{FF2B5EF4-FFF2-40B4-BE49-F238E27FC236}">
                <a16:creationId xmlns:a16="http://schemas.microsoft.com/office/drawing/2014/main" id="{B88DC3F2-6C81-FD5B-B17E-28BF4CEEAE07}"/>
              </a:ext>
            </a:extLst>
          </p:cNvPr>
          <p:cNvSpPr txBox="1"/>
          <p:nvPr/>
        </p:nvSpPr>
        <p:spPr>
          <a:xfrm>
            <a:off x="299702" y="408486"/>
            <a:ext cx="5715110" cy="369332"/>
          </a:xfrm>
          <a:prstGeom prst="rect">
            <a:avLst/>
          </a:prstGeom>
          <a:solidFill>
            <a:srgbClr val="DF3752"/>
          </a:solidFill>
        </p:spPr>
        <p:txBody>
          <a:bodyPr wrap="square" lIns="91440" tIns="45720" rIns="91440" bIns="45720" rtlCol="0" anchor="t">
            <a:spAutoFit/>
          </a:bodyPr>
          <a:lstStyle/>
          <a:p>
            <a:r>
              <a:rPr lang="es-ES" b="1">
                <a:solidFill>
                  <a:srgbClr val="EEE0D1"/>
                </a:solidFill>
                <a:latin typeface="Verdana"/>
                <a:ea typeface="Verdana"/>
              </a:rPr>
              <a:t>LÍNEAS DE CONCURSO, 2024</a:t>
            </a:r>
          </a:p>
        </p:txBody>
      </p:sp>
    </p:spTree>
    <p:extLst>
      <p:ext uri="{BB962C8B-B14F-4D97-AF65-F5344CB8AC3E}">
        <p14:creationId xmlns:p14="http://schemas.microsoft.com/office/powerpoint/2010/main" val="38346900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ptes-fondos-1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CuadroTexto 5"/>
          <p:cNvSpPr txBox="1"/>
          <p:nvPr/>
        </p:nvSpPr>
        <p:spPr>
          <a:xfrm>
            <a:off x="426099" y="214201"/>
            <a:ext cx="6694420" cy="646331"/>
          </a:xfrm>
          <a:prstGeom prst="rect">
            <a:avLst/>
          </a:prstGeom>
          <a:solidFill>
            <a:srgbClr val="1A325C"/>
          </a:solidFill>
        </p:spPr>
        <p:txBody>
          <a:bodyPr wrap="square" lIns="91440" tIns="45720" rIns="91440" bIns="45720" rtlCol="0" anchor="t">
            <a:spAutoFit/>
          </a:bodyPr>
          <a:lstStyle/>
          <a:p>
            <a:r>
              <a:rPr lang="es-ES" b="1">
                <a:solidFill>
                  <a:srgbClr val="60BBC7"/>
                </a:solidFill>
                <a:latin typeface="Verdana"/>
                <a:ea typeface="Verdana"/>
              </a:rPr>
              <a:t>LÍNEA ORG. DE MUESTRAS, FERIAS, ENCUENTROS Y FESTIVALES </a:t>
            </a:r>
            <a:r>
              <a:rPr lang="es-ES">
                <a:solidFill>
                  <a:srgbClr val="60BBC7"/>
                </a:solidFill>
                <a:latin typeface="Verdana"/>
                <a:ea typeface="Verdana"/>
              </a:rPr>
              <a:t>FONDART REGIONAL</a:t>
            </a:r>
          </a:p>
        </p:txBody>
      </p:sp>
      <p:pic>
        <p:nvPicPr>
          <p:cNvPr id="5" name="Imagen 4"/>
          <p:cNvPicPr>
            <a:picLocks noChangeAspect="1"/>
          </p:cNvPicPr>
          <p:nvPr/>
        </p:nvPicPr>
        <p:blipFill>
          <a:blip r:embed="rId3"/>
          <a:stretch>
            <a:fillRect/>
          </a:stretch>
        </p:blipFill>
        <p:spPr>
          <a:xfrm>
            <a:off x="3682859" y="5026458"/>
            <a:ext cx="1778283" cy="117042"/>
          </a:xfrm>
          <a:prstGeom prst="rect">
            <a:avLst/>
          </a:prstGeom>
        </p:spPr>
      </p:pic>
    </p:spTree>
    <p:extLst>
      <p:ext uri="{BB962C8B-B14F-4D97-AF65-F5344CB8AC3E}">
        <p14:creationId xmlns:p14="http://schemas.microsoft.com/office/powerpoint/2010/main" val="36084655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ptes-fondos-1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CuadroTexto 5"/>
          <p:cNvSpPr txBox="1"/>
          <p:nvPr/>
        </p:nvSpPr>
        <p:spPr>
          <a:xfrm>
            <a:off x="426099" y="214201"/>
            <a:ext cx="6694420" cy="646331"/>
          </a:xfrm>
          <a:prstGeom prst="rect">
            <a:avLst/>
          </a:prstGeom>
          <a:solidFill>
            <a:srgbClr val="1A325C"/>
          </a:solidFill>
        </p:spPr>
        <p:txBody>
          <a:bodyPr wrap="square" lIns="91440" tIns="45720" rIns="91440" bIns="45720" rtlCol="0" anchor="t">
            <a:spAutoFit/>
          </a:bodyPr>
          <a:lstStyle/>
          <a:p>
            <a:r>
              <a:rPr lang="es-ES" b="1">
                <a:solidFill>
                  <a:srgbClr val="60BBC7"/>
                </a:solidFill>
                <a:latin typeface="Verdana"/>
                <a:ea typeface="Verdana"/>
              </a:rPr>
              <a:t>LÍNEA ORG. DE MUESTRAS, FERIAS, ENCUENTROS Y FESTIVALES </a:t>
            </a:r>
            <a:r>
              <a:rPr lang="es-ES">
                <a:solidFill>
                  <a:srgbClr val="60BBC7"/>
                </a:solidFill>
                <a:latin typeface="Verdana"/>
                <a:ea typeface="Verdana"/>
              </a:rPr>
              <a:t>FONDART REGIONAL</a:t>
            </a:r>
          </a:p>
        </p:txBody>
      </p:sp>
      <p:pic>
        <p:nvPicPr>
          <p:cNvPr id="5" name="Imagen 4"/>
          <p:cNvPicPr>
            <a:picLocks noChangeAspect="1"/>
          </p:cNvPicPr>
          <p:nvPr/>
        </p:nvPicPr>
        <p:blipFill>
          <a:blip r:embed="rId3"/>
          <a:stretch>
            <a:fillRect/>
          </a:stretch>
        </p:blipFill>
        <p:spPr>
          <a:xfrm>
            <a:off x="3682859" y="5026458"/>
            <a:ext cx="1778283" cy="117042"/>
          </a:xfrm>
          <a:prstGeom prst="rect">
            <a:avLst/>
          </a:prstGeom>
        </p:spPr>
      </p:pic>
      <p:sp>
        <p:nvSpPr>
          <p:cNvPr id="3" name="CuadroTexto 2">
            <a:extLst>
              <a:ext uri="{FF2B5EF4-FFF2-40B4-BE49-F238E27FC236}">
                <a16:creationId xmlns:a16="http://schemas.microsoft.com/office/drawing/2014/main" id="{2F17F026-5F67-4A0E-FDF3-AC737FDEC3E1}"/>
              </a:ext>
            </a:extLst>
          </p:cNvPr>
          <p:cNvSpPr txBox="1"/>
          <p:nvPr/>
        </p:nvSpPr>
        <p:spPr>
          <a:xfrm>
            <a:off x="238358" y="935309"/>
            <a:ext cx="7913545"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lgn="just">
              <a:buFont typeface="Wingdings"/>
              <a:buChar char="ü"/>
            </a:pPr>
            <a:r>
              <a:rPr lang="es-CL" sz="1100">
                <a:solidFill>
                  <a:srgbClr val="1A325C"/>
                </a:solidFill>
                <a:latin typeface="Verdana"/>
              </a:rPr>
              <a:t>Fomenten la realización de muestras, ferias artesanales, encuentros, festivales, exposiciones y concursos de arquitectura.</a:t>
            </a:r>
            <a:endParaRPr lang="es-CL">
              <a:solidFill>
                <a:srgbClr val="000000"/>
              </a:solidFill>
              <a:latin typeface="Calibri"/>
              <a:cs typeface="Calibri"/>
            </a:endParaRPr>
          </a:p>
          <a:p>
            <a:pPr marL="171450" indent="-171450" algn="just">
              <a:buFont typeface="Wingdings"/>
              <a:buChar char="ü"/>
            </a:pPr>
            <a:r>
              <a:rPr lang="es-CL" sz="1100">
                <a:solidFill>
                  <a:srgbClr val="1A325C"/>
                </a:solidFill>
                <a:latin typeface="Verdana"/>
              </a:rPr>
              <a:t>Contribuyan a la difusión, intercambio cultural, comercial, reactivación económica del sector, y/o generación de valor cultural en la sociedad.</a:t>
            </a:r>
            <a:endParaRPr lang="es-CL">
              <a:solidFill>
                <a:srgbClr val="000000"/>
              </a:solidFill>
              <a:latin typeface="Calibri"/>
              <a:cs typeface="Calibri"/>
            </a:endParaRPr>
          </a:p>
          <a:p>
            <a:pPr marL="171450" indent="-171450" algn="just">
              <a:buFont typeface="Wingdings"/>
              <a:buChar char="ü"/>
            </a:pPr>
            <a:r>
              <a:rPr lang="es-CL" sz="1100">
                <a:solidFill>
                  <a:srgbClr val="1A325C"/>
                </a:solidFill>
                <a:latin typeface="Verdana"/>
              </a:rPr>
              <a:t>Disciplinas que financia </a:t>
            </a:r>
            <a:r>
              <a:rPr lang="es-CL" sz="1100" err="1">
                <a:solidFill>
                  <a:srgbClr val="1A325C"/>
                </a:solidFill>
                <a:latin typeface="Verdana"/>
              </a:rPr>
              <a:t>Fondart</a:t>
            </a:r>
            <a:r>
              <a:rPr lang="es-CL" sz="1100">
                <a:solidFill>
                  <a:srgbClr val="1A325C"/>
                </a:solidFill>
                <a:latin typeface="Verdana"/>
              </a:rPr>
              <a:t>: Artes Visuales, Fotografía, Nuevos Medios, Artesanía, Diseño y Arquitectura.</a:t>
            </a:r>
            <a:endParaRPr lang="es-CL" sz="1100">
              <a:solidFill>
                <a:srgbClr val="1A325C"/>
              </a:solidFill>
              <a:latin typeface="Verdana"/>
              <a:ea typeface="Verdana"/>
              <a:cs typeface="Calibri"/>
            </a:endParaRPr>
          </a:p>
        </p:txBody>
      </p:sp>
    </p:spTree>
    <p:extLst>
      <p:ext uri="{BB962C8B-B14F-4D97-AF65-F5344CB8AC3E}">
        <p14:creationId xmlns:p14="http://schemas.microsoft.com/office/powerpoint/2010/main" val="29934955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ptes-fondos-1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CuadroTexto 5"/>
          <p:cNvSpPr txBox="1"/>
          <p:nvPr/>
        </p:nvSpPr>
        <p:spPr>
          <a:xfrm>
            <a:off x="426099" y="214201"/>
            <a:ext cx="6694420" cy="646331"/>
          </a:xfrm>
          <a:prstGeom prst="rect">
            <a:avLst/>
          </a:prstGeom>
          <a:solidFill>
            <a:srgbClr val="1A325C"/>
          </a:solidFill>
        </p:spPr>
        <p:txBody>
          <a:bodyPr wrap="square" lIns="91440" tIns="45720" rIns="91440" bIns="45720" rtlCol="0" anchor="t">
            <a:spAutoFit/>
          </a:bodyPr>
          <a:lstStyle/>
          <a:p>
            <a:r>
              <a:rPr lang="es-ES" b="1">
                <a:solidFill>
                  <a:srgbClr val="60BBC7"/>
                </a:solidFill>
                <a:latin typeface="Verdana"/>
                <a:ea typeface="Verdana"/>
              </a:rPr>
              <a:t>LÍNEA ORG. DE MUESTRAS, FERIAS, ENCUENTROS Y FESTIVALES </a:t>
            </a:r>
            <a:r>
              <a:rPr lang="es-ES">
                <a:solidFill>
                  <a:srgbClr val="60BBC7"/>
                </a:solidFill>
                <a:latin typeface="Verdana"/>
                <a:ea typeface="Verdana"/>
              </a:rPr>
              <a:t>FONDART REGIONAL</a:t>
            </a:r>
          </a:p>
        </p:txBody>
      </p:sp>
      <p:pic>
        <p:nvPicPr>
          <p:cNvPr id="5" name="Imagen 4"/>
          <p:cNvPicPr>
            <a:picLocks noChangeAspect="1"/>
          </p:cNvPicPr>
          <p:nvPr/>
        </p:nvPicPr>
        <p:blipFill>
          <a:blip r:embed="rId3"/>
          <a:stretch>
            <a:fillRect/>
          </a:stretch>
        </p:blipFill>
        <p:spPr>
          <a:xfrm>
            <a:off x="3682859" y="5026458"/>
            <a:ext cx="1778283" cy="117042"/>
          </a:xfrm>
          <a:prstGeom prst="rect">
            <a:avLst/>
          </a:prstGeom>
        </p:spPr>
      </p:pic>
      <p:sp>
        <p:nvSpPr>
          <p:cNvPr id="3" name="CuadroTexto 2">
            <a:extLst>
              <a:ext uri="{FF2B5EF4-FFF2-40B4-BE49-F238E27FC236}">
                <a16:creationId xmlns:a16="http://schemas.microsoft.com/office/drawing/2014/main" id="{2F17F026-5F67-4A0E-FDF3-AC737FDEC3E1}"/>
              </a:ext>
            </a:extLst>
          </p:cNvPr>
          <p:cNvSpPr txBox="1"/>
          <p:nvPr/>
        </p:nvSpPr>
        <p:spPr>
          <a:xfrm>
            <a:off x="238358" y="935309"/>
            <a:ext cx="7913545"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lgn="just">
              <a:buFont typeface="Wingdings"/>
              <a:buChar char="ü"/>
            </a:pPr>
            <a:r>
              <a:rPr lang="es-CL" sz="1100">
                <a:solidFill>
                  <a:srgbClr val="1A325C"/>
                </a:solidFill>
                <a:latin typeface="Verdana"/>
              </a:rPr>
              <a:t>Fomenten la realización de muestras, ferias artesanales, encuentros, festivales, exposiciones y concursos de arquitectura.</a:t>
            </a:r>
            <a:endParaRPr lang="es-CL">
              <a:solidFill>
                <a:srgbClr val="000000"/>
              </a:solidFill>
              <a:latin typeface="Calibri"/>
              <a:cs typeface="Calibri"/>
            </a:endParaRPr>
          </a:p>
          <a:p>
            <a:pPr marL="171450" indent="-171450" algn="just">
              <a:buFont typeface="Wingdings"/>
              <a:buChar char="ü"/>
            </a:pPr>
            <a:r>
              <a:rPr lang="es-CL" sz="1100">
                <a:solidFill>
                  <a:srgbClr val="1A325C"/>
                </a:solidFill>
                <a:latin typeface="Verdana"/>
              </a:rPr>
              <a:t>Contribuyan a la difusión, intercambio cultural, comercial, reactivación económica del sector, y/o generación de valor cultural en la sociedad.</a:t>
            </a:r>
            <a:endParaRPr lang="es-CL">
              <a:solidFill>
                <a:srgbClr val="000000"/>
              </a:solidFill>
              <a:latin typeface="Calibri"/>
              <a:cs typeface="Calibri"/>
            </a:endParaRPr>
          </a:p>
          <a:p>
            <a:pPr marL="171450" indent="-171450" algn="just">
              <a:buFont typeface="Wingdings"/>
              <a:buChar char="ü"/>
            </a:pPr>
            <a:r>
              <a:rPr lang="es-CL" sz="1100">
                <a:solidFill>
                  <a:srgbClr val="1A325C"/>
                </a:solidFill>
                <a:latin typeface="Verdana"/>
              </a:rPr>
              <a:t>Disciplinas que financia </a:t>
            </a:r>
            <a:r>
              <a:rPr lang="es-CL" sz="1100" err="1">
                <a:solidFill>
                  <a:srgbClr val="1A325C"/>
                </a:solidFill>
                <a:latin typeface="Verdana"/>
              </a:rPr>
              <a:t>Fondart</a:t>
            </a:r>
            <a:r>
              <a:rPr lang="es-CL" sz="1100">
                <a:solidFill>
                  <a:srgbClr val="1A325C"/>
                </a:solidFill>
                <a:latin typeface="Verdana"/>
              </a:rPr>
              <a:t> (Artes Visuales, Fotografía, Nuevos Medios, Artesanía, Diseño y Arquitectura).</a:t>
            </a:r>
            <a:endParaRPr lang="es-CL">
              <a:cs typeface="Calibri"/>
            </a:endParaRPr>
          </a:p>
        </p:txBody>
      </p:sp>
      <p:sp>
        <p:nvSpPr>
          <p:cNvPr id="9" name="CuadroTexto 8">
            <a:extLst>
              <a:ext uri="{FF2B5EF4-FFF2-40B4-BE49-F238E27FC236}">
                <a16:creationId xmlns:a16="http://schemas.microsoft.com/office/drawing/2014/main" id="{0D8F563E-1016-E230-57E9-B1538D81E90B}"/>
              </a:ext>
            </a:extLst>
          </p:cNvPr>
          <p:cNvSpPr txBox="1"/>
          <p:nvPr/>
        </p:nvSpPr>
        <p:spPr>
          <a:xfrm>
            <a:off x="3185081" y="2387829"/>
            <a:ext cx="4850890" cy="246221"/>
          </a:xfrm>
          <a:prstGeom prst="rect">
            <a:avLst/>
          </a:prstGeom>
          <a:solidFill>
            <a:srgbClr val="DF3752"/>
          </a:solidFill>
        </p:spPr>
        <p:txBody>
          <a:bodyPr wrap="square" lIns="91440" tIns="45720" rIns="91440" bIns="45720" rtlCol="0" anchor="t">
            <a:spAutoFit/>
          </a:bodyPr>
          <a:lstStyle/>
          <a:p>
            <a:r>
              <a:rPr lang="es-CL" sz="1000">
                <a:solidFill>
                  <a:schemeClr val="bg1"/>
                </a:solidFill>
                <a:latin typeface="Verdana"/>
                <a:ea typeface="Verdana"/>
                <a:cs typeface="Calibri"/>
              </a:rPr>
              <a:t>No se financiarán fiestas costumbristas</a:t>
            </a:r>
            <a:endParaRPr lang="es-CL" sz="1000">
              <a:solidFill>
                <a:schemeClr val="bg1"/>
              </a:solidFill>
              <a:latin typeface="Verdana"/>
            </a:endParaRPr>
          </a:p>
        </p:txBody>
      </p:sp>
      <p:sp>
        <p:nvSpPr>
          <p:cNvPr id="7" name="CuadroTexto 6">
            <a:extLst>
              <a:ext uri="{FF2B5EF4-FFF2-40B4-BE49-F238E27FC236}">
                <a16:creationId xmlns:a16="http://schemas.microsoft.com/office/drawing/2014/main" id="{269C6E27-2277-2B5E-5051-D00331ACB939}"/>
              </a:ext>
            </a:extLst>
          </p:cNvPr>
          <p:cNvSpPr txBox="1"/>
          <p:nvPr/>
        </p:nvSpPr>
        <p:spPr>
          <a:xfrm>
            <a:off x="3185079" y="2666608"/>
            <a:ext cx="4850890" cy="430887"/>
          </a:xfrm>
          <a:prstGeom prst="rect">
            <a:avLst/>
          </a:prstGeom>
          <a:solidFill>
            <a:srgbClr val="DF3752"/>
          </a:solidFill>
        </p:spPr>
        <p:txBody>
          <a:bodyPr wrap="square" lIns="91440" tIns="45720" rIns="91440" bIns="45720" rtlCol="0" anchor="t">
            <a:spAutoFit/>
          </a:bodyPr>
          <a:lstStyle/>
          <a:p>
            <a:r>
              <a:rPr lang="es-CL" sz="1100">
                <a:solidFill>
                  <a:schemeClr val="bg1"/>
                </a:solidFill>
                <a:latin typeface="Verdana"/>
                <a:ea typeface="Verdana"/>
                <a:cs typeface="Calibri"/>
              </a:rPr>
              <a:t>Deberás postular tu proyecto en la región correspondiente al </a:t>
            </a:r>
            <a:endParaRPr lang="es-ES">
              <a:solidFill>
                <a:schemeClr val="bg1"/>
              </a:solidFill>
              <a:latin typeface="Calibri"/>
              <a:ea typeface="Verdana"/>
              <a:cs typeface="Calibri"/>
            </a:endParaRPr>
          </a:p>
          <a:p>
            <a:r>
              <a:rPr lang="es-CL" sz="1100">
                <a:solidFill>
                  <a:schemeClr val="bg1"/>
                </a:solidFill>
                <a:latin typeface="Verdana"/>
                <a:ea typeface="Verdana"/>
                <a:cs typeface="Calibri"/>
              </a:rPr>
              <a:t>lugar en que lo ejecutarás.</a:t>
            </a:r>
            <a:r>
              <a:rPr lang="en-US" sz="1100">
                <a:solidFill>
                  <a:srgbClr val="1A325C"/>
                </a:solidFill>
                <a:latin typeface="Verdana"/>
                <a:ea typeface="Verdana"/>
                <a:cs typeface="Calibri"/>
              </a:rPr>
              <a:t> </a:t>
            </a:r>
            <a:endParaRPr lang="es-ES">
              <a:cs typeface="Calibri"/>
            </a:endParaRPr>
          </a:p>
        </p:txBody>
      </p:sp>
      <p:sp>
        <p:nvSpPr>
          <p:cNvPr id="8" name="CuadroTexto 7">
            <a:extLst>
              <a:ext uri="{FF2B5EF4-FFF2-40B4-BE49-F238E27FC236}">
                <a16:creationId xmlns:a16="http://schemas.microsoft.com/office/drawing/2014/main" id="{058EE17E-DD62-B7B7-1EAD-8C1B5E56D970}"/>
              </a:ext>
            </a:extLst>
          </p:cNvPr>
          <p:cNvSpPr txBox="1"/>
          <p:nvPr/>
        </p:nvSpPr>
        <p:spPr>
          <a:xfrm>
            <a:off x="3185079" y="3125157"/>
            <a:ext cx="4850890" cy="723275"/>
          </a:xfrm>
          <a:prstGeom prst="rect">
            <a:avLst/>
          </a:prstGeom>
          <a:solidFill>
            <a:srgbClr val="DF3752"/>
          </a:solidFill>
        </p:spPr>
        <p:txBody>
          <a:bodyPr wrap="square" lIns="91440" tIns="45720" rIns="91440" bIns="45720" rtlCol="0" anchor="t">
            <a:spAutoFit/>
          </a:bodyPr>
          <a:lstStyle/>
          <a:p>
            <a:r>
              <a:rPr lang="es-CL" sz="1000">
                <a:solidFill>
                  <a:schemeClr val="bg1"/>
                </a:solidFill>
                <a:latin typeface="Verdana"/>
                <a:ea typeface="Verdana"/>
                <a:cs typeface="Calibri"/>
              </a:rPr>
              <a:t>En caso que tu proyecto considere más de una región para su </a:t>
            </a:r>
            <a:r>
              <a:rPr lang="es-CL" sz="1000" err="1">
                <a:solidFill>
                  <a:schemeClr val="bg1"/>
                </a:solidFill>
                <a:latin typeface="Verdana"/>
                <a:ea typeface="Verdana"/>
                <a:cs typeface="Calibri"/>
              </a:rPr>
              <a:t>ejecución,deberás</a:t>
            </a:r>
            <a:r>
              <a:rPr lang="es-CL" sz="1000">
                <a:solidFill>
                  <a:schemeClr val="bg1"/>
                </a:solidFill>
                <a:latin typeface="Verdana"/>
                <a:ea typeface="Verdana"/>
                <a:cs typeface="Calibri"/>
              </a:rPr>
              <a:t> postularlo en la Secretaría Regional Ministerial de las Culturas, las Artes y el Patrimonio de la región en que realices la mayor cantidad de actividades que contemples en tu postulación</a:t>
            </a:r>
            <a:r>
              <a:rPr lang="es-CL" sz="1100">
                <a:solidFill>
                  <a:schemeClr val="bg1"/>
                </a:solidFill>
                <a:latin typeface="Verdana"/>
                <a:ea typeface="Verdana"/>
                <a:cs typeface="Calibri"/>
              </a:rPr>
              <a:t>.</a:t>
            </a:r>
            <a:endParaRPr lang="es-CL">
              <a:solidFill>
                <a:schemeClr val="bg1"/>
              </a:solidFill>
              <a:cs typeface="Calibri"/>
            </a:endParaRPr>
          </a:p>
        </p:txBody>
      </p:sp>
      <p:sp>
        <p:nvSpPr>
          <p:cNvPr id="2" name="CuadroTexto 1">
            <a:extLst>
              <a:ext uri="{FF2B5EF4-FFF2-40B4-BE49-F238E27FC236}">
                <a16:creationId xmlns:a16="http://schemas.microsoft.com/office/drawing/2014/main" id="{5BE96B00-9CA9-5623-A3DC-2CF553BE368E}"/>
              </a:ext>
            </a:extLst>
          </p:cNvPr>
          <p:cNvSpPr txBox="1"/>
          <p:nvPr/>
        </p:nvSpPr>
        <p:spPr>
          <a:xfrm>
            <a:off x="3185079" y="3870383"/>
            <a:ext cx="4850890" cy="400110"/>
          </a:xfrm>
          <a:prstGeom prst="rect">
            <a:avLst/>
          </a:prstGeom>
          <a:solidFill>
            <a:srgbClr val="DF3752"/>
          </a:solidFill>
        </p:spPr>
        <p:txBody>
          <a:bodyPr wrap="square" lIns="91440" tIns="45720" rIns="91440" bIns="45720" rtlCol="0" anchor="t">
            <a:spAutoFit/>
          </a:bodyPr>
          <a:lstStyle/>
          <a:p>
            <a:r>
              <a:rPr lang="es-CL" sz="1000">
                <a:solidFill>
                  <a:schemeClr val="bg1"/>
                </a:solidFill>
                <a:latin typeface="Verdana"/>
                <a:ea typeface="Verdana"/>
                <a:cs typeface="Calibri"/>
              </a:rPr>
              <a:t>Se evaluarán de manera positiva aquellos proyectos cuya exhibición se ejecute en un lugar distinto a la capital regional.</a:t>
            </a:r>
            <a:endParaRPr lang="es-ES" sz="1000">
              <a:solidFill>
                <a:schemeClr val="bg1"/>
              </a:solidFill>
              <a:latin typeface="Verdana"/>
              <a:ea typeface="Verdana"/>
              <a:cs typeface="Calibri"/>
            </a:endParaRPr>
          </a:p>
        </p:txBody>
      </p:sp>
    </p:spTree>
    <p:extLst>
      <p:ext uri="{BB962C8B-B14F-4D97-AF65-F5344CB8AC3E}">
        <p14:creationId xmlns:p14="http://schemas.microsoft.com/office/powerpoint/2010/main" val="14066309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ptes-fondos-1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CuadroTexto 5"/>
          <p:cNvSpPr txBox="1"/>
          <p:nvPr/>
        </p:nvSpPr>
        <p:spPr>
          <a:xfrm>
            <a:off x="426099" y="214201"/>
            <a:ext cx="6694420" cy="646331"/>
          </a:xfrm>
          <a:prstGeom prst="rect">
            <a:avLst/>
          </a:prstGeom>
          <a:solidFill>
            <a:srgbClr val="1A325C"/>
          </a:solidFill>
        </p:spPr>
        <p:txBody>
          <a:bodyPr wrap="square" lIns="91440" tIns="45720" rIns="91440" bIns="45720" rtlCol="0" anchor="t">
            <a:spAutoFit/>
          </a:bodyPr>
          <a:lstStyle/>
          <a:p>
            <a:r>
              <a:rPr lang="es-ES" b="1">
                <a:solidFill>
                  <a:srgbClr val="60BBC7"/>
                </a:solidFill>
                <a:latin typeface="Verdana"/>
                <a:ea typeface="Verdana"/>
              </a:rPr>
              <a:t>LÍNEA ORG. DE MUESTRAS, FERIAS, ENCUENTROS Y FESTIVALES </a:t>
            </a:r>
            <a:r>
              <a:rPr lang="es-ES">
                <a:solidFill>
                  <a:srgbClr val="60BBC7"/>
                </a:solidFill>
                <a:latin typeface="Verdana"/>
                <a:ea typeface="Verdana"/>
              </a:rPr>
              <a:t>FONDART REGIONAL</a:t>
            </a:r>
          </a:p>
        </p:txBody>
      </p:sp>
      <p:pic>
        <p:nvPicPr>
          <p:cNvPr id="5" name="Imagen 4"/>
          <p:cNvPicPr>
            <a:picLocks noChangeAspect="1"/>
          </p:cNvPicPr>
          <p:nvPr/>
        </p:nvPicPr>
        <p:blipFill>
          <a:blip r:embed="rId3"/>
          <a:stretch>
            <a:fillRect/>
          </a:stretch>
        </p:blipFill>
        <p:spPr>
          <a:xfrm>
            <a:off x="3682859" y="5026458"/>
            <a:ext cx="1778283" cy="117042"/>
          </a:xfrm>
          <a:prstGeom prst="rect">
            <a:avLst/>
          </a:prstGeom>
        </p:spPr>
      </p:pic>
      <p:sp>
        <p:nvSpPr>
          <p:cNvPr id="3" name="CuadroTexto 2">
            <a:extLst>
              <a:ext uri="{FF2B5EF4-FFF2-40B4-BE49-F238E27FC236}">
                <a16:creationId xmlns:a16="http://schemas.microsoft.com/office/drawing/2014/main" id="{2F17F026-5F67-4A0E-FDF3-AC737FDEC3E1}"/>
              </a:ext>
            </a:extLst>
          </p:cNvPr>
          <p:cNvSpPr txBox="1"/>
          <p:nvPr/>
        </p:nvSpPr>
        <p:spPr>
          <a:xfrm>
            <a:off x="238358" y="935309"/>
            <a:ext cx="7913545"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lgn="just">
              <a:buFont typeface="Wingdings"/>
              <a:buChar char="ü"/>
            </a:pPr>
            <a:r>
              <a:rPr lang="es-CL" sz="1100">
                <a:solidFill>
                  <a:srgbClr val="1A325C"/>
                </a:solidFill>
                <a:latin typeface="Verdana"/>
              </a:rPr>
              <a:t>Fomenten la realización de muestras, ferias artesanales, encuentros, festivales, exposiciones y concursos de arquitectura.</a:t>
            </a:r>
            <a:endParaRPr lang="es-CL">
              <a:solidFill>
                <a:srgbClr val="000000"/>
              </a:solidFill>
              <a:latin typeface="Calibri"/>
              <a:cs typeface="Calibri"/>
            </a:endParaRPr>
          </a:p>
          <a:p>
            <a:pPr marL="171450" indent="-171450" algn="just">
              <a:buFont typeface="Wingdings"/>
              <a:buChar char="ü"/>
            </a:pPr>
            <a:r>
              <a:rPr lang="es-CL" sz="1100">
                <a:solidFill>
                  <a:srgbClr val="1A325C"/>
                </a:solidFill>
                <a:latin typeface="Verdana"/>
              </a:rPr>
              <a:t>Contribuyan a la difusión, intercambio cultural, comercial, reactivación económica del sector, y/o generación de valor cultural en la sociedad.</a:t>
            </a:r>
            <a:endParaRPr lang="es-CL">
              <a:solidFill>
                <a:srgbClr val="000000"/>
              </a:solidFill>
              <a:latin typeface="Calibri"/>
              <a:cs typeface="Calibri"/>
            </a:endParaRPr>
          </a:p>
          <a:p>
            <a:pPr marL="171450" indent="-171450" algn="just">
              <a:buFont typeface="Wingdings"/>
              <a:buChar char="ü"/>
            </a:pPr>
            <a:r>
              <a:rPr lang="es-CL" sz="1100">
                <a:solidFill>
                  <a:srgbClr val="1A325C"/>
                </a:solidFill>
                <a:latin typeface="Verdana"/>
              </a:rPr>
              <a:t>Disciplinas que financia </a:t>
            </a:r>
            <a:r>
              <a:rPr lang="es-CL" sz="1100" err="1">
                <a:solidFill>
                  <a:srgbClr val="1A325C"/>
                </a:solidFill>
                <a:latin typeface="Verdana"/>
              </a:rPr>
              <a:t>Fondart</a:t>
            </a:r>
            <a:r>
              <a:rPr lang="es-CL" sz="1100">
                <a:solidFill>
                  <a:srgbClr val="1A325C"/>
                </a:solidFill>
                <a:latin typeface="Verdana"/>
              </a:rPr>
              <a:t> (Artes Visuales, Fotografía, Nuevos Medios, Artesanía, Diseño y Arquitectura), que articulen y estructuren el cuerpo central del proyecto, promoviendo una política cultural que favorezca la equidad, la interculturalidad, el trabajo territorial-comunitario y el espacio público como lugar de interacción social.</a:t>
            </a:r>
            <a:endParaRPr lang="es-CL">
              <a:cs typeface="Calibri"/>
            </a:endParaRPr>
          </a:p>
        </p:txBody>
      </p:sp>
      <p:sp>
        <p:nvSpPr>
          <p:cNvPr id="9" name="CuadroTexto 8">
            <a:extLst>
              <a:ext uri="{FF2B5EF4-FFF2-40B4-BE49-F238E27FC236}">
                <a16:creationId xmlns:a16="http://schemas.microsoft.com/office/drawing/2014/main" id="{0D8F563E-1016-E230-57E9-B1538D81E90B}"/>
              </a:ext>
            </a:extLst>
          </p:cNvPr>
          <p:cNvSpPr txBox="1"/>
          <p:nvPr/>
        </p:nvSpPr>
        <p:spPr>
          <a:xfrm>
            <a:off x="3357438" y="2451329"/>
            <a:ext cx="4850890" cy="246221"/>
          </a:xfrm>
          <a:prstGeom prst="rect">
            <a:avLst/>
          </a:prstGeom>
          <a:solidFill>
            <a:srgbClr val="DF3752"/>
          </a:solidFill>
        </p:spPr>
        <p:txBody>
          <a:bodyPr wrap="square" lIns="91440" tIns="45720" rIns="91440" bIns="45720" rtlCol="0" anchor="t">
            <a:spAutoFit/>
          </a:bodyPr>
          <a:lstStyle/>
          <a:p>
            <a:r>
              <a:rPr lang="es-CL" sz="1000">
                <a:solidFill>
                  <a:schemeClr val="bg1"/>
                </a:solidFill>
                <a:latin typeface="Verdana"/>
                <a:ea typeface="Verdana"/>
                <a:cs typeface="Calibri"/>
              </a:rPr>
              <a:t>No se financiarán fiestas costumbristas</a:t>
            </a:r>
            <a:endParaRPr lang="es-CL" sz="1000">
              <a:solidFill>
                <a:schemeClr val="bg1"/>
              </a:solidFill>
              <a:latin typeface="Verdana"/>
            </a:endParaRPr>
          </a:p>
        </p:txBody>
      </p:sp>
      <p:sp>
        <p:nvSpPr>
          <p:cNvPr id="13" name="CuadroTexto 12">
            <a:extLst>
              <a:ext uri="{FF2B5EF4-FFF2-40B4-BE49-F238E27FC236}">
                <a16:creationId xmlns:a16="http://schemas.microsoft.com/office/drawing/2014/main" id="{53E1B809-0A40-4175-2228-EBABE1A3DAF8}"/>
              </a:ext>
            </a:extLst>
          </p:cNvPr>
          <p:cNvSpPr txBox="1"/>
          <p:nvPr/>
        </p:nvSpPr>
        <p:spPr>
          <a:xfrm>
            <a:off x="429963" y="3033574"/>
            <a:ext cx="2304121"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CL" sz="1100" b="1">
                <a:solidFill>
                  <a:srgbClr val="1A325C"/>
                </a:solidFill>
                <a:latin typeface="Verdana"/>
              </a:rPr>
              <a:t>1.Emergentes,</a:t>
            </a:r>
            <a:r>
              <a:rPr lang="es-CL" sz="1100">
                <a:solidFill>
                  <a:srgbClr val="1A325C"/>
                </a:solidFill>
                <a:latin typeface="Verdana"/>
              </a:rPr>
              <a:t> 0 a 2 versiones.</a:t>
            </a:r>
            <a:endParaRPr lang="es-CL"/>
          </a:p>
        </p:txBody>
      </p:sp>
      <p:sp>
        <p:nvSpPr>
          <p:cNvPr id="14" name="CuadroTexto 13">
            <a:extLst>
              <a:ext uri="{FF2B5EF4-FFF2-40B4-BE49-F238E27FC236}">
                <a16:creationId xmlns:a16="http://schemas.microsoft.com/office/drawing/2014/main" id="{84FF3ED9-2E33-A706-3A6C-8AD4010562AC}"/>
              </a:ext>
            </a:extLst>
          </p:cNvPr>
          <p:cNvSpPr txBox="1"/>
          <p:nvPr/>
        </p:nvSpPr>
        <p:spPr>
          <a:xfrm>
            <a:off x="423658" y="3522325"/>
            <a:ext cx="2262304"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CL" sz="1100" b="1">
                <a:solidFill>
                  <a:srgbClr val="1A325C"/>
                </a:solidFill>
                <a:latin typeface="Verdana"/>
              </a:rPr>
              <a:t>2.Trayectoria</a:t>
            </a:r>
            <a:r>
              <a:rPr lang="es-CL" sz="1100">
                <a:solidFill>
                  <a:srgbClr val="1A325C"/>
                </a:solidFill>
                <a:latin typeface="Verdana"/>
              </a:rPr>
              <a:t>, 3 o más versiones.</a:t>
            </a:r>
            <a:endParaRPr lang="es-CL">
              <a:cs typeface="Calibri"/>
            </a:endParaRPr>
          </a:p>
        </p:txBody>
      </p:sp>
      <p:sp>
        <p:nvSpPr>
          <p:cNvPr id="15" name="CuadroTexto 14">
            <a:extLst>
              <a:ext uri="{FF2B5EF4-FFF2-40B4-BE49-F238E27FC236}">
                <a16:creationId xmlns:a16="http://schemas.microsoft.com/office/drawing/2014/main" id="{F2354DA8-94DD-ADA3-B87D-112A20914A27}"/>
              </a:ext>
            </a:extLst>
          </p:cNvPr>
          <p:cNvSpPr txBox="1"/>
          <p:nvPr/>
        </p:nvSpPr>
        <p:spPr>
          <a:xfrm>
            <a:off x="389253" y="4351808"/>
            <a:ext cx="27432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rgbClr val="1A325C"/>
                </a:solidFill>
                <a:latin typeface="Verdana"/>
              </a:rPr>
              <a:t>Personas Naturales</a:t>
            </a:r>
          </a:p>
        </p:txBody>
      </p:sp>
      <p:sp>
        <p:nvSpPr>
          <p:cNvPr id="16" name="CuadroTexto 15">
            <a:extLst>
              <a:ext uri="{FF2B5EF4-FFF2-40B4-BE49-F238E27FC236}">
                <a16:creationId xmlns:a16="http://schemas.microsoft.com/office/drawing/2014/main" id="{3C83D4F1-5790-4CA6-49F1-58D0B67DB59C}"/>
              </a:ext>
            </a:extLst>
          </p:cNvPr>
          <p:cNvSpPr txBox="1"/>
          <p:nvPr/>
        </p:nvSpPr>
        <p:spPr>
          <a:xfrm>
            <a:off x="425538" y="4560228"/>
            <a:ext cx="27432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CL" sz="1100">
                <a:solidFill>
                  <a:srgbClr val="1A325C"/>
                </a:solidFill>
                <a:latin typeface="Verdana"/>
              </a:rPr>
              <a:t>Personas Jurídicas</a:t>
            </a:r>
            <a:endParaRPr lang="es-CL" sz="1100">
              <a:solidFill>
                <a:srgbClr val="1A325C"/>
              </a:solidFill>
              <a:latin typeface="Verdana"/>
              <a:ea typeface="Verdana"/>
            </a:endParaRPr>
          </a:p>
        </p:txBody>
      </p:sp>
      <p:sp>
        <p:nvSpPr>
          <p:cNvPr id="17" name="CuadroTexto 16">
            <a:extLst>
              <a:ext uri="{FF2B5EF4-FFF2-40B4-BE49-F238E27FC236}">
                <a16:creationId xmlns:a16="http://schemas.microsoft.com/office/drawing/2014/main" id="{D247DD88-9236-A464-0C01-C5BD0B0F8C41}"/>
              </a:ext>
            </a:extLst>
          </p:cNvPr>
          <p:cNvSpPr txBox="1"/>
          <p:nvPr/>
        </p:nvSpPr>
        <p:spPr>
          <a:xfrm>
            <a:off x="355223" y="2725522"/>
            <a:ext cx="210479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s-ES" sz="1400" b="1" u="sng">
                <a:solidFill>
                  <a:srgbClr val="0E397E"/>
                </a:solidFill>
                <a:latin typeface="Verdana"/>
                <a:ea typeface="Verdana"/>
              </a:rPr>
              <a:t>MODALIDADES</a:t>
            </a:r>
          </a:p>
        </p:txBody>
      </p:sp>
      <p:sp>
        <p:nvSpPr>
          <p:cNvPr id="18" name="CuadroTexto 17">
            <a:extLst>
              <a:ext uri="{FF2B5EF4-FFF2-40B4-BE49-F238E27FC236}">
                <a16:creationId xmlns:a16="http://schemas.microsoft.com/office/drawing/2014/main" id="{92E1D969-0B8A-6DAC-467B-EB7A053C7326}"/>
              </a:ext>
            </a:extLst>
          </p:cNvPr>
          <p:cNvSpPr txBox="1"/>
          <p:nvPr/>
        </p:nvSpPr>
        <p:spPr>
          <a:xfrm>
            <a:off x="180503" y="4047033"/>
            <a:ext cx="358929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400" b="1" u="sng">
                <a:solidFill>
                  <a:srgbClr val="0E397E"/>
                </a:solidFill>
                <a:latin typeface="Verdana"/>
                <a:ea typeface="Verdana"/>
              </a:rPr>
              <a:t>QUIENES PUEDEN POSTULAR</a:t>
            </a:r>
          </a:p>
        </p:txBody>
      </p:sp>
      <p:sp>
        <p:nvSpPr>
          <p:cNvPr id="7" name="CuadroTexto 6">
            <a:extLst>
              <a:ext uri="{FF2B5EF4-FFF2-40B4-BE49-F238E27FC236}">
                <a16:creationId xmlns:a16="http://schemas.microsoft.com/office/drawing/2014/main" id="{269C6E27-2277-2B5E-5051-D00331ACB939}"/>
              </a:ext>
            </a:extLst>
          </p:cNvPr>
          <p:cNvSpPr txBox="1"/>
          <p:nvPr/>
        </p:nvSpPr>
        <p:spPr>
          <a:xfrm>
            <a:off x="3357436" y="2721037"/>
            <a:ext cx="4850890" cy="430887"/>
          </a:xfrm>
          <a:prstGeom prst="rect">
            <a:avLst/>
          </a:prstGeom>
          <a:solidFill>
            <a:srgbClr val="DF3752"/>
          </a:solidFill>
        </p:spPr>
        <p:txBody>
          <a:bodyPr wrap="square" lIns="91440" tIns="45720" rIns="91440" bIns="45720" rtlCol="0" anchor="t">
            <a:spAutoFit/>
          </a:bodyPr>
          <a:lstStyle/>
          <a:p>
            <a:r>
              <a:rPr lang="es-CL" sz="1100">
                <a:solidFill>
                  <a:schemeClr val="bg1"/>
                </a:solidFill>
                <a:latin typeface="Verdana"/>
                <a:ea typeface="Verdana"/>
                <a:cs typeface="Calibri"/>
              </a:rPr>
              <a:t>Deberás postular tu proyecto en la región correspondiente al lugar en que lo ejecutarás.</a:t>
            </a:r>
            <a:r>
              <a:rPr lang="en-US" sz="1100">
                <a:solidFill>
                  <a:srgbClr val="1A325C"/>
                </a:solidFill>
                <a:latin typeface="Verdana"/>
                <a:ea typeface="Verdana"/>
                <a:cs typeface="Calibri"/>
              </a:rPr>
              <a:t> </a:t>
            </a:r>
            <a:endParaRPr lang="es-ES"/>
          </a:p>
        </p:txBody>
      </p:sp>
      <p:sp>
        <p:nvSpPr>
          <p:cNvPr id="8" name="CuadroTexto 7">
            <a:extLst>
              <a:ext uri="{FF2B5EF4-FFF2-40B4-BE49-F238E27FC236}">
                <a16:creationId xmlns:a16="http://schemas.microsoft.com/office/drawing/2014/main" id="{058EE17E-DD62-B7B7-1EAD-8C1B5E56D970}"/>
              </a:ext>
            </a:extLst>
          </p:cNvPr>
          <p:cNvSpPr txBox="1"/>
          <p:nvPr/>
        </p:nvSpPr>
        <p:spPr>
          <a:xfrm>
            <a:off x="3357436" y="3197729"/>
            <a:ext cx="4850890" cy="723275"/>
          </a:xfrm>
          <a:prstGeom prst="rect">
            <a:avLst/>
          </a:prstGeom>
          <a:solidFill>
            <a:srgbClr val="DF3752"/>
          </a:solidFill>
        </p:spPr>
        <p:txBody>
          <a:bodyPr wrap="square" lIns="91440" tIns="45720" rIns="91440" bIns="45720" rtlCol="0" anchor="t">
            <a:spAutoFit/>
          </a:bodyPr>
          <a:lstStyle/>
          <a:p>
            <a:r>
              <a:rPr lang="es-CL" sz="1000">
                <a:solidFill>
                  <a:schemeClr val="bg1"/>
                </a:solidFill>
                <a:latin typeface="Verdana"/>
                <a:ea typeface="Verdana"/>
                <a:cs typeface="Calibri"/>
              </a:rPr>
              <a:t>En caso que tu proyecto considere más de una región para su </a:t>
            </a:r>
            <a:r>
              <a:rPr lang="es-CL" sz="1000" err="1">
                <a:solidFill>
                  <a:schemeClr val="bg1"/>
                </a:solidFill>
                <a:latin typeface="Verdana"/>
                <a:ea typeface="Verdana"/>
                <a:cs typeface="Calibri"/>
              </a:rPr>
              <a:t>ejecución,deberás</a:t>
            </a:r>
            <a:r>
              <a:rPr lang="es-CL" sz="1000">
                <a:solidFill>
                  <a:schemeClr val="bg1"/>
                </a:solidFill>
                <a:latin typeface="Verdana"/>
                <a:ea typeface="Verdana"/>
                <a:cs typeface="Calibri"/>
              </a:rPr>
              <a:t> postularlo en la Secretaría Regional Ministerial de las Culturas, las Artes y el Patrimonio de la región en que realices la mayor cantidad de actividades que contemples en tu postulación</a:t>
            </a:r>
            <a:r>
              <a:rPr lang="es-CL" sz="1100">
                <a:solidFill>
                  <a:schemeClr val="bg1"/>
                </a:solidFill>
                <a:latin typeface="Verdana"/>
                <a:ea typeface="Verdana"/>
                <a:cs typeface="Calibri"/>
              </a:rPr>
              <a:t>.</a:t>
            </a:r>
            <a:endParaRPr lang="es-CL">
              <a:solidFill>
                <a:schemeClr val="bg1"/>
              </a:solidFill>
              <a:cs typeface="Calibri"/>
            </a:endParaRPr>
          </a:p>
        </p:txBody>
      </p:sp>
      <p:sp>
        <p:nvSpPr>
          <p:cNvPr id="10" name="CuadroTexto 9">
            <a:extLst>
              <a:ext uri="{FF2B5EF4-FFF2-40B4-BE49-F238E27FC236}">
                <a16:creationId xmlns:a16="http://schemas.microsoft.com/office/drawing/2014/main" id="{15DFA027-EAFB-E0FF-B322-925A258EF9E1}"/>
              </a:ext>
            </a:extLst>
          </p:cNvPr>
          <p:cNvSpPr txBox="1"/>
          <p:nvPr/>
        </p:nvSpPr>
        <p:spPr>
          <a:xfrm>
            <a:off x="3357436" y="3961097"/>
            <a:ext cx="4850890" cy="400110"/>
          </a:xfrm>
          <a:prstGeom prst="rect">
            <a:avLst/>
          </a:prstGeom>
          <a:solidFill>
            <a:srgbClr val="DF3752"/>
          </a:solidFill>
        </p:spPr>
        <p:txBody>
          <a:bodyPr wrap="square" lIns="91440" tIns="45720" rIns="91440" bIns="45720" rtlCol="0" anchor="t">
            <a:spAutoFit/>
          </a:bodyPr>
          <a:lstStyle/>
          <a:p>
            <a:r>
              <a:rPr lang="es-CL" sz="1000">
                <a:solidFill>
                  <a:schemeClr val="bg1"/>
                </a:solidFill>
                <a:latin typeface="Verdana"/>
                <a:ea typeface="Verdana"/>
                <a:cs typeface="Calibri"/>
              </a:rPr>
              <a:t>Se evaluarán de manera positiva aquellos proyectos cuya exhibición se ejecute en un lugar distinto a la capital regional.</a:t>
            </a:r>
            <a:endParaRPr lang="es-ES" sz="1000">
              <a:solidFill>
                <a:schemeClr val="bg1"/>
              </a:solidFill>
              <a:latin typeface="Verdana"/>
              <a:ea typeface="Verdana"/>
              <a:cs typeface="Calibri"/>
            </a:endParaRPr>
          </a:p>
        </p:txBody>
      </p:sp>
    </p:spTree>
    <p:extLst>
      <p:ext uri="{BB962C8B-B14F-4D97-AF65-F5344CB8AC3E}">
        <p14:creationId xmlns:p14="http://schemas.microsoft.com/office/powerpoint/2010/main" val="4956635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ptes-fondos-1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CuadroTexto 5"/>
          <p:cNvSpPr txBox="1"/>
          <p:nvPr/>
        </p:nvSpPr>
        <p:spPr>
          <a:xfrm>
            <a:off x="426099" y="214201"/>
            <a:ext cx="6694420" cy="646331"/>
          </a:xfrm>
          <a:prstGeom prst="rect">
            <a:avLst/>
          </a:prstGeom>
          <a:solidFill>
            <a:srgbClr val="1A325C"/>
          </a:solidFill>
        </p:spPr>
        <p:txBody>
          <a:bodyPr wrap="square" lIns="91440" tIns="45720" rIns="91440" bIns="45720" rtlCol="0" anchor="t">
            <a:spAutoFit/>
          </a:bodyPr>
          <a:lstStyle/>
          <a:p>
            <a:r>
              <a:rPr lang="es-ES" b="1">
                <a:solidFill>
                  <a:srgbClr val="60BBC7"/>
                </a:solidFill>
                <a:latin typeface="Verdana"/>
                <a:ea typeface="Verdana"/>
              </a:rPr>
              <a:t>LÍNEA ORG. DE MUESTRAS, FERIAS, ENCUENTROS Y FESTIVALES </a:t>
            </a:r>
            <a:r>
              <a:rPr lang="es-ES">
                <a:solidFill>
                  <a:srgbClr val="60BBC7"/>
                </a:solidFill>
                <a:latin typeface="Verdana"/>
                <a:ea typeface="Verdana"/>
              </a:rPr>
              <a:t>FONDART REGIONAL</a:t>
            </a:r>
          </a:p>
        </p:txBody>
      </p:sp>
      <p:pic>
        <p:nvPicPr>
          <p:cNvPr id="5" name="Imagen 4"/>
          <p:cNvPicPr>
            <a:picLocks noChangeAspect="1"/>
          </p:cNvPicPr>
          <p:nvPr/>
        </p:nvPicPr>
        <p:blipFill>
          <a:blip r:embed="rId3"/>
          <a:stretch>
            <a:fillRect/>
          </a:stretch>
        </p:blipFill>
        <p:spPr>
          <a:xfrm>
            <a:off x="3682859" y="5026458"/>
            <a:ext cx="1778283" cy="117042"/>
          </a:xfrm>
          <a:prstGeom prst="rect">
            <a:avLst/>
          </a:prstGeom>
        </p:spPr>
      </p:pic>
      <p:pic>
        <p:nvPicPr>
          <p:cNvPr id="2" name="Imagen 2" descr="Tabla&#10;&#10;Descripción generada automáticamente">
            <a:extLst>
              <a:ext uri="{FF2B5EF4-FFF2-40B4-BE49-F238E27FC236}">
                <a16:creationId xmlns:a16="http://schemas.microsoft.com/office/drawing/2014/main" id="{F79F5809-98B6-97D5-55D4-AB48A8AE1641}"/>
              </a:ext>
            </a:extLst>
          </p:cNvPr>
          <p:cNvPicPr>
            <a:picLocks noChangeAspect="1"/>
          </p:cNvPicPr>
          <p:nvPr/>
        </p:nvPicPr>
        <p:blipFill>
          <a:blip r:embed="rId4"/>
          <a:stretch>
            <a:fillRect/>
          </a:stretch>
        </p:blipFill>
        <p:spPr>
          <a:xfrm>
            <a:off x="1018943" y="1283535"/>
            <a:ext cx="6340069" cy="2990383"/>
          </a:xfrm>
          <a:prstGeom prst="rect">
            <a:avLst/>
          </a:prstGeom>
        </p:spPr>
      </p:pic>
      <p:sp>
        <p:nvSpPr>
          <p:cNvPr id="8" name="CuadroTexto 7">
            <a:extLst>
              <a:ext uri="{FF2B5EF4-FFF2-40B4-BE49-F238E27FC236}">
                <a16:creationId xmlns:a16="http://schemas.microsoft.com/office/drawing/2014/main" id="{4D00B68E-1842-88BA-1921-79FD42F041B7}"/>
              </a:ext>
            </a:extLst>
          </p:cNvPr>
          <p:cNvSpPr txBox="1"/>
          <p:nvPr/>
        </p:nvSpPr>
        <p:spPr>
          <a:xfrm>
            <a:off x="1623686" y="4392171"/>
            <a:ext cx="4751105" cy="369332"/>
          </a:xfrm>
          <a:prstGeom prst="rect">
            <a:avLst/>
          </a:prstGeom>
          <a:solidFill>
            <a:srgbClr val="DF3752"/>
          </a:solidFill>
        </p:spPr>
        <p:txBody>
          <a:bodyPr wrap="square" lIns="91440" tIns="45720" rIns="91440" bIns="45720" rtlCol="0" anchor="t">
            <a:spAutoFit/>
          </a:bodyPr>
          <a:ls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CL" sz="900">
                <a:solidFill>
                  <a:srgbClr val="FFFFFF"/>
                </a:solidFill>
                <a:latin typeface="Verdana"/>
                <a:ea typeface="Verdana"/>
                <a:cs typeface="+mn-lt"/>
              </a:rPr>
              <a:t>Si consideras solicitar financiamiento para imprevistos, recuerda que éstos no pueden  exceder el 2% (dos por ciento) del valor total solicitado al Fondo.</a:t>
            </a:r>
          </a:p>
        </p:txBody>
      </p:sp>
    </p:spTree>
    <p:extLst>
      <p:ext uri="{BB962C8B-B14F-4D97-AF65-F5344CB8AC3E}">
        <p14:creationId xmlns:p14="http://schemas.microsoft.com/office/powerpoint/2010/main" val="1199343657"/>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e6e83863-a425-4c5f-9038-52c449140c3b">
      <Terms xmlns="http://schemas.microsoft.com/office/infopath/2007/PartnerControls"/>
    </lcf76f155ced4ddcb4097134ff3c332f>
    <TaxCatchAll xmlns="f7a79567-4baa-44a8-9b78-809880ff14fe"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9F59BC39DCE85941827C5084E31ADDCB" ma:contentTypeVersion="17" ma:contentTypeDescription="Crear nuevo documento." ma:contentTypeScope="" ma:versionID="6a5afeabc846cc09f29b8a023433a7b7">
  <xsd:schema xmlns:xsd="http://www.w3.org/2001/XMLSchema" xmlns:xs="http://www.w3.org/2001/XMLSchema" xmlns:p="http://schemas.microsoft.com/office/2006/metadata/properties" xmlns:ns2="e6e83863-a425-4c5f-9038-52c449140c3b" xmlns:ns3="f7a79567-4baa-44a8-9b78-809880ff14fe" targetNamespace="http://schemas.microsoft.com/office/2006/metadata/properties" ma:root="true" ma:fieldsID="7fb537ac77eca9c1ff958d2f31e10299" ns2:_="" ns3:_="">
    <xsd:import namespace="e6e83863-a425-4c5f-9038-52c449140c3b"/>
    <xsd:import namespace="f7a79567-4baa-44a8-9b78-809880ff14f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e83863-a425-4c5f-9038-52c449140c3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Etiquetas de imagen" ma:readOnly="false" ma:fieldId="{5cf76f15-5ced-4ddc-b409-7134ff3c332f}" ma:taxonomyMulti="true" ma:sspId="05e88ec3-9fe3-4c36-b54b-b0c9ca76411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7a79567-4baa-44a8-9b78-809880ff14fe" elementFormDefault="qualified">
    <xsd:import namespace="http://schemas.microsoft.com/office/2006/documentManagement/types"/>
    <xsd:import namespace="http://schemas.microsoft.com/office/infopath/2007/PartnerControls"/>
    <xsd:element name="SharedWithUsers" ma:index="19"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Detalles de uso compartido" ma:internalName="SharedWithDetails" ma:readOnly="true">
      <xsd:simpleType>
        <xsd:restriction base="dms:Note">
          <xsd:maxLength value="255"/>
        </xsd:restriction>
      </xsd:simpleType>
    </xsd:element>
    <xsd:element name="TaxCatchAll" ma:index="23" nillable="true" ma:displayName="Taxonomy Catch All Column" ma:hidden="true" ma:list="{23fd26c8-1536-4988-94ab-2478a0d1b35c}" ma:internalName="TaxCatchAll" ma:showField="CatchAllData" ma:web="f7a79567-4baa-44a8-9b78-809880ff14f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EB928E6-A154-42A4-AE0E-77281355A158}">
  <ds:schemaRefs>
    <ds:schemaRef ds:uri="http://purl.org/dc/terms/"/>
    <ds:schemaRef ds:uri="http://schemas.microsoft.com/office/2006/documentManagement/types"/>
    <ds:schemaRef ds:uri="http://schemas.openxmlformats.org/package/2006/metadata/core-properties"/>
    <ds:schemaRef ds:uri="f7a79567-4baa-44a8-9b78-809880ff14fe"/>
    <ds:schemaRef ds:uri="http://www.w3.org/XML/1998/namespace"/>
    <ds:schemaRef ds:uri="http://purl.org/dc/elements/1.1/"/>
    <ds:schemaRef ds:uri="e6e83863-a425-4c5f-9038-52c449140c3b"/>
    <ds:schemaRef ds:uri="http://schemas.microsoft.com/office/infopath/2007/PartnerControls"/>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EEFC3B06-E8EB-4C29-BA02-4EE59E76BC01}">
  <ds:schemaRefs>
    <ds:schemaRef ds:uri="e6e83863-a425-4c5f-9038-52c449140c3b"/>
    <ds:schemaRef ds:uri="f7a79567-4baa-44a8-9b78-809880ff14f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A4A3D33-9B65-4597-8626-6EADACE52BC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148</TotalTime>
  <Words>3600</Words>
  <Application>Microsoft Office PowerPoint</Application>
  <PresentationFormat>Presentación en pantalla (16:9)</PresentationFormat>
  <Paragraphs>386</Paragraphs>
  <Slides>35</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35</vt:i4>
      </vt:variant>
    </vt:vector>
  </HeadingPairs>
  <TitlesOfParts>
    <vt:vector size="41" baseType="lpstr">
      <vt:lpstr>Arial</vt:lpstr>
      <vt:lpstr>Calibri</vt:lpstr>
      <vt:lpstr>Vedana</vt:lpstr>
      <vt:lpstr>Verdana</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Patricia Salas</dc:creator>
  <cp:lastModifiedBy>Romina Passalacqua Farfán</cp:lastModifiedBy>
  <cp:revision>8</cp:revision>
  <dcterms:created xsi:type="dcterms:W3CDTF">2023-06-05T20:33:51Z</dcterms:created>
  <dcterms:modified xsi:type="dcterms:W3CDTF">2023-08-17T18:58:31Z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0x0101009F59BC39DCE85941827C5084E31ADDCB</vt:lpwstr>
  </property>
  <property fmtid="{D5CDD505-2E9C-101B-9397-08002B2CF9AE}" pid="3" name="MediaServiceImageTags">
    <vt:lpwstr/>
  </property>
</Properties>
</file>