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59" r:id="rId7"/>
    <p:sldId id="260" r:id="rId8"/>
    <p:sldId id="261" r:id="rId9"/>
    <p:sldId id="280" r:id="rId10"/>
    <p:sldId id="302" r:id="rId11"/>
    <p:sldId id="279" r:id="rId12"/>
    <p:sldId id="267" r:id="rId13"/>
    <p:sldId id="281" r:id="rId14"/>
    <p:sldId id="268" r:id="rId15"/>
    <p:sldId id="284" r:id="rId16"/>
    <p:sldId id="297" r:id="rId17"/>
    <p:sldId id="311" r:id="rId18"/>
    <p:sldId id="310" r:id="rId19"/>
    <p:sldId id="309" r:id="rId20"/>
    <p:sldId id="308" r:id="rId21"/>
    <p:sldId id="307" r:id="rId22"/>
    <p:sldId id="306" r:id="rId23"/>
    <p:sldId id="305" r:id="rId24"/>
    <p:sldId id="304" r:id="rId25"/>
    <p:sldId id="303" r:id="rId26"/>
    <p:sldId id="320" r:id="rId27"/>
    <p:sldId id="319" r:id="rId28"/>
    <p:sldId id="318" r:id="rId29"/>
    <p:sldId id="317" r:id="rId30"/>
    <p:sldId id="316" r:id="rId31"/>
    <p:sldId id="315" r:id="rId32"/>
    <p:sldId id="314" r:id="rId33"/>
    <p:sldId id="313" r:id="rId34"/>
    <p:sldId id="312" r:id="rId35"/>
    <p:sldId id="329" r:id="rId36"/>
    <p:sldId id="328" r:id="rId37"/>
    <p:sldId id="327" r:id="rId38"/>
    <p:sldId id="326" r:id="rId39"/>
    <p:sldId id="331" r:id="rId40"/>
    <p:sldId id="330" r:id="rId41"/>
    <p:sldId id="325" r:id="rId42"/>
    <p:sldId id="332" r:id="rId43"/>
    <p:sldId id="334" r:id="rId44"/>
    <p:sldId id="335" r:id="rId45"/>
    <p:sldId id="324" r:id="rId46"/>
    <p:sldId id="323" r:id="rId47"/>
    <p:sldId id="322" r:id="rId48"/>
    <p:sldId id="336" r:id="rId49"/>
    <p:sldId id="337" r:id="rId50"/>
    <p:sldId id="321" r:id="rId51"/>
    <p:sldId id="338" r:id="rId52"/>
    <p:sldId id="339" r:id="rId53"/>
    <p:sldId id="272" r:id="rId54"/>
    <p:sldId id="298" r:id="rId55"/>
    <p:sldId id="285" r:id="rId56"/>
    <p:sldId id="273" r:id="rId57"/>
    <p:sldId id="340" r:id="rId58"/>
    <p:sldId id="287" r:id="rId59"/>
    <p:sldId id="288" r:id="rId60"/>
    <p:sldId id="293" r:id="rId61"/>
    <p:sldId id="274" r:id="rId62"/>
    <p:sldId id="299" r:id="rId63"/>
    <p:sldId id="275" r:id="rId64"/>
    <p:sldId id="290" r:id="rId65"/>
    <p:sldId id="291" r:id="rId66"/>
    <p:sldId id="300" r:id="rId67"/>
    <p:sldId id="278" r:id="rId68"/>
    <p:sldId id="277" r:id="rId69"/>
    <p:sldId id="301" r:id="rId70"/>
    <p:sldId id="262" r:id="rId71"/>
    <p:sldId id="264" r:id="rId72"/>
  </p:sldIdLst>
  <p:sldSz cx="9144000" cy="5143500" type="screen16x9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CB8B8DD-CD32-5243-DFA2-4B433FBF22C5}" name="Natalia Vargas Arriagada" initials="NA" userId="S::natalia.vargas@cultura.gob.cl::3c75201d-5ae2-4007-b210-6d0e9c8206aa" providerId="AD"/>
  <p188:author id="{84D3C0E5-6F77-64BC-774A-5E5247F8595E}" name="Romina Passalacqua Farfán" initials="RF" userId="S::romina.passalacqua@cultura.gob.cl::e647419e-942a-4c91-9bc9-f82150dc703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397E"/>
    <a:srgbClr val="60BBC7"/>
    <a:srgbClr val="DF3752"/>
    <a:srgbClr val="1A325C"/>
    <a:srgbClr val="EEE0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367259-56AB-4F6F-2142-3D5590F05896}" v="7" dt="2023-08-07T12:46:58.209"/>
    <p1510:client id="{1E863E5E-E1D8-A81D-88B0-801D1D4257FC}" v="1186" dt="2023-09-27T14:10:49.196"/>
    <p1510:client id="{32A36D70-B0B3-C493-D41E-C36BCB0AFD9F}" v="2483" dt="2023-08-18T20:11:57.865"/>
    <p1510:client id="{52DD7CF1-2CAD-7E4F-F242-D194E41F39AB}" v="173" dt="2023-08-21T13:38:34.295"/>
    <p1510:client id="{54CD4C07-499D-5B2F-65FE-DE2036D8834E}" v="250" dt="2023-09-15T15:15:53.676"/>
    <p1510:client id="{6D19A6C8-D223-53BE-E443-0B7E775F6508}" v="3321" dt="2023-08-02T16:10:56.350"/>
    <p1510:client id="{726FCBC5-529A-B8A0-6CBA-4ED97F123311}" v="2" dt="2023-08-04T13:13:20.008"/>
    <p1510:client id="{780B6DE2-6BAF-1E9A-C132-16145A6DDA62}" v="2265" dt="2023-08-21T00:08:52.314"/>
    <p1510:client id="{7CC6327F-3211-7117-634E-F6396F64B3AD}" v="99" dt="2023-09-07T19:48:26.738"/>
    <p1510:client id="{8B796CAB-B64F-0523-152C-0DF5FB4DB716}" v="2772" dt="2023-08-20T02:16:00.772"/>
    <p1510:client id="{AF028BCB-9014-0722-AA11-4592BA20C11E}" v="565" dt="2023-09-26T16:37:40.991"/>
    <p1510:client id="{B045D118-F523-80F6-D6C4-280E2F647820}" v="2805" dt="2023-08-02T20:24:43.084"/>
    <p1510:client id="{BB5699D2-014F-9E60-753E-E06460EEDF97}" v="129" dt="2023-09-15T15:14:46.217"/>
    <p1510:client id="{D3417A38-3654-BF25-CB0E-92248667C91C}" v="1" dt="2023-08-02T20:24:03.214"/>
    <p1510:client id="{E77D9487-3503-B0E9-D793-070B3BE3747C}" v="22" dt="2023-08-02T20:05:19.856"/>
    <p1510:client id="{F215C873-B583-80D7-79E2-C62F4AE670AA}" v="970" dt="2023-08-21T13:25:21.271"/>
    <p1510:client id="{FA5A9436-ADBC-A003-97F3-E7E39533D6D6}" v="1467" dt="2023-08-02T19:21:36.51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viewProps" Target="viewProps.xml"/><Relationship Id="rId79" Type="http://schemas.microsoft.com/office/2018/10/relationships/authors" Target="author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presProps" Target="presProps.xml"/><Relationship Id="rId78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loria Cadican Varas" userId="S::gloria.cadican@cultura.gob.cl::a1e69cfc-5010-4394-b4c2-2d1dbb7d6c60" providerId="AD" clId="Web-{780B6DE2-6BAF-1E9A-C132-16145A6DDA62}"/>
    <pc:docChg chg="addSld delSld modSld">
      <pc:chgData name="Gloria Cadican Varas" userId="S::gloria.cadican@cultura.gob.cl::a1e69cfc-5010-4394-b4c2-2d1dbb7d6c60" providerId="AD" clId="Web-{780B6DE2-6BAF-1E9A-C132-16145A6DDA62}" dt="2023-08-21T00:08:52.314" v="2099" actId="1076"/>
      <pc:docMkLst>
        <pc:docMk/>
      </pc:docMkLst>
      <pc:sldChg chg="delSp modSp">
        <pc:chgData name="Gloria Cadican Varas" userId="S::gloria.cadican@cultura.gob.cl::a1e69cfc-5010-4394-b4c2-2d1dbb7d6c60" providerId="AD" clId="Web-{780B6DE2-6BAF-1E9A-C132-16145A6DDA62}" dt="2023-08-21T00:07:25.969" v="2087" actId="20577"/>
        <pc:sldMkLst>
          <pc:docMk/>
          <pc:sldMk cId="3618330816" sldId="321"/>
        </pc:sldMkLst>
        <pc:spChg chg="mod">
          <ac:chgData name="Gloria Cadican Varas" userId="S::gloria.cadican@cultura.gob.cl::a1e69cfc-5010-4394-b4c2-2d1dbb7d6c60" providerId="AD" clId="Web-{780B6DE2-6BAF-1E9A-C132-16145A6DDA62}" dt="2023-08-21T00:07:25.969" v="2087" actId="20577"/>
          <ac:spMkLst>
            <pc:docMk/>
            <pc:sldMk cId="3618330816" sldId="321"/>
            <ac:spMk id="7" creationId="{653B8E62-4806-9008-A31E-4BA056654A02}"/>
          </ac:spMkLst>
        </pc:spChg>
        <pc:spChg chg="del">
          <ac:chgData name="Gloria Cadican Varas" userId="S::gloria.cadican@cultura.gob.cl::a1e69cfc-5010-4394-b4c2-2d1dbb7d6c60" providerId="AD" clId="Web-{780B6DE2-6BAF-1E9A-C132-16145A6DDA62}" dt="2023-08-20T23:59:53.680" v="2059"/>
          <ac:spMkLst>
            <pc:docMk/>
            <pc:sldMk cId="3618330816" sldId="321"/>
            <ac:spMk id="12" creationId="{EEF24664-728D-21BC-40B9-3FE463B7900D}"/>
          </ac:spMkLst>
        </pc:spChg>
        <pc:graphicFrameChg chg="del">
          <ac:chgData name="Gloria Cadican Varas" userId="S::gloria.cadican@cultura.gob.cl::a1e69cfc-5010-4394-b4c2-2d1dbb7d6c60" providerId="AD" clId="Web-{780B6DE2-6BAF-1E9A-C132-16145A6DDA62}" dt="2023-08-20T23:59:56.633" v="2060"/>
          <ac:graphicFrameMkLst>
            <pc:docMk/>
            <pc:sldMk cId="3618330816" sldId="321"/>
            <ac:graphicFrameMk id="2" creationId="{00000000-0000-0000-0000-000000000000}"/>
          </ac:graphicFrameMkLst>
        </pc:graphicFrameChg>
      </pc:sldChg>
      <pc:sldChg chg="modSp">
        <pc:chgData name="Gloria Cadican Varas" userId="S::gloria.cadican@cultura.gob.cl::a1e69cfc-5010-4394-b4c2-2d1dbb7d6c60" providerId="AD" clId="Web-{780B6DE2-6BAF-1E9A-C132-16145A6DDA62}" dt="2023-08-20T23:54:54.404" v="1871" actId="1076"/>
        <pc:sldMkLst>
          <pc:docMk/>
          <pc:sldMk cId="4017473940" sldId="322"/>
        </pc:sldMkLst>
        <pc:spChg chg="mod">
          <ac:chgData name="Gloria Cadican Varas" userId="S::gloria.cadican@cultura.gob.cl::a1e69cfc-5010-4394-b4c2-2d1dbb7d6c60" providerId="AD" clId="Web-{780B6DE2-6BAF-1E9A-C132-16145A6DDA62}" dt="2023-08-20T23:54:33.310" v="1870" actId="20577"/>
          <ac:spMkLst>
            <pc:docMk/>
            <pc:sldMk cId="4017473940" sldId="322"/>
            <ac:spMk id="12" creationId="{EEF24664-728D-21BC-40B9-3FE463B7900D}"/>
          </ac:spMkLst>
        </pc:spChg>
        <pc:graphicFrameChg chg="mod modGraphic">
          <ac:chgData name="Gloria Cadican Varas" userId="S::gloria.cadican@cultura.gob.cl::a1e69cfc-5010-4394-b4c2-2d1dbb7d6c60" providerId="AD" clId="Web-{780B6DE2-6BAF-1E9A-C132-16145A6DDA62}" dt="2023-08-20T23:54:54.404" v="1871" actId="1076"/>
          <ac:graphicFrameMkLst>
            <pc:docMk/>
            <pc:sldMk cId="4017473940" sldId="322"/>
            <ac:graphicFrameMk id="2" creationId="{00000000-0000-0000-0000-000000000000}"/>
          </ac:graphicFrameMkLst>
        </pc:graphicFrameChg>
        <pc:picChg chg="mod">
          <ac:chgData name="Gloria Cadican Varas" userId="S::gloria.cadican@cultura.gob.cl::a1e69cfc-5010-4394-b4c2-2d1dbb7d6c60" providerId="AD" clId="Web-{780B6DE2-6BAF-1E9A-C132-16145A6DDA62}" dt="2023-08-20T23:54:08.872" v="1868" actId="1076"/>
          <ac:picMkLst>
            <pc:docMk/>
            <pc:sldMk cId="4017473940" sldId="322"/>
            <ac:picMk id="8" creationId="{08BF3CD3-312B-B472-5370-473C2BB989F0}"/>
          </ac:picMkLst>
        </pc:picChg>
      </pc:sldChg>
      <pc:sldChg chg="modSp">
        <pc:chgData name="Gloria Cadican Varas" userId="S::gloria.cadican@cultura.gob.cl::a1e69cfc-5010-4394-b4c2-2d1dbb7d6c60" providerId="AD" clId="Web-{780B6DE2-6BAF-1E9A-C132-16145A6DDA62}" dt="2023-08-20T23:51:31.947" v="1851" actId="1076"/>
        <pc:sldMkLst>
          <pc:docMk/>
          <pc:sldMk cId="3027278616" sldId="323"/>
        </pc:sldMkLst>
        <pc:spChg chg="mod">
          <ac:chgData name="Gloria Cadican Varas" userId="S::gloria.cadican@cultura.gob.cl::a1e69cfc-5010-4394-b4c2-2d1dbb7d6c60" providerId="AD" clId="Web-{780B6DE2-6BAF-1E9A-C132-16145A6DDA62}" dt="2023-08-20T23:51:31.947" v="1851" actId="1076"/>
          <ac:spMkLst>
            <pc:docMk/>
            <pc:sldMk cId="3027278616" sldId="323"/>
            <ac:spMk id="2" creationId="{162C5354-009C-AED0-6553-CC99AABEAADB}"/>
          </ac:spMkLst>
        </pc:spChg>
      </pc:sldChg>
      <pc:sldChg chg="addSp delSp modSp">
        <pc:chgData name="Gloria Cadican Varas" userId="S::gloria.cadican@cultura.gob.cl::a1e69cfc-5010-4394-b4c2-2d1dbb7d6c60" providerId="AD" clId="Web-{780B6DE2-6BAF-1E9A-C132-16145A6DDA62}" dt="2023-08-20T23:44:13.436" v="1814"/>
        <pc:sldMkLst>
          <pc:docMk/>
          <pc:sldMk cId="2948497978" sldId="324"/>
        </pc:sldMkLst>
        <pc:spChg chg="add mod">
          <ac:chgData name="Gloria Cadican Varas" userId="S::gloria.cadican@cultura.gob.cl::a1e69cfc-5010-4394-b4c2-2d1dbb7d6c60" providerId="AD" clId="Web-{780B6DE2-6BAF-1E9A-C132-16145A6DDA62}" dt="2023-08-20T23:41:34.199" v="1558" actId="1076"/>
          <ac:spMkLst>
            <pc:docMk/>
            <pc:sldMk cId="2948497978" sldId="324"/>
            <ac:spMk id="11" creationId="{38895A25-25C7-44F5-95EE-4E170692E67B}"/>
          </ac:spMkLst>
        </pc:spChg>
        <pc:graphicFrameChg chg="mod modGraphic">
          <ac:chgData name="Gloria Cadican Varas" userId="S::gloria.cadican@cultura.gob.cl::a1e69cfc-5010-4394-b4c2-2d1dbb7d6c60" providerId="AD" clId="Web-{780B6DE2-6BAF-1E9A-C132-16145A6DDA62}" dt="2023-08-20T23:44:09.999" v="1813"/>
          <ac:graphicFrameMkLst>
            <pc:docMk/>
            <pc:sldMk cId="2948497978" sldId="324"/>
            <ac:graphicFrameMk id="2" creationId="{00000000-0000-0000-0000-000000000000}"/>
          </ac:graphicFrameMkLst>
        </pc:graphicFrameChg>
        <pc:graphicFrameChg chg="add del mod">
          <ac:chgData name="Gloria Cadican Varas" userId="S::gloria.cadican@cultura.gob.cl::a1e69cfc-5010-4394-b4c2-2d1dbb7d6c60" providerId="AD" clId="Web-{780B6DE2-6BAF-1E9A-C132-16145A6DDA62}" dt="2023-08-20T23:44:13.436" v="1814"/>
          <ac:graphicFrameMkLst>
            <pc:docMk/>
            <pc:sldMk cId="2948497978" sldId="324"/>
            <ac:graphicFrameMk id="6" creationId="{C353DE67-6F8D-6EA6-6A51-978FA2C7288B}"/>
          </ac:graphicFrameMkLst>
        </pc:graphicFrameChg>
      </pc:sldChg>
      <pc:sldChg chg="del">
        <pc:chgData name="Gloria Cadican Varas" userId="S::gloria.cadican@cultura.gob.cl::a1e69cfc-5010-4394-b4c2-2d1dbb7d6c60" providerId="AD" clId="Web-{780B6DE2-6BAF-1E9A-C132-16145A6DDA62}" dt="2023-08-20T23:36:27.819" v="1465"/>
        <pc:sldMkLst>
          <pc:docMk/>
          <pc:sldMk cId="310830941" sldId="333"/>
        </pc:sldMkLst>
      </pc:sldChg>
      <pc:sldChg chg="delSp modSp">
        <pc:chgData name="Gloria Cadican Varas" userId="S::gloria.cadican@cultura.gob.cl::a1e69cfc-5010-4394-b4c2-2d1dbb7d6c60" providerId="AD" clId="Web-{780B6DE2-6BAF-1E9A-C132-16145A6DDA62}" dt="2023-08-20T23:28:10.121" v="641"/>
        <pc:sldMkLst>
          <pc:docMk/>
          <pc:sldMk cId="2887295519" sldId="334"/>
        </pc:sldMkLst>
        <pc:spChg chg="del">
          <ac:chgData name="Gloria Cadican Varas" userId="S::gloria.cadican@cultura.gob.cl::a1e69cfc-5010-4394-b4c2-2d1dbb7d6c60" providerId="AD" clId="Web-{780B6DE2-6BAF-1E9A-C132-16145A6DDA62}" dt="2023-08-20T23:25:05.149" v="446"/>
          <ac:spMkLst>
            <pc:docMk/>
            <pc:sldMk cId="2887295519" sldId="334"/>
            <ac:spMk id="10" creationId="{0FF74EDF-325B-E2F3-F4AC-1B2E06866F2E}"/>
          </ac:spMkLst>
        </pc:spChg>
        <pc:graphicFrameChg chg="mod modGraphic">
          <ac:chgData name="Gloria Cadican Varas" userId="S::gloria.cadican@cultura.gob.cl::a1e69cfc-5010-4394-b4c2-2d1dbb7d6c60" providerId="AD" clId="Web-{780B6DE2-6BAF-1E9A-C132-16145A6DDA62}" dt="2023-08-20T23:28:10.121" v="641"/>
          <ac:graphicFrameMkLst>
            <pc:docMk/>
            <pc:sldMk cId="2887295519" sldId="334"/>
            <ac:graphicFrameMk id="3" creationId="{9345C71C-B3C5-9FCD-2711-CF0A265885A4}"/>
          </ac:graphicFrameMkLst>
        </pc:graphicFrameChg>
        <pc:graphicFrameChg chg="del mod">
          <ac:chgData name="Gloria Cadican Varas" userId="S::gloria.cadican@cultura.gob.cl::a1e69cfc-5010-4394-b4c2-2d1dbb7d6c60" providerId="AD" clId="Web-{780B6DE2-6BAF-1E9A-C132-16145A6DDA62}" dt="2023-08-20T23:27:22.901" v="600"/>
          <ac:graphicFrameMkLst>
            <pc:docMk/>
            <pc:sldMk cId="2887295519" sldId="334"/>
            <ac:graphicFrameMk id="7" creationId="{04CBE9EC-BF9D-7BAF-4670-C421C7AD00B8}"/>
          </ac:graphicFrameMkLst>
        </pc:graphicFrameChg>
      </pc:sldChg>
      <pc:sldChg chg="addSp delSp modSp add replId">
        <pc:chgData name="Gloria Cadican Varas" userId="S::gloria.cadican@cultura.gob.cl::a1e69cfc-5010-4394-b4c2-2d1dbb7d6c60" providerId="AD" clId="Web-{780B6DE2-6BAF-1E9A-C132-16145A6DDA62}" dt="2023-08-20T23:36:03.022" v="1464"/>
        <pc:sldMkLst>
          <pc:docMk/>
          <pc:sldMk cId="2359919333" sldId="335"/>
        </pc:sldMkLst>
        <pc:spChg chg="add del mod">
          <ac:chgData name="Gloria Cadican Varas" userId="S::gloria.cadican@cultura.gob.cl::a1e69cfc-5010-4394-b4c2-2d1dbb7d6c60" providerId="AD" clId="Web-{780B6DE2-6BAF-1E9A-C132-16145A6DDA62}" dt="2023-08-20T23:33:46.736" v="1437"/>
          <ac:spMkLst>
            <pc:docMk/>
            <pc:sldMk cId="2359919333" sldId="335"/>
            <ac:spMk id="10" creationId="{BF837953-EC11-CCF3-5206-2B4ACF45C296}"/>
          </ac:spMkLst>
        </pc:spChg>
        <pc:graphicFrameChg chg="mod modGraphic">
          <ac:chgData name="Gloria Cadican Varas" userId="S::gloria.cadican@cultura.gob.cl::a1e69cfc-5010-4394-b4c2-2d1dbb7d6c60" providerId="AD" clId="Web-{780B6DE2-6BAF-1E9A-C132-16145A6DDA62}" dt="2023-08-20T23:36:03.022" v="1464"/>
          <ac:graphicFrameMkLst>
            <pc:docMk/>
            <pc:sldMk cId="2359919333" sldId="335"/>
            <ac:graphicFrameMk id="3" creationId="{9345C71C-B3C5-9FCD-2711-CF0A265885A4}"/>
          </ac:graphicFrameMkLst>
        </pc:graphicFrameChg>
        <pc:graphicFrameChg chg="add del mod modGraphic">
          <ac:chgData name="Gloria Cadican Varas" userId="S::gloria.cadican@cultura.gob.cl::a1e69cfc-5010-4394-b4c2-2d1dbb7d6c60" providerId="AD" clId="Web-{780B6DE2-6BAF-1E9A-C132-16145A6DDA62}" dt="2023-08-20T23:33:31.595" v="1432"/>
          <ac:graphicFrameMkLst>
            <pc:docMk/>
            <pc:sldMk cId="2359919333" sldId="335"/>
            <ac:graphicFrameMk id="7" creationId="{F242DF9C-9E01-A7FF-9798-EF72BEC85808}"/>
          </ac:graphicFrameMkLst>
        </pc:graphicFrameChg>
      </pc:sldChg>
      <pc:sldChg chg="modSp add replId">
        <pc:chgData name="Gloria Cadican Varas" userId="S::gloria.cadican@cultura.gob.cl::a1e69cfc-5010-4394-b4c2-2d1dbb7d6c60" providerId="AD" clId="Web-{780B6DE2-6BAF-1E9A-C132-16145A6DDA62}" dt="2023-08-20T23:56:33.395" v="1908" actId="1076"/>
        <pc:sldMkLst>
          <pc:docMk/>
          <pc:sldMk cId="4259265018" sldId="336"/>
        </pc:sldMkLst>
        <pc:spChg chg="mod">
          <ac:chgData name="Gloria Cadican Varas" userId="S::gloria.cadican@cultura.gob.cl::a1e69cfc-5010-4394-b4c2-2d1dbb7d6c60" providerId="AD" clId="Web-{780B6DE2-6BAF-1E9A-C132-16145A6DDA62}" dt="2023-08-20T23:55:33.655" v="1874" actId="20577"/>
          <ac:spMkLst>
            <pc:docMk/>
            <pc:sldMk cId="4259265018" sldId="336"/>
            <ac:spMk id="12" creationId="{EEF24664-728D-21BC-40B9-3FE463B7900D}"/>
          </ac:spMkLst>
        </pc:spChg>
        <pc:graphicFrameChg chg="mod modGraphic">
          <ac:chgData name="Gloria Cadican Varas" userId="S::gloria.cadican@cultura.gob.cl::a1e69cfc-5010-4394-b4c2-2d1dbb7d6c60" providerId="AD" clId="Web-{780B6DE2-6BAF-1E9A-C132-16145A6DDA62}" dt="2023-08-20T23:56:33.395" v="1908" actId="1076"/>
          <ac:graphicFrameMkLst>
            <pc:docMk/>
            <pc:sldMk cId="4259265018" sldId="336"/>
            <ac:graphicFrameMk id="2" creationId="{00000000-0000-0000-0000-000000000000}"/>
          </ac:graphicFrameMkLst>
        </pc:graphicFrameChg>
      </pc:sldChg>
      <pc:sldChg chg="modSp add replId">
        <pc:chgData name="Gloria Cadican Varas" userId="S::gloria.cadican@cultura.gob.cl::a1e69cfc-5010-4394-b4c2-2d1dbb7d6c60" providerId="AD" clId="Web-{780B6DE2-6BAF-1E9A-C132-16145A6DDA62}" dt="2023-08-20T23:59:24.726" v="2058"/>
        <pc:sldMkLst>
          <pc:docMk/>
          <pc:sldMk cId="279160223" sldId="337"/>
        </pc:sldMkLst>
        <pc:spChg chg="mod">
          <ac:chgData name="Gloria Cadican Varas" userId="S::gloria.cadican@cultura.gob.cl::a1e69cfc-5010-4394-b4c2-2d1dbb7d6c60" providerId="AD" clId="Web-{780B6DE2-6BAF-1E9A-C132-16145A6DDA62}" dt="2023-08-20T23:57:35.599" v="1912" actId="20577"/>
          <ac:spMkLst>
            <pc:docMk/>
            <pc:sldMk cId="279160223" sldId="337"/>
            <ac:spMk id="12" creationId="{EEF24664-728D-21BC-40B9-3FE463B7900D}"/>
          </ac:spMkLst>
        </pc:spChg>
        <pc:graphicFrameChg chg="mod modGraphic">
          <ac:chgData name="Gloria Cadican Varas" userId="S::gloria.cadican@cultura.gob.cl::a1e69cfc-5010-4394-b4c2-2d1dbb7d6c60" providerId="AD" clId="Web-{780B6DE2-6BAF-1E9A-C132-16145A6DDA62}" dt="2023-08-20T23:59:24.726" v="2058"/>
          <ac:graphicFrameMkLst>
            <pc:docMk/>
            <pc:sldMk cId="279160223" sldId="337"/>
            <ac:graphicFrameMk id="2" creationId="{00000000-0000-0000-0000-000000000000}"/>
          </ac:graphicFrameMkLst>
        </pc:graphicFrameChg>
      </pc:sldChg>
      <pc:sldChg chg="modSp add replId">
        <pc:chgData name="Gloria Cadican Varas" userId="S::gloria.cadican@cultura.gob.cl::a1e69cfc-5010-4394-b4c2-2d1dbb7d6c60" providerId="AD" clId="Web-{780B6DE2-6BAF-1E9A-C132-16145A6DDA62}" dt="2023-08-21T00:08:52.314" v="2099" actId="1076"/>
        <pc:sldMkLst>
          <pc:docMk/>
          <pc:sldMk cId="22302037" sldId="338"/>
        </pc:sldMkLst>
        <pc:spChg chg="mod">
          <ac:chgData name="Gloria Cadican Varas" userId="S::gloria.cadican@cultura.gob.cl::a1e69cfc-5010-4394-b4c2-2d1dbb7d6c60" providerId="AD" clId="Web-{780B6DE2-6BAF-1E9A-C132-16145A6DDA62}" dt="2023-08-21T00:06:47.983" v="2080" actId="20577"/>
          <ac:spMkLst>
            <pc:docMk/>
            <pc:sldMk cId="22302037" sldId="338"/>
            <ac:spMk id="7" creationId="{653B8E62-4806-9008-A31E-4BA056654A02}"/>
          </ac:spMkLst>
        </pc:spChg>
        <pc:picChg chg="mod">
          <ac:chgData name="Gloria Cadican Varas" userId="S::gloria.cadican@cultura.gob.cl::a1e69cfc-5010-4394-b4c2-2d1dbb7d6c60" providerId="AD" clId="Web-{780B6DE2-6BAF-1E9A-C132-16145A6DDA62}" dt="2023-08-21T00:08:52.314" v="2099" actId="1076"/>
          <ac:picMkLst>
            <pc:docMk/>
            <pc:sldMk cId="22302037" sldId="338"/>
            <ac:picMk id="8" creationId="{08BF3CD3-312B-B472-5370-473C2BB989F0}"/>
          </ac:picMkLst>
        </pc:picChg>
      </pc:sldChg>
      <pc:sldChg chg="modSp add replId">
        <pc:chgData name="Gloria Cadican Varas" userId="S::gloria.cadican@cultura.gob.cl::a1e69cfc-5010-4394-b4c2-2d1dbb7d6c60" providerId="AD" clId="Web-{780B6DE2-6BAF-1E9A-C132-16145A6DDA62}" dt="2023-08-21T00:08:28.376" v="2098" actId="20577"/>
        <pc:sldMkLst>
          <pc:docMk/>
          <pc:sldMk cId="2619815220" sldId="339"/>
        </pc:sldMkLst>
        <pc:spChg chg="mod">
          <ac:chgData name="Gloria Cadican Varas" userId="S::gloria.cadican@cultura.gob.cl::a1e69cfc-5010-4394-b4c2-2d1dbb7d6c60" providerId="AD" clId="Web-{780B6DE2-6BAF-1E9A-C132-16145A6DDA62}" dt="2023-08-21T00:08:28.376" v="2098" actId="20577"/>
          <ac:spMkLst>
            <pc:docMk/>
            <pc:sldMk cId="2619815220" sldId="339"/>
            <ac:spMk id="7" creationId="{653B8E62-4806-9008-A31E-4BA056654A02}"/>
          </ac:spMkLst>
        </pc:spChg>
      </pc:sldChg>
    </pc:docChg>
  </pc:docChgLst>
  <pc:docChgLst>
    <pc:chgData name="Romina Passalacqua Farfán" userId="S::romina.passalacqua@cultura.gob.cl::e647419e-942a-4c91-9bc9-f82150dc703f" providerId="AD" clId="Web-{7CC6327F-3211-7117-634E-F6396F64B3AD}"/>
    <pc:docChg chg="modSld">
      <pc:chgData name="Romina Passalacqua Farfán" userId="S::romina.passalacqua@cultura.gob.cl::e647419e-942a-4c91-9bc9-f82150dc703f" providerId="AD" clId="Web-{7CC6327F-3211-7117-634E-F6396F64B3AD}" dt="2023-09-07T19:48:21.941" v="58" actId="20577"/>
      <pc:docMkLst>
        <pc:docMk/>
      </pc:docMkLst>
      <pc:sldChg chg="modSp">
        <pc:chgData name="Romina Passalacqua Farfán" userId="S::romina.passalacqua@cultura.gob.cl::e647419e-942a-4c91-9bc9-f82150dc703f" providerId="AD" clId="Web-{7CC6327F-3211-7117-634E-F6396F64B3AD}" dt="2023-09-07T19:48:21.941" v="58" actId="20577"/>
        <pc:sldMkLst>
          <pc:docMk/>
          <pc:sldMk cId="1350043172" sldId="259"/>
        </pc:sldMkLst>
        <pc:spChg chg="mod">
          <ac:chgData name="Romina Passalacqua Farfán" userId="S::romina.passalacqua@cultura.gob.cl::e647419e-942a-4c91-9bc9-f82150dc703f" providerId="AD" clId="Web-{7CC6327F-3211-7117-634E-F6396F64B3AD}" dt="2023-09-07T19:48:08.784" v="54"/>
          <ac:spMkLst>
            <pc:docMk/>
            <pc:sldMk cId="1350043172" sldId="259"/>
            <ac:spMk id="14" creationId="{27077E2F-A3D2-2319-9CB2-73D0A3CF66F8}"/>
          </ac:spMkLst>
        </pc:spChg>
        <pc:spChg chg="mod">
          <ac:chgData name="Romina Passalacqua Farfán" userId="S::romina.passalacqua@cultura.gob.cl::e647419e-942a-4c91-9bc9-f82150dc703f" providerId="AD" clId="Web-{7CC6327F-3211-7117-634E-F6396F64B3AD}" dt="2023-09-07T19:48:16.332" v="55"/>
          <ac:spMkLst>
            <pc:docMk/>
            <pc:sldMk cId="1350043172" sldId="259"/>
            <ac:spMk id="15" creationId="{7EAB3344-F0F1-8677-ADC0-820BB77AC28F}"/>
          </ac:spMkLst>
        </pc:spChg>
        <pc:spChg chg="mod">
          <ac:chgData name="Romina Passalacqua Farfán" userId="S::romina.passalacqua@cultura.gob.cl::e647419e-942a-4c91-9bc9-f82150dc703f" providerId="AD" clId="Web-{7CC6327F-3211-7117-634E-F6396F64B3AD}" dt="2023-09-07T19:48:21.941" v="58" actId="20577"/>
          <ac:spMkLst>
            <pc:docMk/>
            <pc:sldMk cId="1350043172" sldId="259"/>
            <ac:spMk id="16" creationId="{C479BE2F-5648-65AD-B820-919497D2A959}"/>
          </ac:spMkLst>
        </pc:spChg>
        <pc:spChg chg="mod">
          <ac:chgData name="Romina Passalacqua Farfán" userId="S::romina.passalacqua@cultura.gob.cl::e647419e-942a-4c91-9bc9-f82150dc703f" providerId="AD" clId="Web-{7CC6327F-3211-7117-634E-F6396F64B3AD}" dt="2023-09-07T19:48:18.269" v="56"/>
          <ac:spMkLst>
            <pc:docMk/>
            <pc:sldMk cId="1350043172" sldId="259"/>
            <ac:spMk id="17" creationId="{B84F8569-899D-761F-EFEE-46996945DF9A}"/>
          </ac:spMkLst>
        </pc:spChg>
      </pc:sldChg>
      <pc:sldChg chg="modSp">
        <pc:chgData name="Romina Passalacqua Farfán" userId="S::romina.passalacqua@cultura.gob.cl::e647419e-942a-4c91-9bc9-f82150dc703f" providerId="AD" clId="Web-{7CC6327F-3211-7117-634E-F6396F64B3AD}" dt="2023-09-07T19:37:26.590" v="19"/>
        <pc:sldMkLst>
          <pc:docMk/>
          <pc:sldMk cId="3834690012" sldId="260"/>
        </pc:sldMkLst>
        <pc:graphicFrameChg chg="modGraphic">
          <ac:chgData name="Romina Passalacqua Farfán" userId="S::romina.passalacqua@cultura.gob.cl::e647419e-942a-4c91-9bc9-f82150dc703f" providerId="AD" clId="Web-{7CC6327F-3211-7117-634E-F6396F64B3AD}" dt="2023-09-07T19:37:26.590" v="19"/>
          <ac:graphicFrameMkLst>
            <pc:docMk/>
            <pc:sldMk cId="3834690012" sldId="260"/>
            <ac:graphicFrameMk id="2" creationId="{00000000-0000-0000-0000-000000000000}"/>
          </ac:graphicFrameMkLst>
        </pc:graphicFrameChg>
      </pc:sldChg>
      <pc:sldChg chg="addSp modSp">
        <pc:chgData name="Romina Passalacqua Farfán" userId="S::romina.passalacqua@cultura.gob.cl::e647419e-942a-4c91-9bc9-f82150dc703f" providerId="AD" clId="Web-{7CC6327F-3211-7117-634E-F6396F64B3AD}" dt="2023-09-07T19:40:19.819" v="53" actId="1076"/>
        <pc:sldMkLst>
          <pc:docMk/>
          <pc:sldMk cId="3131614351" sldId="278"/>
        </pc:sldMkLst>
        <pc:spChg chg="mod">
          <ac:chgData name="Romina Passalacqua Farfán" userId="S::romina.passalacqua@cultura.gob.cl::e647419e-942a-4c91-9bc9-f82150dc703f" providerId="AD" clId="Web-{7CC6327F-3211-7117-634E-F6396F64B3AD}" dt="2023-09-07T19:40:04.755" v="49" actId="1076"/>
          <ac:spMkLst>
            <pc:docMk/>
            <pc:sldMk cId="3131614351" sldId="278"/>
            <ac:spMk id="2" creationId="{02CA73B7-1F89-A75A-0300-33AF500F6CEF}"/>
          </ac:spMkLst>
        </pc:spChg>
        <pc:spChg chg="mod">
          <ac:chgData name="Romina Passalacqua Farfán" userId="S::romina.passalacqua@cultura.gob.cl::e647419e-942a-4c91-9bc9-f82150dc703f" providerId="AD" clId="Web-{7CC6327F-3211-7117-634E-F6396F64B3AD}" dt="2023-09-07T19:40:17.209" v="52" actId="1076"/>
          <ac:spMkLst>
            <pc:docMk/>
            <pc:sldMk cId="3131614351" sldId="278"/>
            <ac:spMk id="3" creationId="{C4EF5896-459D-A939-F58E-582293FAD2D0}"/>
          </ac:spMkLst>
        </pc:spChg>
        <pc:spChg chg="add mod">
          <ac:chgData name="Romina Passalacqua Farfán" userId="S::romina.passalacqua@cultura.gob.cl::e647419e-942a-4c91-9bc9-f82150dc703f" providerId="AD" clId="Web-{7CC6327F-3211-7117-634E-F6396F64B3AD}" dt="2023-09-07T19:40:19.819" v="53" actId="1076"/>
          <ac:spMkLst>
            <pc:docMk/>
            <pc:sldMk cId="3131614351" sldId="278"/>
            <ac:spMk id="6" creationId="{D5AC1AB6-88C5-E116-58E6-E0C9ECE0328C}"/>
          </ac:spMkLst>
        </pc:spChg>
        <pc:spChg chg="mod">
          <ac:chgData name="Romina Passalacqua Farfán" userId="S::romina.passalacqua@cultura.gob.cl::e647419e-942a-4c91-9bc9-f82150dc703f" providerId="AD" clId="Web-{7CC6327F-3211-7117-634E-F6396F64B3AD}" dt="2023-09-07T19:40:10.162" v="51" actId="1076"/>
          <ac:spMkLst>
            <pc:docMk/>
            <pc:sldMk cId="3131614351" sldId="278"/>
            <ac:spMk id="7" creationId="{0E102812-12AD-36F0-2A72-100442766A4F}"/>
          </ac:spMkLst>
        </pc:spChg>
        <pc:spChg chg="mod">
          <ac:chgData name="Romina Passalacqua Farfán" userId="S::romina.passalacqua@cultura.gob.cl::e647419e-942a-4c91-9bc9-f82150dc703f" providerId="AD" clId="Web-{7CC6327F-3211-7117-634E-F6396F64B3AD}" dt="2023-09-07T19:39:43.473" v="35" actId="1076"/>
          <ac:spMkLst>
            <pc:docMk/>
            <pc:sldMk cId="3131614351" sldId="278"/>
            <ac:spMk id="8" creationId="{1FE31F56-EC1B-F651-06AF-05FB0FE8864A}"/>
          </ac:spMkLst>
        </pc:spChg>
        <pc:spChg chg="mod">
          <ac:chgData name="Romina Passalacqua Farfán" userId="S::romina.passalacqua@cultura.gob.cl::e647419e-942a-4c91-9bc9-f82150dc703f" providerId="AD" clId="Web-{7CC6327F-3211-7117-634E-F6396F64B3AD}" dt="2023-09-07T19:40:07.459" v="50" actId="1076"/>
          <ac:spMkLst>
            <pc:docMk/>
            <pc:sldMk cId="3131614351" sldId="278"/>
            <ac:spMk id="9" creationId="{062623BD-63D3-C6C9-EBE9-297367C455F8}"/>
          </ac:spMkLst>
        </pc:spChg>
      </pc:sldChg>
      <pc:sldChg chg="modSp">
        <pc:chgData name="Romina Passalacqua Farfán" userId="S::romina.passalacqua@cultura.gob.cl::e647419e-942a-4c91-9bc9-f82150dc703f" providerId="AD" clId="Web-{7CC6327F-3211-7117-634E-F6396F64B3AD}" dt="2023-09-07T19:38:48.985" v="23" actId="20577"/>
        <pc:sldMkLst>
          <pc:docMk/>
          <pc:sldMk cId="1406630952" sldId="279"/>
        </pc:sldMkLst>
        <pc:spChg chg="mod">
          <ac:chgData name="Romina Passalacqua Farfán" userId="S::romina.passalacqua@cultura.gob.cl::e647419e-942a-4c91-9bc9-f82150dc703f" providerId="AD" clId="Web-{7CC6327F-3211-7117-634E-F6396F64B3AD}" dt="2023-09-07T19:38:48.985" v="23" actId="20577"/>
          <ac:spMkLst>
            <pc:docMk/>
            <pc:sldMk cId="1406630952" sldId="279"/>
            <ac:spMk id="17" creationId="{6B9F0898-51DA-6B20-8C29-EBB0BEE8C83A}"/>
          </ac:spMkLst>
        </pc:spChg>
      </pc:sldChg>
    </pc:docChg>
  </pc:docChgLst>
  <pc:docChgLst>
    <pc:chgData name="Romina Passalacqua Farfán" userId="S::romina.passalacqua@cultura.gob.cl::e647419e-942a-4c91-9bc9-f82150dc703f" providerId="AD" clId="Web-{54CD4C07-499D-5B2F-65FE-DE2036D8834E}"/>
    <pc:docChg chg="addSld delSld modSld">
      <pc:chgData name="Romina Passalacqua Farfán" userId="S::romina.passalacqua@cultura.gob.cl::e647419e-942a-4c91-9bc9-f82150dc703f" providerId="AD" clId="Web-{54CD4C07-499D-5B2F-65FE-DE2036D8834E}" dt="2023-09-15T15:15:46.395" v="136" actId="20577"/>
      <pc:docMkLst>
        <pc:docMk/>
      </pc:docMkLst>
      <pc:sldChg chg="modSp">
        <pc:chgData name="Romina Passalacqua Farfán" userId="S::romina.passalacqua@cultura.gob.cl::e647419e-942a-4c91-9bc9-f82150dc703f" providerId="AD" clId="Web-{54CD4C07-499D-5B2F-65FE-DE2036D8834E}" dt="2023-09-15T15:09:35.117" v="21" actId="20577"/>
        <pc:sldMkLst>
          <pc:docMk/>
          <pc:sldMk cId="1350043172" sldId="259"/>
        </pc:sldMkLst>
        <pc:spChg chg="mod">
          <ac:chgData name="Romina Passalacqua Farfán" userId="S::romina.passalacqua@cultura.gob.cl::e647419e-942a-4c91-9bc9-f82150dc703f" providerId="AD" clId="Web-{54CD4C07-499D-5B2F-65FE-DE2036D8834E}" dt="2023-09-15T15:09:35.117" v="21" actId="20577"/>
          <ac:spMkLst>
            <pc:docMk/>
            <pc:sldMk cId="1350043172" sldId="259"/>
            <ac:spMk id="16" creationId="{C479BE2F-5648-65AD-B820-919497D2A959}"/>
          </ac:spMkLst>
        </pc:spChg>
      </pc:sldChg>
      <pc:sldChg chg="modSp">
        <pc:chgData name="Romina Passalacqua Farfán" userId="S::romina.passalacqua@cultura.gob.cl::e647419e-942a-4c91-9bc9-f82150dc703f" providerId="AD" clId="Web-{54CD4C07-499D-5B2F-65FE-DE2036D8834E}" dt="2023-09-15T15:15:40.129" v="132" actId="20577"/>
        <pc:sldMkLst>
          <pc:docMk/>
          <pc:sldMk cId="3009022500" sldId="274"/>
        </pc:sldMkLst>
        <pc:spChg chg="mod">
          <ac:chgData name="Romina Passalacqua Farfán" userId="S::romina.passalacqua@cultura.gob.cl::e647419e-942a-4c91-9bc9-f82150dc703f" providerId="AD" clId="Web-{54CD4C07-499D-5B2F-65FE-DE2036D8834E}" dt="2023-09-15T15:15:40.129" v="132" actId="20577"/>
          <ac:spMkLst>
            <pc:docMk/>
            <pc:sldMk cId="3009022500" sldId="274"/>
            <ac:spMk id="6" creationId="{00000000-0000-0000-0000-000000000000}"/>
          </ac:spMkLst>
        </pc:spChg>
      </pc:sldChg>
      <pc:sldChg chg="modSp">
        <pc:chgData name="Romina Passalacqua Farfán" userId="S::romina.passalacqua@cultura.gob.cl::e647419e-942a-4c91-9bc9-f82150dc703f" providerId="AD" clId="Web-{54CD4C07-499D-5B2F-65FE-DE2036D8834E}" dt="2023-09-15T15:15:30.957" v="129" actId="20577"/>
        <pc:sldMkLst>
          <pc:docMk/>
          <pc:sldMk cId="1892189751" sldId="275"/>
        </pc:sldMkLst>
        <pc:spChg chg="mod">
          <ac:chgData name="Romina Passalacqua Farfán" userId="S::romina.passalacqua@cultura.gob.cl::e647419e-942a-4c91-9bc9-f82150dc703f" providerId="AD" clId="Web-{54CD4C07-499D-5B2F-65FE-DE2036D8834E}" dt="2023-09-15T15:15:30.957" v="129" actId="20577"/>
          <ac:spMkLst>
            <pc:docMk/>
            <pc:sldMk cId="1892189751" sldId="275"/>
            <ac:spMk id="6" creationId="{00000000-0000-0000-0000-000000000000}"/>
          </ac:spMkLst>
        </pc:spChg>
      </pc:sldChg>
      <pc:sldChg chg="addSp delSp modSp">
        <pc:chgData name="Romina Passalacqua Farfán" userId="S::romina.passalacqua@cultura.gob.cl::e647419e-942a-4c91-9bc9-f82150dc703f" providerId="AD" clId="Web-{54CD4C07-499D-5B2F-65FE-DE2036D8834E}" dt="2023-09-15T15:11:15.589" v="28" actId="14100"/>
        <pc:sldMkLst>
          <pc:docMk/>
          <pc:sldMk cId="2127295894" sldId="286"/>
        </pc:sldMkLst>
        <pc:picChg chg="add mod">
          <ac:chgData name="Romina Passalacqua Farfán" userId="S::romina.passalacqua@cultura.gob.cl::e647419e-942a-4c91-9bc9-f82150dc703f" providerId="AD" clId="Web-{54CD4C07-499D-5B2F-65FE-DE2036D8834E}" dt="2023-09-15T15:11:15.589" v="28" actId="14100"/>
          <ac:picMkLst>
            <pc:docMk/>
            <pc:sldMk cId="2127295894" sldId="286"/>
            <ac:picMk id="2" creationId="{CB478294-F2C8-81EA-B5AF-F2C4B4659296}"/>
          </ac:picMkLst>
        </pc:picChg>
        <pc:picChg chg="del">
          <ac:chgData name="Romina Passalacqua Farfán" userId="S::romina.passalacqua@cultura.gob.cl::e647419e-942a-4c91-9bc9-f82150dc703f" providerId="AD" clId="Web-{54CD4C07-499D-5B2F-65FE-DE2036D8834E}" dt="2023-09-15T15:11:02.417" v="22"/>
          <ac:picMkLst>
            <pc:docMk/>
            <pc:sldMk cId="2127295894" sldId="286"/>
            <ac:picMk id="3" creationId="{5974DCFF-064A-F41C-2F7E-B884A399596D}"/>
          </ac:picMkLst>
        </pc:picChg>
      </pc:sldChg>
      <pc:sldChg chg="modSp">
        <pc:chgData name="Romina Passalacqua Farfán" userId="S::romina.passalacqua@cultura.gob.cl::e647419e-942a-4c91-9bc9-f82150dc703f" providerId="AD" clId="Web-{54CD4C07-499D-5B2F-65FE-DE2036D8834E}" dt="2023-09-15T15:12:52.467" v="55" actId="20577"/>
        <pc:sldMkLst>
          <pc:docMk/>
          <pc:sldMk cId="2334677914" sldId="287"/>
        </pc:sldMkLst>
        <pc:spChg chg="mod">
          <ac:chgData name="Romina Passalacqua Farfán" userId="S::romina.passalacqua@cultura.gob.cl::e647419e-942a-4c91-9bc9-f82150dc703f" providerId="AD" clId="Web-{54CD4C07-499D-5B2F-65FE-DE2036D8834E}" dt="2023-09-15T15:12:52.467" v="55" actId="20577"/>
          <ac:spMkLst>
            <pc:docMk/>
            <pc:sldMk cId="2334677914" sldId="287"/>
            <ac:spMk id="7" creationId="{28359AA8-6925-ABB0-BD42-4B1AA4711047}"/>
          </ac:spMkLst>
        </pc:spChg>
      </pc:sldChg>
      <pc:sldChg chg="modSp">
        <pc:chgData name="Romina Passalacqua Farfán" userId="S::romina.passalacqua@cultura.gob.cl::e647419e-942a-4c91-9bc9-f82150dc703f" providerId="AD" clId="Web-{54CD4C07-499D-5B2F-65FE-DE2036D8834E}" dt="2023-09-15T15:15:28.238" v="128" actId="20577"/>
        <pc:sldMkLst>
          <pc:docMk/>
          <pc:sldMk cId="3619123658" sldId="290"/>
        </pc:sldMkLst>
        <pc:spChg chg="mod">
          <ac:chgData name="Romina Passalacqua Farfán" userId="S::romina.passalacqua@cultura.gob.cl::e647419e-942a-4c91-9bc9-f82150dc703f" providerId="AD" clId="Web-{54CD4C07-499D-5B2F-65FE-DE2036D8834E}" dt="2023-09-15T15:14:29.751" v="109" actId="20577"/>
          <ac:spMkLst>
            <pc:docMk/>
            <pc:sldMk cId="3619123658" sldId="290"/>
            <ac:spMk id="3" creationId="{B53C4B78-65FA-F39B-D157-F9B27EEABC9A}"/>
          </ac:spMkLst>
        </pc:spChg>
        <pc:spChg chg="mod">
          <ac:chgData name="Romina Passalacqua Farfán" userId="S::romina.passalacqua@cultura.gob.cl::e647419e-942a-4c91-9bc9-f82150dc703f" providerId="AD" clId="Web-{54CD4C07-499D-5B2F-65FE-DE2036D8834E}" dt="2023-09-15T15:15:28.238" v="128" actId="20577"/>
          <ac:spMkLst>
            <pc:docMk/>
            <pc:sldMk cId="3619123658" sldId="290"/>
            <ac:spMk id="6" creationId="{00000000-0000-0000-0000-000000000000}"/>
          </ac:spMkLst>
        </pc:spChg>
      </pc:sldChg>
      <pc:sldChg chg="modSp">
        <pc:chgData name="Romina Passalacqua Farfán" userId="S::romina.passalacqua@cultura.gob.cl::e647419e-942a-4c91-9bc9-f82150dc703f" providerId="AD" clId="Web-{54CD4C07-499D-5B2F-65FE-DE2036D8834E}" dt="2023-09-15T15:15:10.612" v="121" actId="20577"/>
        <pc:sldMkLst>
          <pc:docMk/>
          <pc:sldMk cId="2529900176" sldId="291"/>
        </pc:sldMkLst>
        <pc:spChg chg="mod">
          <ac:chgData name="Romina Passalacqua Farfán" userId="S::romina.passalacqua@cultura.gob.cl::e647419e-942a-4c91-9bc9-f82150dc703f" providerId="AD" clId="Web-{54CD4C07-499D-5B2F-65FE-DE2036D8834E}" dt="2023-09-15T15:15:10.612" v="121" actId="20577"/>
          <ac:spMkLst>
            <pc:docMk/>
            <pc:sldMk cId="2529900176" sldId="291"/>
            <ac:spMk id="6" creationId="{00000000-0000-0000-0000-000000000000}"/>
          </ac:spMkLst>
        </pc:spChg>
      </pc:sldChg>
      <pc:sldChg chg="del">
        <pc:chgData name="Romina Passalacqua Farfán" userId="S::romina.passalacqua@cultura.gob.cl::e647419e-942a-4c91-9bc9-f82150dc703f" providerId="AD" clId="Web-{54CD4C07-499D-5B2F-65FE-DE2036D8834E}" dt="2023-09-15T15:11:37.480" v="32"/>
        <pc:sldMkLst>
          <pc:docMk/>
          <pc:sldMk cId="3614898856" sldId="292"/>
        </pc:sldMkLst>
      </pc:sldChg>
      <pc:sldChg chg="modSp">
        <pc:chgData name="Romina Passalacqua Farfán" userId="S::romina.passalacqua@cultura.gob.cl::e647419e-942a-4c91-9bc9-f82150dc703f" providerId="AD" clId="Web-{54CD4C07-499D-5B2F-65FE-DE2036D8834E}" dt="2023-09-15T15:15:46.395" v="136" actId="20577"/>
        <pc:sldMkLst>
          <pc:docMk/>
          <pc:sldMk cId="3544393198" sldId="293"/>
        </pc:sldMkLst>
        <pc:spChg chg="mod">
          <ac:chgData name="Romina Passalacqua Farfán" userId="S::romina.passalacqua@cultura.gob.cl::e647419e-942a-4c91-9bc9-f82150dc703f" providerId="AD" clId="Web-{54CD4C07-499D-5B2F-65FE-DE2036D8834E}" dt="2023-09-15T15:15:46.395" v="136" actId="20577"/>
          <ac:spMkLst>
            <pc:docMk/>
            <pc:sldMk cId="3544393198" sldId="293"/>
            <ac:spMk id="6" creationId="{00000000-0000-0000-0000-000000000000}"/>
          </ac:spMkLst>
        </pc:spChg>
      </pc:sldChg>
      <pc:sldChg chg="addSp modSp">
        <pc:chgData name="Romina Passalacqua Farfán" userId="S::romina.passalacqua@cultura.gob.cl::e647419e-942a-4c91-9bc9-f82150dc703f" providerId="AD" clId="Web-{54CD4C07-499D-5B2F-65FE-DE2036D8834E}" dt="2023-09-15T15:15:34.379" v="130" actId="20577"/>
        <pc:sldMkLst>
          <pc:docMk/>
          <pc:sldMk cId="2629745444" sldId="299"/>
        </pc:sldMkLst>
        <pc:spChg chg="add mod">
          <ac:chgData name="Romina Passalacqua Farfán" userId="S::romina.passalacqua@cultura.gob.cl::e647419e-942a-4c91-9bc9-f82150dc703f" providerId="AD" clId="Web-{54CD4C07-499D-5B2F-65FE-DE2036D8834E}" dt="2023-09-15T15:13:55.547" v="89"/>
          <ac:spMkLst>
            <pc:docMk/>
            <pc:sldMk cId="2629745444" sldId="299"/>
            <ac:spMk id="3" creationId="{E3A8FBAC-C199-5BFF-A3F7-55DCA24E7953}"/>
          </ac:spMkLst>
        </pc:spChg>
        <pc:spChg chg="mod">
          <ac:chgData name="Romina Passalacqua Farfán" userId="S::romina.passalacqua@cultura.gob.cl::e647419e-942a-4c91-9bc9-f82150dc703f" providerId="AD" clId="Web-{54CD4C07-499D-5B2F-65FE-DE2036D8834E}" dt="2023-09-15T15:15:34.379" v="130" actId="20577"/>
          <ac:spMkLst>
            <pc:docMk/>
            <pc:sldMk cId="2629745444" sldId="299"/>
            <ac:spMk id="6" creationId="{00000000-0000-0000-0000-000000000000}"/>
          </ac:spMkLst>
        </pc:spChg>
      </pc:sldChg>
      <pc:sldChg chg="modSp">
        <pc:chgData name="Romina Passalacqua Farfán" userId="S::romina.passalacqua@cultura.gob.cl::e647419e-942a-4c91-9bc9-f82150dc703f" providerId="AD" clId="Web-{54CD4C07-499D-5B2F-65FE-DE2036D8834E}" dt="2023-09-15T15:14:59.081" v="115" actId="20577"/>
        <pc:sldMkLst>
          <pc:docMk/>
          <pc:sldMk cId="1031127028" sldId="300"/>
        </pc:sldMkLst>
        <pc:spChg chg="mod">
          <ac:chgData name="Romina Passalacqua Farfán" userId="S::romina.passalacqua@cultura.gob.cl::e647419e-942a-4c91-9bc9-f82150dc703f" providerId="AD" clId="Web-{54CD4C07-499D-5B2F-65FE-DE2036D8834E}" dt="2023-09-15T15:14:59.081" v="115" actId="20577"/>
          <ac:spMkLst>
            <pc:docMk/>
            <pc:sldMk cId="1031127028" sldId="300"/>
            <ac:spMk id="6" creationId="{00000000-0000-0000-0000-000000000000}"/>
          </ac:spMkLst>
        </pc:spChg>
      </pc:sldChg>
      <pc:sldChg chg="addSp modSp add replId">
        <pc:chgData name="Romina Passalacqua Farfán" userId="S::romina.passalacqua@cultura.gob.cl::e647419e-942a-4c91-9bc9-f82150dc703f" providerId="AD" clId="Web-{54CD4C07-499D-5B2F-65FE-DE2036D8834E}" dt="2023-09-15T15:11:35.761" v="31" actId="1076"/>
        <pc:sldMkLst>
          <pc:docMk/>
          <pc:sldMk cId="1689962176" sldId="340"/>
        </pc:sldMkLst>
        <pc:spChg chg="add mod">
          <ac:chgData name="Romina Passalacqua Farfán" userId="S::romina.passalacqua@cultura.gob.cl::e647419e-942a-4c91-9bc9-f82150dc703f" providerId="AD" clId="Web-{54CD4C07-499D-5B2F-65FE-DE2036D8834E}" dt="2023-09-15T15:11:35.761" v="31" actId="1076"/>
          <ac:spMkLst>
            <pc:docMk/>
            <pc:sldMk cId="1689962176" sldId="340"/>
            <ac:spMk id="7" creationId="{8691F9D7-9C53-CA94-1AD6-8836ED2E95D3}"/>
          </ac:spMkLst>
        </pc:spChg>
      </pc:sldChg>
    </pc:docChg>
  </pc:docChgLst>
  <pc:docChgLst>
    <pc:chgData name="Gloria Cadican Varas" userId="S::gloria.cadican@cultura.gob.cl::a1e69cfc-5010-4394-b4c2-2d1dbb7d6c60" providerId="AD" clId="Web-{BB5699D2-014F-9E60-753E-E06460EEDF97}"/>
    <pc:docChg chg="modSld">
      <pc:chgData name="Gloria Cadican Varas" userId="S::gloria.cadican@cultura.gob.cl::a1e69cfc-5010-4394-b4c2-2d1dbb7d6c60" providerId="AD" clId="Web-{BB5699D2-014F-9E60-753E-E06460EEDF97}" dt="2023-09-15T15:14:44.655" v="68" actId="20577"/>
      <pc:docMkLst>
        <pc:docMk/>
      </pc:docMkLst>
      <pc:sldChg chg="modSp">
        <pc:chgData name="Gloria Cadican Varas" userId="S::gloria.cadican@cultura.gob.cl::a1e69cfc-5010-4394-b4c2-2d1dbb7d6c60" providerId="AD" clId="Web-{BB5699D2-014F-9E60-753E-E06460EEDF97}" dt="2023-09-15T15:14:21.857" v="58" actId="20577"/>
        <pc:sldMkLst>
          <pc:docMk/>
          <pc:sldMk cId="1255411951" sldId="268"/>
        </pc:sldMkLst>
        <pc:spChg chg="mod">
          <ac:chgData name="Gloria Cadican Varas" userId="S::gloria.cadican@cultura.gob.cl::a1e69cfc-5010-4394-b4c2-2d1dbb7d6c60" providerId="AD" clId="Web-{BB5699D2-014F-9E60-753E-E06460EEDF97}" dt="2023-09-15T15:14:21.857" v="58" actId="20577"/>
          <ac:spMkLst>
            <pc:docMk/>
            <pc:sldMk cId="1255411951" sldId="268"/>
            <ac:spMk id="2" creationId="{162C5354-009C-AED0-6553-CC99AABEAADB}"/>
          </ac:spMkLst>
        </pc:spChg>
      </pc:sldChg>
      <pc:sldChg chg="modSp">
        <pc:chgData name="Gloria Cadican Varas" userId="S::gloria.cadican@cultura.gob.cl::a1e69cfc-5010-4394-b4c2-2d1dbb7d6c60" providerId="AD" clId="Web-{BB5699D2-014F-9E60-753E-E06460EEDF97}" dt="2023-09-15T14:59:37.130" v="13" actId="20577"/>
        <pc:sldMkLst>
          <pc:docMk/>
          <pc:sldMk cId="1293864934" sldId="302"/>
        </pc:sldMkLst>
        <pc:spChg chg="mod">
          <ac:chgData name="Gloria Cadican Varas" userId="S::gloria.cadican@cultura.gob.cl::a1e69cfc-5010-4394-b4c2-2d1dbb7d6c60" providerId="AD" clId="Web-{BB5699D2-014F-9E60-753E-E06460EEDF97}" dt="2023-09-15T14:59:37.130" v="13" actId="20577"/>
          <ac:spMkLst>
            <pc:docMk/>
            <pc:sldMk cId="1293864934" sldId="302"/>
            <ac:spMk id="8" creationId="{058EE17E-DD62-B7B7-1EAD-8C1B5E56D970}"/>
          </ac:spMkLst>
        </pc:spChg>
      </pc:sldChg>
      <pc:sldChg chg="modSp">
        <pc:chgData name="Gloria Cadican Varas" userId="S::gloria.cadican@cultura.gob.cl::a1e69cfc-5010-4394-b4c2-2d1dbb7d6c60" providerId="AD" clId="Web-{BB5699D2-014F-9E60-753E-E06460EEDF97}" dt="2023-09-15T15:14:32.186" v="63" actId="20577"/>
        <pc:sldMkLst>
          <pc:docMk/>
          <pc:sldMk cId="1840357253" sldId="305"/>
        </pc:sldMkLst>
        <pc:spChg chg="mod">
          <ac:chgData name="Gloria Cadican Varas" userId="S::gloria.cadican@cultura.gob.cl::a1e69cfc-5010-4394-b4c2-2d1dbb7d6c60" providerId="AD" clId="Web-{BB5699D2-014F-9E60-753E-E06460EEDF97}" dt="2023-09-15T15:14:32.186" v="63" actId="20577"/>
          <ac:spMkLst>
            <pc:docMk/>
            <pc:sldMk cId="1840357253" sldId="305"/>
            <ac:spMk id="2" creationId="{162C5354-009C-AED0-6553-CC99AABEAADB}"/>
          </ac:spMkLst>
        </pc:spChg>
      </pc:sldChg>
      <pc:sldChg chg="modSp">
        <pc:chgData name="Gloria Cadican Varas" userId="S::gloria.cadican@cultura.gob.cl::a1e69cfc-5010-4394-b4c2-2d1dbb7d6c60" providerId="AD" clId="Web-{BB5699D2-014F-9E60-753E-E06460EEDF97}" dt="2023-09-15T15:13:07.277" v="53" actId="20577"/>
        <pc:sldMkLst>
          <pc:docMk/>
          <pc:sldMk cId="829774512" sldId="312"/>
        </pc:sldMkLst>
        <pc:spChg chg="mod">
          <ac:chgData name="Gloria Cadican Varas" userId="S::gloria.cadican@cultura.gob.cl::a1e69cfc-5010-4394-b4c2-2d1dbb7d6c60" providerId="AD" clId="Web-{BB5699D2-014F-9E60-753E-E06460EEDF97}" dt="2023-09-15T15:13:07.277" v="53" actId="20577"/>
          <ac:spMkLst>
            <pc:docMk/>
            <pc:sldMk cId="829774512" sldId="312"/>
            <ac:spMk id="10" creationId="{879A4191-5055-DA9A-D472-9BC021B68C5F}"/>
          </ac:spMkLst>
        </pc:spChg>
      </pc:sldChg>
      <pc:sldChg chg="modSp">
        <pc:chgData name="Gloria Cadican Varas" userId="S::gloria.cadican@cultura.gob.cl::a1e69cfc-5010-4394-b4c2-2d1dbb7d6c60" providerId="AD" clId="Web-{BB5699D2-014F-9E60-753E-E06460EEDF97}" dt="2023-09-15T15:12:59.652" v="52" actId="20577"/>
        <pc:sldMkLst>
          <pc:docMk/>
          <pc:sldMk cId="855685088" sldId="313"/>
        </pc:sldMkLst>
        <pc:spChg chg="mod">
          <ac:chgData name="Gloria Cadican Varas" userId="S::gloria.cadican@cultura.gob.cl::a1e69cfc-5010-4394-b4c2-2d1dbb7d6c60" providerId="AD" clId="Web-{BB5699D2-014F-9E60-753E-E06460EEDF97}" dt="2023-09-15T15:12:59.652" v="52" actId="20577"/>
          <ac:spMkLst>
            <pc:docMk/>
            <pc:sldMk cId="855685088" sldId="313"/>
            <ac:spMk id="10" creationId="{879A4191-5055-DA9A-D472-9BC021B68C5F}"/>
          </ac:spMkLst>
        </pc:spChg>
      </pc:sldChg>
      <pc:sldChg chg="modSp">
        <pc:chgData name="Gloria Cadican Varas" userId="S::gloria.cadican@cultura.gob.cl::a1e69cfc-5010-4394-b4c2-2d1dbb7d6c60" providerId="AD" clId="Web-{BB5699D2-014F-9E60-753E-E06460EEDF97}" dt="2023-09-15T15:14:44.655" v="68" actId="20577"/>
        <pc:sldMkLst>
          <pc:docMk/>
          <pc:sldMk cId="3308691118" sldId="314"/>
        </pc:sldMkLst>
        <pc:spChg chg="mod">
          <ac:chgData name="Gloria Cadican Varas" userId="S::gloria.cadican@cultura.gob.cl::a1e69cfc-5010-4394-b4c2-2d1dbb7d6c60" providerId="AD" clId="Web-{BB5699D2-014F-9E60-753E-E06460EEDF97}" dt="2023-09-15T15:14:44.655" v="68" actId="20577"/>
          <ac:spMkLst>
            <pc:docMk/>
            <pc:sldMk cId="3308691118" sldId="314"/>
            <ac:spMk id="2" creationId="{162C5354-009C-AED0-6553-CC99AABEAADB}"/>
          </ac:spMkLst>
        </pc:spChg>
        <pc:spChg chg="mod">
          <ac:chgData name="Gloria Cadican Varas" userId="S::gloria.cadican@cultura.gob.cl::a1e69cfc-5010-4394-b4c2-2d1dbb7d6c60" providerId="AD" clId="Web-{BB5699D2-014F-9E60-753E-E06460EEDF97}" dt="2023-09-15T15:12:51.980" v="51" actId="20577"/>
          <ac:spMkLst>
            <pc:docMk/>
            <pc:sldMk cId="3308691118" sldId="314"/>
            <ac:spMk id="6" creationId="{00000000-0000-0000-0000-000000000000}"/>
          </ac:spMkLst>
        </pc:spChg>
      </pc:sldChg>
      <pc:sldChg chg="modSp">
        <pc:chgData name="Gloria Cadican Varas" userId="S::gloria.cadican@cultura.gob.cl::a1e69cfc-5010-4394-b4c2-2d1dbb7d6c60" providerId="AD" clId="Web-{BB5699D2-014F-9E60-753E-E06460EEDF97}" dt="2023-09-15T15:12:34.401" v="48" actId="20577"/>
        <pc:sldMkLst>
          <pc:docMk/>
          <pc:sldMk cId="1165164891" sldId="315"/>
        </pc:sldMkLst>
        <pc:spChg chg="mod">
          <ac:chgData name="Gloria Cadican Varas" userId="S::gloria.cadican@cultura.gob.cl::a1e69cfc-5010-4394-b4c2-2d1dbb7d6c60" providerId="AD" clId="Web-{BB5699D2-014F-9E60-753E-E06460EEDF97}" dt="2023-09-15T15:12:34.401" v="48" actId="20577"/>
          <ac:spMkLst>
            <pc:docMk/>
            <pc:sldMk cId="1165164891" sldId="315"/>
            <ac:spMk id="7" creationId="{A01FC5F2-8694-93A4-16E6-8D904C2ED750}"/>
          </ac:spMkLst>
        </pc:spChg>
      </pc:sldChg>
      <pc:sldChg chg="modSp">
        <pc:chgData name="Gloria Cadican Varas" userId="S::gloria.cadican@cultura.gob.cl::a1e69cfc-5010-4394-b4c2-2d1dbb7d6c60" providerId="AD" clId="Web-{BB5699D2-014F-9E60-753E-E06460EEDF97}" dt="2023-09-15T15:12:26.213" v="46" actId="20577"/>
        <pc:sldMkLst>
          <pc:docMk/>
          <pc:sldMk cId="3221130929" sldId="316"/>
        </pc:sldMkLst>
        <pc:spChg chg="mod">
          <ac:chgData name="Gloria Cadican Varas" userId="S::gloria.cadican@cultura.gob.cl::a1e69cfc-5010-4394-b4c2-2d1dbb7d6c60" providerId="AD" clId="Web-{BB5699D2-014F-9E60-753E-E06460EEDF97}" dt="2023-09-15T15:12:26.213" v="46" actId="20577"/>
          <ac:spMkLst>
            <pc:docMk/>
            <pc:sldMk cId="3221130929" sldId="316"/>
            <ac:spMk id="6" creationId="{00000000-0000-0000-0000-000000000000}"/>
          </ac:spMkLst>
        </pc:spChg>
      </pc:sldChg>
      <pc:sldChg chg="modSp">
        <pc:chgData name="Gloria Cadican Varas" userId="S::gloria.cadican@cultura.gob.cl::a1e69cfc-5010-4394-b4c2-2d1dbb7d6c60" providerId="AD" clId="Web-{BB5699D2-014F-9E60-753E-E06460EEDF97}" dt="2023-09-15T15:12:17.073" v="45" actId="20577"/>
        <pc:sldMkLst>
          <pc:docMk/>
          <pc:sldMk cId="642989814" sldId="317"/>
        </pc:sldMkLst>
        <pc:spChg chg="mod">
          <ac:chgData name="Gloria Cadican Varas" userId="S::gloria.cadican@cultura.gob.cl::a1e69cfc-5010-4394-b4c2-2d1dbb7d6c60" providerId="AD" clId="Web-{BB5699D2-014F-9E60-753E-E06460EEDF97}" dt="2023-09-15T15:12:17.073" v="45" actId="20577"/>
          <ac:spMkLst>
            <pc:docMk/>
            <pc:sldMk cId="642989814" sldId="317"/>
            <ac:spMk id="6" creationId="{00000000-0000-0000-0000-000000000000}"/>
          </ac:spMkLst>
        </pc:spChg>
      </pc:sldChg>
      <pc:sldChg chg="modSp">
        <pc:chgData name="Gloria Cadican Varas" userId="S::gloria.cadican@cultura.gob.cl::a1e69cfc-5010-4394-b4c2-2d1dbb7d6c60" providerId="AD" clId="Web-{BB5699D2-014F-9E60-753E-E06460EEDF97}" dt="2023-09-15T15:12:09.416" v="44" actId="20577"/>
        <pc:sldMkLst>
          <pc:docMk/>
          <pc:sldMk cId="879634606" sldId="318"/>
        </pc:sldMkLst>
        <pc:spChg chg="mod">
          <ac:chgData name="Gloria Cadican Varas" userId="S::gloria.cadican@cultura.gob.cl::a1e69cfc-5010-4394-b4c2-2d1dbb7d6c60" providerId="AD" clId="Web-{BB5699D2-014F-9E60-753E-E06460EEDF97}" dt="2023-09-15T15:12:09.416" v="44" actId="20577"/>
          <ac:spMkLst>
            <pc:docMk/>
            <pc:sldMk cId="879634606" sldId="318"/>
            <ac:spMk id="6" creationId="{00000000-0000-0000-0000-000000000000}"/>
          </ac:spMkLst>
        </pc:spChg>
      </pc:sldChg>
      <pc:sldChg chg="modSp">
        <pc:chgData name="Gloria Cadican Varas" userId="S::gloria.cadican@cultura.gob.cl::a1e69cfc-5010-4394-b4c2-2d1dbb7d6c60" providerId="AD" clId="Web-{BB5699D2-014F-9E60-753E-E06460EEDF97}" dt="2023-09-15T15:11:29.040" v="42" actId="14100"/>
        <pc:sldMkLst>
          <pc:docMk/>
          <pc:sldMk cId="912461218" sldId="319"/>
        </pc:sldMkLst>
        <pc:spChg chg="mod">
          <ac:chgData name="Gloria Cadican Varas" userId="S::gloria.cadican@cultura.gob.cl::a1e69cfc-5010-4394-b4c2-2d1dbb7d6c60" providerId="AD" clId="Web-{BB5699D2-014F-9E60-753E-E06460EEDF97}" dt="2023-09-15T15:11:29.040" v="42" actId="14100"/>
          <ac:spMkLst>
            <pc:docMk/>
            <pc:sldMk cId="912461218" sldId="319"/>
            <ac:spMk id="6" creationId="{00000000-0000-0000-0000-000000000000}"/>
          </ac:spMkLst>
        </pc:spChg>
      </pc:sldChg>
      <pc:sldChg chg="modSp">
        <pc:chgData name="Gloria Cadican Varas" userId="S::gloria.cadican@cultura.gob.cl::a1e69cfc-5010-4394-b4c2-2d1dbb7d6c60" providerId="AD" clId="Web-{BB5699D2-014F-9E60-753E-E06460EEDF97}" dt="2023-09-15T15:10:24.835" v="22" actId="20577"/>
        <pc:sldMkLst>
          <pc:docMk/>
          <pc:sldMk cId="2599259362" sldId="320"/>
        </pc:sldMkLst>
        <pc:spChg chg="mod">
          <ac:chgData name="Gloria Cadican Varas" userId="S::gloria.cadican@cultura.gob.cl::a1e69cfc-5010-4394-b4c2-2d1dbb7d6c60" providerId="AD" clId="Web-{BB5699D2-014F-9E60-753E-E06460EEDF97}" dt="2023-09-15T15:10:24.835" v="22" actId="20577"/>
          <ac:spMkLst>
            <pc:docMk/>
            <pc:sldMk cId="2599259362" sldId="320"/>
            <ac:spMk id="6" creationId="{00000000-0000-0000-0000-000000000000}"/>
          </ac:spMkLst>
        </pc:spChg>
      </pc:sldChg>
    </pc:docChg>
  </pc:docChgLst>
  <pc:docChgLst>
    <pc:chgData name="Gloria Cadican Varas" userId="S::gloria.cadican@cultura.gob.cl::a1e69cfc-5010-4394-b4c2-2d1dbb7d6c60" providerId="AD" clId="Web-{16367259-56AB-4F6F-2142-3D5590F05896}"/>
    <pc:docChg chg="modSld">
      <pc:chgData name="Gloria Cadican Varas" userId="S::gloria.cadican@cultura.gob.cl::a1e69cfc-5010-4394-b4c2-2d1dbb7d6c60" providerId="AD" clId="Web-{16367259-56AB-4F6F-2142-3D5590F05896}" dt="2023-08-07T12:46:58.209" v="4"/>
      <pc:docMkLst>
        <pc:docMk/>
      </pc:docMkLst>
      <pc:sldChg chg="modSp delCm modCm">
        <pc:chgData name="Gloria Cadican Varas" userId="S::gloria.cadican@cultura.gob.cl::a1e69cfc-5010-4394-b4c2-2d1dbb7d6c60" providerId="AD" clId="Web-{16367259-56AB-4F6F-2142-3D5590F05896}" dt="2023-08-07T12:46:58.209" v="4"/>
        <pc:sldMkLst>
          <pc:docMk/>
          <pc:sldMk cId="1350043172" sldId="259"/>
        </pc:sldMkLst>
        <pc:spChg chg="mod">
          <ac:chgData name="Gloria Cadican Varas" userId="S::gloria.cadican@cultura.gob.cl::a1e69cfc-5010-4394-b4c2-2d1dbb7d6c60" providerId="AD" clId="Web-{16367259-56AB-4F6F-2142-3D5590F05896}" dt="2023-08-07T12:46:32.443" v="3" actId="20577"/>
          <ac:spMkLst>
            <pc:docMk/>
            <pc:sldMk cId="1350043172" sldId="259"/>
            <ac:spMk id="15" creationId="{7EAB3344-F0F1-8677-ADC0-820BB77AC28F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Gloria Cadican Varas" userId="S::gloria.cadican@cultura.gob.cl::a1e69cfc-5010-4394-b4c2-2d1dbb7d6c60" providerId="AD" clId="Web-{16367259-56AB-4F6F-2142-3D5590F05896}" dt="2023-08-07T12:46:58.209" v="4"/>
              <pc2:cmMkLst xmlns:pc2="http://schemas.microsoft.com/office/powerpoint/2019/9/main/command">
                <pc:docMk/>
                <pc:sldMk cId="1350043172" sldId="259"/>
                <pc2:cmMk id="{E01CCECD-CD95-4FC1-9B55-7ACBAA35937C}"/>
              </pc2:cmMkLst>
            </pc226:cmChg>
          </p:ext>
        </pc:extLst>
      </pc:sldChg>
    </pc:docChg>
  </pc:docChgLst>
  <pc:docChgLst>
    <pc:chgData name="Gloria Cadican Varas" userId="S::gloria.cadican@cultura.gob.cl::a1e69cfc-5010-4394-b4c2-2d1dbb7d6c60" providerId="AD" clId="Web-{8B796CAB-B64F-0523-152C-0DF5FB4DB716}"/>
    <pc:docChg chg="addSld modSld">
      <pc:chgData name="Gloria Cadican Varas" userId="S::gloria.cadican@cultura.gob.cl::a1e69cfc-5010-4394-b4c2-2d1dbb7d6c60" providerId="AD" clId="Web-{8B796CAB-B64F-0523-152C-0DF5FB4DB716}" dt="2023-08-20T02:16:00.772" v="2137" actId="1076"/>
      <pc:docMkLst>
        <pc:docMk/>
      </pc:docMkLst>
      <pc:sldChg chg="modSp">
        <pc:chgData name="Gloria Cadican Varas" userId="S::gloria.cadican@cultura.gob.cl::a1e69cfc-5010-4394-b4c2-2d1dbb7d6c60" providerId="AD" clId="Web-{8B796CAB-B64F-0523-152C-0DF5FB4DB716}" dt="2023-08-20T01:33:34.789" v="454" actId="20577"/>
        <pc:sldMkLst>
          <pc:docMk/>
          <pc:sldMk cId="3308691118" sldId="314"/>
        </pc:sldMkLst>
        <pc:spChg chg="mod">
          <ac:chgData name="Gloria Cadican Varas" userId="S::gloria.cadican@cultura.gob.cl::a1e69cfc-5010-4394-b4c2-2d1dbb7d6c60" providerId="AD" clId="Web-{8B796CAB-B64F-0523-152C-0DF5FB4DB716}" dt="2023-08-20T01:33:34.789" v="454" actId="20577"/>
          <ac:spMkLst>
            <pc:docMk/>
            <pc:sldMk cId="3308691118" sldId="314"/>
            <ac:spMk id="2" creationId="{162C5354-009C-AED0-6553-CC99AABEAADB}"/>
          </ac:spMkLst>
        </pc:spChg>
      </pc:sldChg>
      <pc:sldChg chg="addSp delSp modSp">
        <pc:chgData name="Gloria Cadican Varas" userId="S::gloria.cadican@cultura.gob.cl::a1e69cfc-5010-4394-b4c2-2d1dbb7d6c60" providerId="AD" clId="Web-{8B796CAB-B64F-0523-152C-0DF5FB4DB716}" dt="2023-08-20T01:24:19.532" v="446"/>
        <pc:sldMkLst>
          <pc:docMk/>
          <pc:sldMk cId="1165164891" sldId="315"/>
        </pc:sldMkLst>
        <pc:spChg chg="add mod">
          <ac:chgData name="Gloria Cadican Varas" userId="S::gloria.cadican@cultura.gob.cl::a1e69cfc-5010-4394-b4c2-2d1dbb7d6c60" providerId="AD" clId="Web-{8B796CAB-B64F-0523-152C-0DF5FB4DB716}" dt="2023-08-20T01:22:03.732" v="169" actId="1076"/>
          <ac:spMkLst>
            <pc:docMk/>
            <pc:sldMk cId="1165164891" sldId="315"/>
            <ac:spMk id="9" creationId="{83DFE3B5-D589-32BB-9013-A013B9CDDE39}"/>
          </ac:spMkLst>
        </pc:spChg>
        <pc:graphicFrameChg chg="mod modGraphic">
          <ac:chgData name="Gloria Cadican Varas" userId="S::gloria.cadican@cultura.gob.cl::a1e69cfc-5010-4394-b4c2-2d1dbb7d6c60" providerId="AD" clId="Web-{8B796CAB-B64F-0523-152C-0DF5FB4DB716}" dt="2023-08-20T01:24:14.157" v="445"/>
          <ac:graphicFrameMkLst>
            <pc:docMk/>
            <pc:sldMk cId="1165164891" sldId="315"/>
            <ac:graphicFrameMk id="2" creationId="{00000000-0000-0000-0000-000000000000}"/>
          </ac:graphicFrameMkLst>
        </pc:graphicFrameChg>
        <pc:graphicFrameChg chg="add del mod">
          <ac:chgData name="Gloria Cadican Varas" userId="S::gloria.cadican@cultura.gob.cl::a1e69cfc-5010-4394-b4c2-2d1dbb7d6c60" providerId="AD" clId="Web-{8B796CAB-B64F-0523-152C-0DF5FB4DB716}" dt="2023-08-20T01:24:19.532" v="446"/>
          <ac:graphicFrameMkLst>
            <pc:docMk/>
            <pc:sldMk cId="1165164891" sldId="315"/>
            <ac:graphicFrameMk id="6" creationId="{3CCA432E-BB57-ED68-D8B0-4B9C38EFFBE7}"/>
          </ac:graphicFrameMkLst>
        </pc:graphicFrameChg>
      </pc:sldChg>
      <pc:sldChg chg="delSp modSp">
        <pc:chgData name="Gloria Cadican Varas" userId="S::gloria.cadican@cultura.gob.cl::a1e69cfc-5010-4394-b4c2-2d1dbb7d6c60" providerId="AD" clId="Web-{8B796CAB-B64F-0523-152C-0DF5FB4DB716}" dt="2023-08-20T01:21:21.106" v="147"/>
        <pc:sldMkLst>
          <pc:docMk/>
          <pc:sldMk cId="3221130929" sldId="316"/>
        </pc:sldMkLst>
        <pc:spChg chg="del mod">
          <ac:chgData name="Gloria Cadican Varas" userId="S::gloria.cadican@cultura.gob.cl::a1e69cfc-5010-4394-b4c2-2d1dbb7d6c60" providerId="AD" clId="Web-{8B796CAB-B64F-0523-152C-0DF5FB4DB716}" dt="2023-08-20T01:20:49.261" v="144"/>
          <ac:spMkLst>
            <pc:docMk/>
            <pc:sldMk cId="3221130929" sldId="316"/>
            <ac:spMk id="2" creationId="{F95883E1-4DA3-CEB8-089C-589EAD3FFF09}"/>
          </ac:spMkLst>
        </pc:spChg>
        <pc:graphicFrameChg chg="mod modGraphic">
          <ac:chgData name="Gloria Cadican Varas" userId="S::gloria.cadican@cultura.gob.cl::a1e69cfc-5010-4394-b4c2-2d1dbb7d6c60" providerId="AD" clId="Web-{8B796CAB-B64F-0523-152C-0DF5FB4DB716}" dt="2023-08-20T01:21:21.106" v="147"/>
          <ac:graphicFrameMkLst>
            <pc:docMk/>
            <pc:sldMk cId="3221130929" sldId="316"/>
            <ac:graphicFrameMk id="7" creationId="{C0B49D96-B409-1225-8CF5-F8037C26A497}"/>
          </ac:graphicFrameMkLst>
        </pc:graphicFrameChg>
      </pc:sldChg>
      <pc:sldChg chg="modSp">
        <pc:chgData name="Gloria Cadican Varas" userId="S::gloria.cadican@cultura.gob.cl::a1e69cfc-5010-4394-b4c2-2d1dbb7d6c60" providerId="AD" clId="Web-{8B796CAB-B64F-0523-152C-0DF5FB4DB716}" dt="2023-08-20T01:20:35.386" v="142" actId="20577"/>
        <pc:sldMkLst>
          <pc:docMk/>
          <pc:sldMk cId="642989814" sldId="317"/>
        </pc:sldMkLst>
        <pc:spChg chg="mod">
          <ac:chgData name="Gloria Cadican Varas" userId="S::gloria.cadican@cultura.gob.cl::a1e69cfc-5010-4394-b4c2-2d1dbb7d6c60" providerId="AD" clId="Web-{8B796CAB-B64F-0523-152C-0DF5FB4DB716}" dt="2023-08-20T01:17:48.226" v="56" actId="14100"/>
          <ac:spMkLst>
            <pc:docMk/>
            <pc:sldMk cId="642989814" sldId="317"/>
            <ac:spMk id="2" creationId="{5BE96B00-9CA9-5623-A3DC-2CF553BE368E}"/>
          </ac:spMkLst>
        </pc:spChg>
        <pc:spChg chg="mod">
          <ac:chgData name="Gloria Cadican Varas" userId="S::gloria.cadican@cultura.gob.cl::a1e69cfc-5010-4394-b4c2-2d1dbb7d6c60" providerId="AD" clId="Web-{8B796CAB-B64F-0523-152C-0DF5FB4DB716}" dt="2023-08-20T01:20:35.386" v="142" actId="20577"/>
          <ac:spMkLst>
            <pc:docMk/>
            <pc:sldMk cId="642989814" sldId="317"/>
            <ac:spMk id="3" creationId="{2F17F026-5F67-4A0E-FDF3-AC737FDEC3E1}"/>
          </ac:spMkLst>
        </pc:spChg>
        <pc:spChg chg="mod">
          <ac:chgData name="Gloria Cadican Varas" userId="S::gloria.cadican@cultura.gob.cl::a1e69cfc-5010-4394-b4c2-2d1dbb7d6c60" providerId="AD" clId="Web-{8B796CAB-B64F-0523-152C-0DF5FB4DB716}" dt="2023-08-20T01:17:23.741" v="54" actId="1076"/>
          <ac:spMkLst>
            <pc:docMk/>
            <pc:sldMk cId="642989814" sldId="317"/>
            <ac:spMk id="6" creationId="{00000000-0000-0000-0000-000000000000}"/>
          </ac:spMkLst>
        </pc:spChg>
        <pc:spChg chg="mod">
          <ac:chgData name="Gloria Cadican Varas" userId="S::gloria.cadican@cultura.gob.cl::a1e69cfc-5010-4394-b4c2-2d1dbb7d6c60" providerId="AD" clId="Web-{8B796CAB-B64F-0523-152C-0DF5FB4DB716}" dt="2023-08-20T01:15:37.504" v="39" actId="1076"/>
          <ac:spMkLst>
            <pc:docMk/>
            <pc:sldMk cId="642989814" sldId="317"/>
            <ac:spMk id="7" creationId="{269C6E27-2277-2B5E-5051-D00331ACB939}"/>
          </ac:spMkLst>
        </pc:spChg>
        <pc:spChg chg="mod">
          <ac:chgData name="Gloria Cadican Varas" userId="S::gloria.cadican@cultura.gob.cl::a1e69cfc-5010-4394-b4c2-2d1dbb7d6c60" providerId="AD" clId="Web-{8B796CAB-B64F-0523-152C-0DF5FB4DB716}" dt="2023-08-20T01:15:42.660" v="40" actId="1076"/>
          <ac:spMkLst>
            <pc:docMk/>
            <pc:sldMk cId="642989814" sldId="317"/>
            <ac:spMk id="8" creationId="{058EE17E-DD62-B7B7-1EAD-8C1B5E56D970}"/>
          </ac:spMkLst>
        </pc:spChg>
        <pc:spChg chg="mod">
          <ac:chgData name="Gloria Cadican Varas" userId="S::gloria.cadican@cultura.gob.cl::a1e69cfc-5010-4394-b4c2-2d1dbb7d6c60" providerId="AD" clId="Web-{8B796CAB-B64F-0523-152C-0DF5FB4DB716}" dt="2023-08-20T01:15:01.268" v="35" actId="1076"/>
          <ac:spMkLst>
            <pc:docMk/>
            <pc:sldMk cId="642989814" sldId="317"/>
            <ac:spMk id="11" creationId="{008086A3-F4AC-93D0-F563-A6584302381A}"/>
          </ac:spMkLst>
        </pc:spChg>
        <pc:spChg chg="mod">
          <ac:chgData name="Gloria Cadican Varas" userId="S::gloria.cadican@cultura.gob.cl::a1e69cfc-5010-4394-b4c2-2d1dbb7d6c60" providerId="AD" clId="Web-{8B796CAB-B64F-0523-152C-0DF5FB4DB716}" dt="2023-08-20T01:15:06.175" v="36" actId="1076"/>
          <ac:spMkLst>
            <pc:docMk/>
            <pc:sldMk cId="642989814" sldId="317"/>
            <ac:spMk id="13" creationId="{FFDBA81B-4756-DD01-77A5-D53084A8E8DB}"/>
          </ac:spMkLst>
        </pc:spChg>
        <pc:spChg chg="mod">
          <ac:chgData name="Gloria Cadican Varas" userId="S::gloria.cadican@cultura.gob.cl::a1e69cfc-5010-4394-b4c2-2d1dbb7d6c60" providerId="AD" clId="Web-{8B796CAB-B64F-0523-152C-0DF5FB4DB716}" dt="2023-08-20T01:16:15.520" v="43" actId="1076"/>
          <ac:spMkLst>
            <pc:docMk/>
            <pc:sldMk cId="642989814" sldId="317"/>
            <ac:spMk id="15" creationId="{5FB91398-AA28-67D9-15C1-6D43DDE61CC5}"/>
          </ac:spMkLst>
        </pc:spChg>
        <pc:spChg chg="mod">
          <ac:chgData name="Gloria Cadican Varas" userId="S::gloria.cadican@cultura.gob.cl::a1e69cfc-5010-4394-b4c2-2d1dbb7d6c60" providerId="AD" clId="Web-{8B796CAB-B64F-0523-152C-0DF5FB4DB716}" dt="2023-08-20T01:15:16.753" v="38" actId="1076"/>
          <ac:spMkLst>
            <pc:docMk/>
            <pc:sldMk cId="642989814" sldId="317"/>
            <ac:spMk id="17" creationId="{6B9F0898-51DA-6B20-8C29-EBB0BEE8C83A}"/>
          </ac:spMkLst>
        </pc:spChg>
      </pc:sldChg>
      <pc:sldChg chg="delSp modSp">
        <pc:chgData name="Gloria Cadican Varas" userId="S::gloria.cadican@cultura.gob.cl::a1e69cfc-5010-4394-b4c2-2d1dbb7d6c60" providerId="AD" clId="Web-{8B796CAB-B64F-0523-152C-0DF5FB4DB716}" dt="2023-08-20T01:20:01.666" v="134" actId="1076"/>
        <pc:sldMkLst>
          <pc:docMk/>
          <pc:sldMk cId="879634606" sldId="318"/>
        </pc:sldMkLst>
        <pc:spChg chg="del mod">
          <ac:chgData name="Gloria Cadican Varas" userId="S::gloria.cadican@cultura.gob.cl::a1e69cfc-5010-4394-b4c2-2d1dbb7d6c60" providerId="AD" clId="Web-{8B796CAB-B64F-0523-152C-0DF5FB4DB716}" dt="2023-08-20T01:12:50.796" v="23"/>
          <ac:spMkLst>
            <pc:docMk/>
            <pc:sldMk cId="879634606" sldId="318"/>
            <ac:spMk id="2" creationId="{5BE96B00-9CA9-5623-A3DC-2CF553BE368E}"/>
          </ac:spMkLst>
        </pc:spChg>
        <pc:spChg chg="mod">
          <ac:chgData name="Gloria Cadican Varas" userId="S::gloria.cadican@cultura.gob.cl::a1e69cfc-5010-4394-b4c2-2d1dbb7d6c60" providerId="AD" clId="Web-{8B796CAB-B64F-0523-152C-0DF5FB4DB716}" dt="2023-08-20T01:19:53.401" v="132" actId="20577"/>
          <ac:spMkLst>
            <pc:docMk/>
            <pc:sldMk cId="879634606" sldId="318"/>
            <ac:spMk id="3" creationId="{2F17F026-5F67-4A0E-FDF3-AC737FDEC3E1}"/>
          </ac:spMkLst>
        </pc:spChg>
        <pc:spChg chg="mod">
          <ac:chgData name="Gloria Cadican Varas" userId="S::gloria.cadican@cultura.gob.cl::a1e69cfc-5010-4394-b4c2-2d1dbb7d6c60" providerId="AD" clId="Web-{8B796CAB-B64F-0523-152C-0DF5FB4DB716}" dt="2023-08-20T01:20:01.666" v="134" actId="1076"/>
          <ac:spMkLst>
            <pc:docMk/>
            <pc:sldMk cId="879634606" sldId="318"/>
            <ac:spMk id="7" creationId="{269C6E27-2277-2B5E-5051-D00331ACB939}"/>
          </ac:spMkLst>
        </pc:spChg>
        <pc:spChg chg="mod">
          <ac:chgData name="Gloria Cadican Varas" userId="S::gloria.cadican@cultura.gob.cl::a1e69cfc-5010-4394-b4c2-2d1dbb7d6c60" providerId="AD" clId="Web-{8B796CAB-B64F-0523-152C-0DF5FB4DB716}" dt="2023-08-20T01:19:58.416" v="133" actId="1076"/>
          <ac:spMkLst>
            <pc:docMk/>
            <pc:sldMk cId="879634606" sldId="318"/>
            <ac:spMk id="8" creationId="{058EE17E-DD62-B7B7-1EAD-8C1B5E56D970}"/>
          </ac:spMkLst>
        </pc:spChg>
      </pc:sldChg>
      <pc:sldChg chg="modSp">
        <pc:chgData name="Gloria Cadican Varas" userId="S::gloria.cadican@cultura.gob.cl::a1e69cfc-5010-4394-b4c2-2d1dbb7d6c60" providerId="AD" clId="Web-{8B796CAB-B64F-0523-152C-0DF5FB4DB716}" dt="2023-08-20T01:19:39.166" v="129"/>
        <pc:sldMkLst>
          <pc:docMk/>
          <pc:sldMk cId="912461218" sldId="319"/>
        </pc:sldMkLst>
        <pc:spChg chg="mod">
          <ac:chgData name="Gloria Cadican Varas" userId="S::gloria.cadican@cultura.gob.cl::a1e69cfc-5010-4394-b4c2-2d1dbb7d6c60" providerId="AD" clId="Web-{8B796CAB-B64F-0523-152C-0DF5FB4DB716}" dt="2023-08-20T01:19:39.166" v="129"/>
          <ac:spMkLst>
            <pc:docMk/>
            <pc:sldMk cId="912461218" sldId="319"/>
            <ac:spMk id="3" creationId="{2F17F026-5F67-4A0E-FDF3-AC737FDEC3E1}"/>
          </ac:spMkLst>
        </pc:spChg>
      </pc:sldChg>
      <pc:sldChg chg="modSp add replId">
        <pc:chgData name="Gloria Cadican Varas" userId="S::gloria.cadican@cultura.gob.cl::a1e69cfc-5010-4394-b4c2-2d1dbb7d6c60" providerId="AD" clId="Web-{8B796CAB-B64F-0523-152C-0DF5FB4DB716}" dt="2023-08-20T01:36:15.981" v="504" actId="20577"/>
        <pc:sldMkLst>
          <pc:docMk/>
          <pc:sldMk cId="3618330816" sldId="321"/>
        </pc:sldMkLst>
        <pc:spChg chg="mod">
          <ac:chgData name="Gloria Cadican Varas" userId="S::gloria.cadican@cultura.gob.cl::a1e69cfc-5010-4394-b4c2-2d1dbb7d6c60" providerId="AD" clId="Web-{8B796CAB-B64F-0523-152C-0DF5FB4DB716}" dt="2023-08-20T01:36:15.981" v="504" actId="20577"/>
          <ac:spMkLst>
            <pc:docMk/>
            <pc:sldMk cId="3618330816" sldId="321"/>
            <ac:spMk id="10" creationId="{879A4191-5055-DA9A-D472-9BC021B68C5F}"/>
          </ac:spMkLst>
        </pc:spChg>
      </pc:sldChg>
      <pc:sldChg chg="modSp add replId">
        <pc:chgData name="Gloria Cadican Varas" userId="S::gloria.cadican@cultura.gob.cl::a1e69cfc-5010-4394-b4c2-2d1dbb7d6c60" providerId="AD" clId="Web-{8B796CAB-B64F-0523-152C-0DF5FB4DB716}" dt="2023-08-20T01:36:24.872" v="506" actId="20577"/>
        <pc:sldMkLst>
          <pc:docMk/>
          <pc:sldMk cId="4017473940" sldId="322"/>
        </pc:sldMkLst>
        <pc:spChg chg="mod">
          <ac:chgData name="Gloria Cadican Varas" userId="S::gloria.cadican@cultura.gob.cl::a1e69cfc-5010-4394-b4c2-2d1dbb7d6c60" providerId="AD" clId="Web-{8B796CAB-B64F-0523-152C-0DF5FB4DB716}" dt="2023-08-20T01:36:24.872" v="506" actId="20577"/>
          <ac:spMkLst>
            <pc:docMk/>
            <pc:sldMk cId="4017473940" sldId="322"/>
            <ac:spMk id="10" creationId="{879A4191-5055-DA9A-D472-9BC021B68C5F}"/>
          </ac:spMkLst>
        </pc:spChg>
      </pc:sldChg>
      <pc:sldChg chg="modSp add replId">
        <pc:chgData name="Gloria Cadican Varas" userId="S::gloria.cadican@cultura.gob.cl::a1e69cfc-5010-4394-b4c2-2d1dbb7d6c60" providerId="AD" clId="Web-{8B796CAB-B64F-0523-152C-0DF5FB4DB716}" dt="2023-08-20T01:35:41.777" v="492" actId="20577"/>
        <pc:sldMkLst>
          <pc:docMk/>
          <pc:sldMk cId="3027278616" sldId="323"/>
        </pc:sldMkLst>
        <pc:spChg chg="mod">
          <ac:chgData name="Gloria Cadican Varas" userId="S::gloria.cadican@cultura.gob.cl::a1e69cfc-5010-4394-b4c2-2d1dbb7d6c60" providerId="AD" clId="Web-{8B796CAB-B64F-0523-152C-0DF5FB4DB716}" dt="2023-08-20T01:35:41.777" v="492" actId="20577"/>
          <ac:spMkLst>
            <pc:docMk/>
            <pc:sldMk cId="3027278616" sldId="323"/>
            <ac:spMk id="6" creationId="{00000000-0000-0000-0000-000000000000}"/>
          </ac:spMkLst>
        </pc:spChg>
      </pc:sldChg>
      <pc:sldChg chg="modSp add replId">
        <pc:chgData name="Gloria Cadican Varas" userId="S::gloria.cadican@cultura.gob.cl::a1e69cfc-5010-4394-b4c2-2d1dbb7d6c60" providerId="AD" clId="Web-{8B796CAB-B64F-0523-152C-0DF5FB4DB716}" dt="2023-08-20T01:35:33.746" v="482" actId="20577"/>
        <pc:sldMkLst>
          <pc:docMk/>
          <pc:sldMk cId="2948497978" sldId="324"/>
        </pc:sldMkLst>
        <pc:spChg chg="mod">
          <ac:chgData name="Gloria Cadican Varas" userId="S::gloria.cadican@cultura.gob.cl::a1e69cfc-5010-4394-b4c2-2d1dbb7d6c60" providerId="AD" clId="Web-{8B796CAB-B64F-0523-152C-0DF5FB4DB716}" dt="2023-08-20T01:35:33.746" v="482" actId="20577"/>
          <ac:spMkLst>
            <pc:docMk/>
            <pc:sldMk cId="2948497978" sldId="324"/>
            <ac:spMk id="7" creationId="{A01FC5F2-8694-93A4-16E6-8D904C2ED750}"/>
          </ac:spMkLst>
        </pc:spChg>
      </pc:sldChg>
      <pc:sldChg chg="addSp delSp modSp add replId">
        <pc:chgData name="Gloria Cadican Varas" userId="S::gloria.cadican@cultura.gob.cl::a1e69cfc-5010-4394-b4c2-2d1dbb7d6c60" providerId="AD" clId="Web-{8B796CAB-B64F-0523-152C-0DF5FB4DB716}" dt="2023-08-20T02:04:30.211" v="1214"/>
        <pc:sldMkLst>
          <pc:docMk/>
          <pc:sldMk cId="2214737160" sldId="325"/>
        </pc:sldMkLst>
        <pc:spChg chg="mod">
          <ac:chgData name="Gloria Cadican Varas" userId="S::gloria.cadican@cultura.gob.cl::a1e69cfc-5010-4394-b4c2-2d1dbb7d6c60" providerId="AD" clId="Web-{8B796CAB-B64F-0523-152C-0DF5FB4DB716}" dt="2023-08-20T01:35:27.855" v="480" actId="20577"/>
          <ac:spMkLst>
            <pc:docMk/>
            <pc:sldMk cId="2214737160" sldId="325"/>
            <ac:spMk id="6" creationId="{00000000-0000-0000-0000-000000000000}"/>
          </ac:spMkLst>
        </pc:spChg>
        <pc:spChg chg="add del mod">
          <ac:chgData name="Gloria Cadican Varas" userId="S::gloria.cadican@cultura.gob.cl::a1e69cfc-5010-4394-b4c2-2d1dbb7d6c60" providerId="AD" clId="Web-{8B796CAB-B64F-0523-152C-0DF5FB4DB716}" dt="2023-08-20T02:03:36.912" v="1141"/>
          <ac:spMkLst>
            <pc:docMk/>
            <pc:sldMk cId="2214737160" sldId="325"/>
            <ac:spMk id="10" creationId="{05545C23-6E3E-2D60-E85F-6130537BC3BB}"/>
          </ac:spMkLst>
        </pc:spChg>
        <pc:graphicFrameChg chg="add mod modGraphic">
          <ac:chgData name="Gloria Cadican Varas" userId="S::gloria.cadican@cultura.gob.cl::a1e69cfc-5010-4394-b4c2-2d1dbb7d6c60" providerId="AD" clId="Web-{8B796CAB-B64F-0523-152C-0DF5FB4DB716}" dt="2023-08-20T02:04:30.211" v="1214"/>
          <ac:graphicFrameMkLst>
            <pc:docMk/>
            <pc:sldMk cId="2214737160" sldId="325"/>
            <ac:graphicFrameMk id="3" creationId="{9345C71C-B3C5-9FCD-2711-CF0A265885A4}"/>
          </ac:graphicFrameMkLst>
        </pc:graphicFrameChg>
        <pc:graphicFrameChg chg="del mod modGraphic">
          <ac:chgData name="Gloria Cadican Varas" userId="S::gloria.cadican@cultura.gob.cl::a1e69cfc-5010-4394-b4c2-2d1dbb7d6c60" providerId="AD" clId="Web-{8B796CAB-B64F-0523-152C-0DF5FB4DB716}" dt="2023-08-20T02:02:27.926" v="1133"/>
          <ac:graphicFrameMkLst>
            <pc:docMk/>
            <pc:sldMk cId="2214737160" sldId="325"/>
            <ac:graphicFrameMk id="7" creationId="{C0B49D96-B409-1225-8CF5-F8037C26A497}"/>
          </ac:graphicFrameMkLst>
        </pc:graphicFrameChg>
      </pc:sldChg>
      <pc:sldChg chg="addSp delSp modSp add replId">
        <pc:chgData name="Gloria Cadican Varas" userId="S::gloria.cadican@cultura.gob.cl::a1e69cfc-5010-4394-b4c2-2d1dbb7d6c60" providerId="AD" clId="Web-{8B796CAB-B64F-0523-152C-0DF5FB4DB716}" dt="2023-08-20T01:57:29.340" v="840"/>
        <pc:sldMkLst>
          <pc:docMk/>
          <pc:sldMk cId="3018111240" sldId="326"/>
        </pc:sldMkLst>
        <pc:spChg chg="del">
          <ac:chgData name="Gloria Cadican Varas" userId="S::gloria.cadican@cultura.gob.cl::a1e69cfc-5010-4394-b4c2-2d1dbb7d6c60" providerId="AD" clId="Web-{8B796CAB-B64F-0523-152C-0DF5FB4DB716}" dt="2023-08-20T01:47:31.685" v="717"/>
          <ac:spMkLst>
            <pc:docMk/>
            <pc:sldMk cId="3018111240" sldId="326"/>
            <ac:spMk id="2" creationId="{5BE96B00-9CA9-5623-A3DC-2CF553BE368E}"/>
          </ac:spMkLst>
        </pc:spChg>
        <pc:spChg chg="mod">
          <ac:chgData name="Gloria Cadican Varas" userId="S::gloria.cadican@cultura.gob.cl::a1e69cfc-5010-4394-b4c2-2d1dbb7d6c60" providerId="AD" clId="Web-{8B796CAB-B64F-0523-152C-0DF5FB4DB716}" dt="2023-08-20T01:48:30.905" v="727" actId="1076"/>
          <ac:spMkLst>
            <pc:docMk/>
            <pc:sldMk cId="3018111240" sldId="326"/>
            <ac:spMk id="3" creationId="{2F17F026-5F67-4A0E-FDF3-AC737FDEC3E1}"/>
          </ac:spMkLst>
        </pc:spChg>
        <pc:spChg chg="mod">
          <ac:chgData name="Gloria Cadican Varas" userId="S::gloria.cadican@cultura.gob.cl::a1e69cfc-5010-4394-b4c2-2d1dbb7d6c60" providerId="AD" clId="Web-{8B796CAB-B64F-0523-152C-0DF5FB4DB716}" dt="2023-08-20T01:35:16.120" v="478" actId="20577"/>
          <ac:spMkLst>
            <pc:docMk/>
            <pc:sldMk cId="3018111240" sldId="326"/>
            <ac:spMk id="6" creationId="{00000000-0000-0000-0000-000000000000}"/>
          </ac:spMkLst>
        </pc:spChg>
        <pc:spChg chg="del">
          <ac:chgData name="Gloria Cadican Varas" userId="S::gloria.cadican@cultura.gob.cl::a1e69cfc-5010-4394-b4c2-2d1dbb7d6c60" providerId="AD" clId="Web-{8B796CAB-B64F-0523-152C-0DF5FB4DB716}" dt="2023-08-20T01:47:26.138" v="715"/>
          <ac:spMkLst>
            <pc:docMk/>
            <pc:sldMk cId="3018111240" sldId="326"/>
            <ac:spMk id="7" creationId="{269C6E27-2277-2B5E-5051-D00331ACB939}"/>
          </ac:spMkLst>
        </pc:spChg>
        <pc:spChg chg="del">
          <ac:chgData name="Gloria Cadican Varas" userId="S::gloria.cadican@cultura.gob.cl::a1e69cfc-5010-4394-b4c2-2d1dbb7d6c60" providerId="AD" clId="Web-{8B796CAB-B64F-0523-152C-0DF5FB4DB716}" dt="2023-08-20T01:47:28.935" v="716"/>
          <ac:spMkLst>
            <pc:docMk/>
            <pc:sldMk cId="3018111240" sldId="326"/>
            <ac:spMk id="8" creationId="{058EE17E-DD62-B7B7-1EAD-8C1B5E56D970}"/>
          </ac:spMkLst>
        </pc:spChg>
        <pc:spChg chg="del mod">
          <ac:chgData name="Gloria Cadican Varas" userId="S::gloria.cadican@cultura.gob.cl::a1e69cfc-5010-4394-b4c2-2d1dbb7d6c60" providerId="AD" clId="Web-{8B796CAB-B64F-0523-152C-0DF5FB4DB716}" dt="2023-08-20T01:57:29.340" v="840"/>
          <ac:spMkLst>
            <pc:docMk/>
            <pc:sldMk cId="3018111240" sldId="326"/>
            <ac:spMk id="11" creationId="{008086A3-F4AC-93D0-F563-A6584302381A}"/>
          </ac:spMkLst>
        </pc:spChg>
        <pc:spChg chg="del">
          <ac:chgData name="Gloria Cadican Varas" userId="S::gloria.cadican@cultura.gob.cl::a1e69cfc-5010-4394-b4c2-2d1dbb7d6c60" providerId="AD" clId="Web-{8B796CAB-B64F-0523-152C-0DF5FB4DB716}" dt="2023-08-20T01:47:56.967" v="719"/>
          <ac:spMkLst>
            <pc:docMk/>
            <pc:sldMk cId="3018111240" sldId="326"/>
            <ac:spMk id="13" creationId="{FFDBA81B-4756-DD01-77A5-D53084A8E8DB}"/>
          </ac:spMkLst>
        </pc:spChg>
        <pc:spChg chg="del">
          <ac:chgData name="Gloria Cadican Varas" userId="S::gloria.cadican@cultura.gob.cl::a1e69cfc-5010-4394-b4c2-2d1dbb7d6c60" providerId="AD" clId="Web-{8B796CAB-B64F-0523-152C-0DF5FB4DB716}" dt="2023-08-20T01:48:00.733" v="720"/>
          <ac:spMkLst>
            <pc:docMk/>
            <pc:sldMk cId="3018111240" sldId="326"/>
            <ac:spMk id="15" creationId="{5FB91398-AA28-67D9-15C1-6D43DDE61CC5}"/>
          </ac:spMkLst>
        </pc:spChg>
        <pc:spChg chg="del">
          <ac:chgData name="Gloria Cadican Varas" userId="S::gloria.cadican@cultura.gob.cl::a1e69cfc-5010-4394-b4c2-2d1dbb7d6c60" providerId="AD" clId="Web-{8B796CAB-B64F-0523-152C-0DF5FB4DB716}" dt="2023-08-20T01:48:04.858" v="721"/>
          <ac:spMkLst>
            <pc:docMk/>
            <pc:sldMk cId="3018111240" sldId="326"/>
            <ac:spMk id="17" creationId="{6B9F0898-51DA-6B20-8C29-EBB0BEE8C83A}"/>
          </ac:spMkLst>
        </pc:spChg>
        <pc:graphicFrameChg chg="add mod modGraphic">
          <ac:chgData name="Gloria Cadican Varas" userId="S::gloria.cadican@cultura.gob.cl::a1e69cfc-5010-4394-b4c2-2d1dbb7d6c60" providerId="AD" clId="Web-{8B796CAB-B64F-0523-152C-0DF5FB4DB716}" dt="2023-08-20T01:57:21.793" v="839" actId="1076"/>
          <ac:graphicFrameMkLst>
            <pc:docMk/>
            <pc:sldMk cId="3018111240" sldId="326"/>
            <ac:graphicFrameMk id="10" creationId="{498FACAD-35F7-10FE-C3EF-00D798E38E2C}"/>
          </ac:graphicFrameMkLst>
        </pc:graphicFrameChg>
      </pc:sldChg>
      <pc:sldChg chg="delSp modSp add replId">
        <pc:chgData name="Gloria Cadican Varas" userId="S::gloria.cadican@cultura.gob.cl::a1e69cfc-5010-4394-b4c2-2d1dbb7d6c60" providerId="AD" clId="Web-{8B796CAB-B64F-0523-152C-0DF5FB4DB716}" dt="2023-08-20T01:46:15.902" v="679" actId="1076"/>
        <pc:sldMkLst>
          <pc:docMk/>
          <pc:sldMk cId="897922612" sldId="327"/>
        </pc:sldMkLst>
        <pc:spChg chg="mod">
          <ac:chgData name="Gloria Cadican Varas" userId="S::gloria.cadican@cultura.gob.cl::a1e69cfc-5010-4394-b4c2-2d1dbb7d6c60" providerId="AD" clId="Web-{8B796CAB-B64F-0523-152C-0DF5FB4DB716}" dt="2023-08-20T01:46:13.058" v="678" actId="20577"/>
          <ac:spMkLst>
            <pc:docMk/>
            <pc:sldMk cId="897922612" sldId="327"/>
            <ac:spMk id="3" creationId="{2F17F026-5F67-4A0E-FDF3-AC737FDEC3E1}"/>
          </ac:spMkLst>
        </pc:spChg>
        <pc:spChg chg="mod">
          <ac:chgData name="Gloria Cadican Varas" userId="S::gloria.cadican@cultura.gob.cl::a1e69cfc-5010-4394-b4c2-2d1dbb7d6c60" providerId="AD" clId="Web-{8B796CAB-B64F-0523-152C-0DF5FB4DB716}" dt="2023-08-20T01:35:09.229" v="469" actId="20577"/>
          <ac:spMkLst>
            <pc:docMk/>
            <pc:sldMk cId="897922612" sldId="327"/>
            <ac:spMk id="6" creationId="{00000000-0000-0000-0000-000000000000}"/>
          </ac:spMkLst>
        </pc:spChg>
        <pc:spChg chg="mod">
          <ac:chgData name="Gloria Cadican Varas" userId="S::gloria.cadican@cultura.gob.cl::a1e69cfc-5010-4394-b4c2-2d1dbb7d6c60" providerId="AD" clId="Web-{8B796CAB-B64F-0523-152C-0DF5FB4DB716}" dt="2023-08-20T01:46:15.902" v="679" actId="1076"/>
          <ac:spMkLst>
            <pc:docMk/>
            <pc:sldMk cId="897922612" sldId="327"/>
            <ac:spMk id="7" creationId="{269C6E27-2277-2B5E-5051-D00331ACB939}"/>
          </ac:spMkLst>
        </pc:spChg>
        <pc:spChg chg="del">
          <ac:chgData name="Gloria Cadican Varas" userId="S::gloria.cadican@cultura.gob.cl::a1e69cfc-5010-4394-b4c2-2d1dbb7d6c60" providerId="AD" clId="Web-{8B796CAB-B64F-0523-152C-0DF5FB4DB716}" dt="2023-08-20T01:45:55.792" v="675"/>
          <ac:spMkLst>
            <pc:docMk/>
            <pc:sldMk cId="897922612" sldId="327"/>
            <ac:spMk id="8" creationId="{058EE17E-DD62-B7B7-1EAD-8C1B5E56D970}"/>
          </ac:spMkLst>
        </pc:spChg>
      </pc:sldChg>
      <pc:sldChg chg="modSp add replId">
        <pc:chgData name="Gloria Cadican Varas" userId="S::gloria.cadican@cultura.gob.cl::a1e69cfc-5010-4394-b4c2-2d1dbb7d6c60" providerId="AD" clId="Web-{8B796CAB-B64F-0523-152C-0DF5FB4DB716}" dt="2023-08-20T01:42:20.506" v="670" actId="20577"/>
        <pc:sldMkLst>
          <pc:docMk/>
          <pc:sldMk cId="3477423733" sldId="328"/>
        </pc:sldMkLst>
        <pc:spChg chg="mod">
          <ac:chgData name="Gloria Cadican Varas" userId="S::gloria.cadican@cultura.gob.cl::a1e69cfc-5010-4394-b4c2-2d1dbb7d6c60" providerId="AD" clId="Web-{8B796CAB-B64F-0523-152C-0DF5FB4DB716}" dt="2023-08-20T01:42:20.506" v="670" actId="20577"/>
          <ac:spMkLst>
            <pc:docMk/>
            <pc:sldMk cId="3477423733" sldId="328"/>
            <ac:spMk id="3" creationId="{2F17F026-5F67-4A0E-FDF3-AC737FDEC3E1}"/>
          </ac:spMkLst>
        </pc:spChg>
        <pc:spChg chg="mod">
          <ac:chgData name="Gloria Cadican Varas" userId="S::gloria.cadican@cultura.gob.cl::a1e69cfc-5010-4394-b4c2-2d1dbb7d6c60" providerId="AD" clId="Web-{8B796CAB-B64F-0523-152C-0DF5FB4DB716}" dt="2023-08-20T01:35:00.604" v="467" actId="20577"/>
          <ac:spMkLst>
            <pc:docMk/>
            <pc:sldMk cId="3477423733" sldId="328"/>
            <ac:spMk id="6" creationId="{00000000-0000-0000-0000-000000000000}"/>
          </ac:spMkLst>
        </pc:spChg>
      </pc:sldChg>
      <pc:sldChg chg="modSp add replId">
        <pc:chgData name="Gloria Cadican Varas" userId="S::gloria.cadican@cultura.gob.cl::a1e69cfc-5010-4394-b4c2-2d1dbb7d6c60" providerId="AD" clId="Web-{8B796CAB-B64F-0523-152C-0DF5FB4DB716}" dt="2023-08-20T01:34:53.666" v="464" actId="20577"/>
        <pc:sldMkLst>
          <pc:docMk/>
          <pc:sldMk cId="1642125680" sldId="329"/>
        </pc:sldMkLst>
        <pc:spChg chg="mod">
          <ac:chgData name="Gloria Cadican Varas" userId="S::gloria.cadican@cultura.gob.cl::a1e69cfc-5010-4394-b4c2-2d1dbb7d6c60" providerId="AD" clId="Web-{8B796CAB-B64F-0523-152C-0DF5FB4DB716}" dt="2023-08-20T01:34:53.666" v="464" actId="20577"/>
          <ac:spMkLst>
            <pc:docMk/>
            <pc:sldMk cId="1642125680" sldId="329"/>
            <ac:spMk id="6" creationId="{00000000-0000-0000-0000-000000000000}"/>
          </ac:spMkLst>
        </pc:spChg>
      </pc:sldChg>
      <pc:sldChg chg="addSp delSp modSp add replId">
        <pc:chgData name="Gloria Cadican Varas" userId="S::gloria.cadican@cultura.gob.cl::a1e69cfc-5010-4394-b4c2-2d1dbb7d6c60" providerId="AD" clId="Web-{8B796CAB-B64F-0523-152C-0DF5FB4DB716}" dt="2023-08-20T02:01:54.847" v="1128" actId="14100"/>
        <pc:sldMkLst>
          <pc:docMk/>
          <pc:sldMk cId="4010167443" sldId="330"/>
        </pc:sldMkLst>
        <pc:spChg chg="add mod">
          <ac:chgData name="Gloria Cadican Varas" userId="S::gloria.cadican@cultura.gob.cl::a1e69cfc-5010-4394-b4c2-2d1dbb7d6c60" providerId="AD" clId="Web-{8B796CAB-B64F-0523-152C-0DF5FB4DB716}" dt="2023-08-20T02:01:54.847" v="1128" actId="14100"/>
          <ac:spMkLst>
            <pc:docMk/>
            <pc:sldMk cId="4010167443" sldId="330"/>
            <ac:spMk id="2" creationId="{2455CDC4-ABE4-BB1E-D7A9-DFC01A4699FB}"/>
          </ac:spMkLst>
        </pc:spChg>
        <pc:spChg chg="del">
          <ac:chgData name="Gloria Cadican Varas" userId="S::gloria.cadican@cultura.gob.cl::a1e69cfc-5010-4394-b4c2-2d1dbb7d6c60" providerId="AD" clId="Web-{8B796CAB-B64F-0523-152C-0DF5FB4DB716}" dt="2023-08-20T01:57:48.872" v="841"/>
          <ac:spMkLst>
            <pc:docMk/>
            <pc:sldMk cId="4010167443" sldId="330"/>
            <ac:spMk id="3" creationId="{2F17F026-5F67-4A0E-FDF3-AC737FDEC3E1}"/>
          </ac:spMkLst>
        </pc:spChg>
        <pc:spChg chg="del">
          <ac:chgData name="Gloria Cadican Varas" userId="S::gloria.cadican@cultura.gob.cl::a1e69cfc-5010-4394-b4c2-2d1dbb7d6c60" providerId="AD" clId="Web-{8B796CAB-B64F-0523-152C-0DF5FB4DB716}" dt="2023-08-20T01:57:53.857" v="842"/>
          <ac:spMkLst>
            <pc:docMk/>
            <pc:sldMk cId="4010167443" sldId="330"/>
            <ac:spMk id="11" creationId="{008086A3-F4AC-93D0-F563-A6584302381A}"/>
          </ac:spMkLst>
        </pc:spChg>
        <pc:spChg chg="mod">
          <ac:chgData name="Gloria Cadican Varas" userId="S::gloria.cadican@cultura.gob.cl::a1e69cfc-5010-4394-b4c2-2d1dbb7d6c60" providerId="AD" clId="Web-{8B796CAB-B64F-0523-152C-0DF5FB4DB716}" dt="2023-08-20T01:57:59.185" v="843" actId="1076"/>
          <ac:spMkLst>
            <pc:docMk/>
            <pc:sldMk cId="4010167443" sldId="330"/>
            <ac:spMk id="13" creationId="{FFDBA81B-4756-DD01-77A5-D53084A8E8DB}"/>
          </ac:spMkLst>
        </pc:spChg>
        <pc:spChg chg="mod">
          <ac:chgData name="Gloria Cadican Varas" userId="S::gloria.cadican@cultura.gob.cl::a1e69cfc-5010-4394-b4c2-2d1dbb7d6c60" providerId="AD" clId="Web-{8B796CAB-B64F-0523-152C-0DF5FB4DB716}" dt="2023-08-20T01:58:34.920" v="898" actId="14100"/>
          <ac:spMkLst>
            <pc:docMk/>
            <pc:sldMk cId="4010167443" sldId="330"/>
            <ac:spMk id="15" creationId="{5FB91398-AA28-67D9-15C1-6D43DDE61CC5}"/>
          </ac:spMkLst>
        </pc:spChg>
        <pc:spChg chg="mod">
          <ac:chgData name="Gloria Cadican Varas" userId="S::gloria.cadican@cultura.gob.cl::a1e69cfc-5010-4394-b4c2-2d1dbb7d6c60" providerId="AD" clId="Web-{8B796CAB-B64F-0523-152C-0DF5FB4DB716}" dt="2023-08-20T01:59:18.140" v="943" actId="1076"/>
          <ac:spMkLst>
            <pc:docMk/>
            <pc:sldMk cId="4010167443" sldId="330"/>
            <ac:spMk id="17" creationId="{6B9F0898-51DA-6B20-8C29-EBB0BEE8C83A}"/>
          </ac:spMkLst>
        </pc:spChg>
      </pc:sldChg>
      <pc:sldChg chg="delSp modSp add replId">
        <pc:chgData name="Gloria Cadican Varas" userId="S::gloria.cadican@cultura.gob.cl::a1e69cfc-5010-4394-b4c2-2d1dbb7d6c60" providerId="AD" clId="Web-{8B796CAB-B64F-0523-152C-0DF5FB4DB716}" dt="2023-08-20T01:57:14.340" v="838"/>
        <pc:sldMkLst>
          <pc:docMk/>
          <pc:sldMk cId="3843235510" sldId="331"/>
        </pc:sldMkLst>
        <pc:spChg chg="del">
          <ac:chgData name="Gloria Cadican Varas" userId="S::gloria.cadican@cultura.gob.cl::a1e69cfc-5010-4394-b4c2-2d1dbb7d6c60" providerId="AD" clId="Web-{8B796CAB-B64F-0523-152C-0DF5FB4DB716}" dt="2023-08-20T01:57:14.340" v="838"/>
          <ac:spMkLst>
            <pc:docMk/>
            <pc:sldMk cId="3843235510" sldId="331"/>
            <ac:spMk id="11" creationId="{008086A3-F4AC-93D0-F563-A6584302381A}"/>
          </ac:spMkLst>
        </pc:spChg>
        <pc:graphicFrameChg chg="mod modGraphic">
          <ac:chgData name="Gloria Cadican Varas" userId="S::gloria.cadican@cultura.gob.cl::a1e69cfc-5010-4394-b4c2-2d1dbb7d6c60" providerId="AD" clId="Web-{8B796CAB-B64F-0523-152C-0DF5FB4DB716}" dt="2023-08-20T01:57:11.512" v="837" actId="1076"/>
          <ac:graphicFrameMkLst>
            <pc:docMk/>
            <pc:sldMk cId="3843235510" sldId="331"/>
            <ac:graphicFrameMk id="10" creationId="{498FACAD-35F7-10FE-C3EF-00D798E38E2C}"/>
          </ac:graphicFrameMkLst>
        </pc:graphicFrameChg>
      </pc:sldChg>
      <pc:sldChg chg="addSp delSp modSp add replId">
        <pc:chgData name="Gloria Cadican Varas" userId="S::gloria.cadican@cultura.gob.cl::a1e69cfc-5010-4394-b4c2-2d1dbb7d6c60" providerId="AD" clId="Web-{8B796CAB-B64F-0523-152C-0DF5FB4DB716}" dt="2023-08-20T02:12:13.273" v="2047"/>
        <pc:sldMkLst>
          <pc:docMk/>
          <pc:sldMk cId="4243951135" sldId="332"/>
        </pc:sldMkLst>
        <pc:spChg chg="mod">
          <ac:chgData name="Gloria Cadican Varas" userId="S::gloria.cadican@cultura.gob.cl::a1e69cfc-5010-4394-b4c2-2d1dbb7d6c60" providerId="AD" clId="Web-{8B796CAB-B64F-0523-152C-0DF5FB4DB716}" dt="2023-08-20T02:11:57.069" v="2038" actId="1076"/>
          <ac:spMkLst>
            <pc:docMk/>
            <pc:sldMk cId="4243951135" sldId="332"/>
            <ac:spMk id="8" creationId="{4D00B68E-1842-88BA-1921-79FD42F041B7}"/>
          </ac:spMkLst>
        </pc:spChg>
        <pc:spChg chg="add del mod">
          <ac:chgData name="Gloria Cadican Varas" userId="S::gloria.cadican@cultura.gob.cl::a1e69cfc-5010-4394-b4c2-2d1dbb7d6c60" providerId="AD" clId="Web-{8B796CAB-B64F-0523-152C-0DF5FB4DB716}" dt="2023-08-20T02:05:28.103" v="1241"/>
          <ac:spMkLst>
            <pc:docMk/>
            <pc:sldMk cId="4243951135" sldId="332"/>
            <ac:spMk id="10" creationId="{D9BDB083-5FAA-98B0-C5C6-E876BA94626E}"/>
          </ac:spMkLst>
        </pc:spChg>
        <pc:spChg chg="add del mod">
          <ac:chgData name="Gloria Cadican Varas" userId="S::gloria.cadican@cultura.gob.cl::a1e69cfc-5010-4394-b4c2-2d1dbb7d6c60" providerId="AD" clId="Web-{8B796CAB-B64F-0523-152C-0DF5FB4DB716}" dt="2023-08-20T02:05:50.435" v="1247"/>
          <ac:spMkLst>
            <pc:docMk/>
            <pc:sldMk cId="4243951135" sldId="332"/>
            <ac:spMk id="13" creationId="{131367C9-DDB7-BF8D-D962-D63D6473330F}"/>
          </ac:spMkLst>
        </pc:spChg>
        <pc:spChg chg="add del mod">
          <ac:chgData name="Gloria Cadican Varas" userId="S::gloria.cadican@cultura.gob.cl::a1e69cfc-5010-4394-b4c2-2d1dbb7d6c60" providerId="AD" clId="Web-{8B796CAB-B64F-0523-152C-0DF5FB4DB716}" dt="2023-08-20T02:11:04.412" v="1875"/>
          <ac:spMkLst>
            <pc:docMk/>
            <pc:sldMk cId="4243951135" sldId="332"/>
            <ac:spMk id="16" creationId="{8078FB75-9331-1696-E5F2-5F0F748A8875}"/>
          </ac:spMkLst>
        </pc:spChg>
        <pc:graphicFrameChg chg="mod modGraphic">
          <ac:chgData name="Gloria Cadican Varas" userId="S::gloria.cadican@cultura.gob.cl::a1e69cfc-5010-4394-b4c2-2d1dbb7d6c60" providerId="AD" clId="Web-{8B796CAB-B64F-0523-152C-0DF5FB4DB716}" dt="2023-08-20T02:12:13.273" v="2047"/>
          <ac:graphicFrameMkLst>
            <pc:docMk/>
            <pc:sldMk cId="4243951135" sldId="332"/>
            <ac:graphicFrameMk id="3" creationId="{9345C71C-B3C5-9FCD-2711-CF0A265885A4}"/>
          </ac:graphicFrameMkLst>
        </pc:graphicFrameChg>
        <pc:graphicFrameChg chg="add del mod">
          <ac:chgData name="Gloria Cadican Varas" userId="S::gloria.cadican@cultura.gob.cl::a1e69cfc-5010-4394-b4c2-2d1dbb7d6c60" providerId="AD" clId="Web-{8B796CAB-B64F-0523-152C-0DF5FB4DB716}" dt="2023-08-20T02:05:28.103" v="1242"/>
          <ac:graphicFrameMkLst>
            <pc:docMk/>
            <pc:sldMk cId="4243951135" sldId="332"/>
            <ac:graphicFrameMk id="7" creationId="{57471232-E2BD-388F-6111-DD8EE3AD40AE}"/>
          </ac:graphicFrameMkLst>
        </pc:graphicFrameChg>
        <pc:graphicFrameChg chg="add del mod">
          <ac:chgData name="Gloria Cadican Varas" userId="S::gloria.cadican@cultura.gob.cl::a1e69cfc-5010-4394-b4c2-2d1dbb7d6c60" providerId="AD" clId="Web-{8B796CAB-B64F-0523-152C-0DF5FB4DB716}" dt="2023-08-20T02:05:50.435" v="1248"/>
          <ac:graphicFrameMkLst>
            <pc:docMk/>
            <pc:sldMk cId="4243951135" sldId="332"/>
            <ac:graphicFrameMk id="12" creationId="{D0511910-7399-1697-D0D7-A68ECA31BE56}"/>
          </ac:graphicFrameMkLst>
        </pc:graphicFrameChg>
        <pc:graphicFrameChg chg="add del mod">
          <ac:chgData name="Gloria Cadican Varas" userId="S::gloria.cadican@cultura.gob.cl::a1e69cfc-5010-4394-b4c2-2d1dbb7d6c60" providerId="AD" clId="Web-{8B796CAB-B64F-0523-152C-0DF5FB4DB716}" dt="2023-08-20T02:11:52.928" v="2037"/>
          <ac:graphicFrameMkLst>
            <pc:docMk/>
            <pc:sldMk cId="4243951135" sldId="332"/>
            <ac:graphicFrameMk id="15" creationId="{61DB5BAC-C323-A3AC-56CE-73A69DE51171}"/>
          </ac:graphicFrameMkLst>
        </pc:graphicFrameChg>
      </pc:sldChg>
      <pc:sldChg chg="addSp delSp modSp add replId">
        <pc:chgData name="Gloria Cadican Varas" userId="S::gloria.cadican@cultura.gob.cl::a1e69cfc-5010-4394-b4c2-2d1dbb7d6c60" providerId="AD" clId="Web-{8B796CAB-B64F-0523-152C-0DF5FB4DB716}" dt="2023-08-20T02:13:51.933" v="2053"/>
        <pc:sldMkLst>
          <pc:docMk/>
          <pc:sldMk cId="310830941" sldId="333"/>
        </pc:sldMkLst>
        <pc:spChg chg="add del mod">
          <ac:chgData name="Gloria Cadican Varas" userId="S::gloria.cadican@cultura.gob.cl::a1e69cfc-5010-4394-b4c2-2d1dbb7d6c60" providerId="AD" clId="Web-{8B796CAB-B64F-0523-152C-0DF5FB4DB716}" dt="2023-08-20T02:13:51.933" v="2053"/>
          <ac:spMkLst>
            <pc:docMk/>
            <pc:sldMk cId="310830941" sldId="333"/>
            <ac:spMk id="2" creationId="{A7FCC4AF-4332-B545-DD53-0AE370097C50}"/>
          </ac:spMkLst>
        </pc:spChg>
        <pc:spChg chg="del">
          <ac:chgData name="Gloria Cadican Varas" userId="S::gloria.cadican@cultura.gob.cl::a1e69cfc-5010-4394-b4c2-2d1dbb7d6c60" providerId="AD" clId="Web-{8B796CAB-B64F-0523-152C-0DF5FB4DB716}" dt="2023-08-20T02:13:39.058" v="2050"/>
          <ac:spMkLst>
            <pc:docMk/>
            <pc:sldMk cId="310830941" sldId="333"/>
            <ac:spMk id="9" creationId="{AD6793B8-AB0D-9792-60CE-59EC87F92B96}"/>
          </ac:spMkLst>
        </pc:spChg>
        <pc:graphicFrameChg chg="del">
          <ac:chgData name="Gloria Cadican Varas" userId="S::gloria.cadican@cultura.gob.cl::a1e69cfc-5010-4394-b4c2-2d1dbb7d6c60" providerId="AD" clId="Web-{8B796CAB-B64F-0523-152C-0DF5FB4DB716}" dt="2023-08-20T02:13:02.088" v="2049"/>
          <ac:graphicFrameMkLst>
            <pc:docMk/>
            <pc:sldMk cId="310830941" sldId="333"/>
            <ac:graphicFrameMk id="3" creationId="{9345C71C-B3C5-9FCD-2711-CF0A265885A4}"/>
          </ac:graphicFrameMkLst>
        </pc:graphicFrameChg>
      </pc:sldChg>
      <pc:sldChg chg="addSp modSp add replId">
        <pc:chgData name="Gloria Cadican Varas" userId="S::gloria.cadican@cultura.gob.cl::a1e69cfc-5010-4394-b4c2-2d1dbb7d6c60" providerId="AD" clId="Web-{8B796CAB-B64F-0523-152C-0DF5FB4DB716}" dt="2023-08-20T02:16:00.772" v="2137" actId="1076"/>
        <pc:sldMkLst>
          <pc:docMk/>
          <pc:sldMk cId="2887295519" sldId="334"/>
        </pc:sldMkLst>
        <pc:spChg chg="add mod">
          <ac:chgData name="Gloria Cadican Varas" userId="S::gloria.cadican@cultura.gob.cl::a1e69cfc-5010-4394-b4c2-2d1dbb7d6c60" providerId="AD" clId="Web-{8B796CAB-B64F-0523-152C-0DF5FB4DB716}" dt="2023-08-20T02:14:51.060" v="2132"/>
          <ac:spMkLst>
            <pc:docMk/>
            <pc:sldMk cId="2887295519" sldId="334"/>
            <ac:spMk id="10" creationId="{0FF74EDF-325B-E2F3-F4AC-1B2E06866F2E}"/>
          </ac:spMkLst>
        </pc:spChg>
        <pc:graphicFrameChg chg="mod modGraphic">
          <ac:chgData name="Gloria Cadican Varas" userId="S::gloria.cadican@cultura.gob.cl::a1e69cfc-5010-4394-b4c2-2d1dbb7d6c60" providerId="AD" clId="Web-{8B796CAB-B64F-0523-152C-0DF5FB4DB716}" dt="2023-08-20T02:14:25.059" v="2129"/>
          <ac:graphicFrameMkLst>
            <pc:docMk/>
            <pc:sldMk cId="2887295519" sldId="334"/>
            <ac:graphicFrameMk id="3" creationId="{9345C71C-B3C5-9FCD-2711-CF0A265885A4}"/>
          </ac:graphicFrameMkLst>
        </pc:graphicFrameChg>
        <pc:graphicFrameChg chg="add mod modGraphic">
          <ac:chgData name="Gloria Cadican Varas" userId="S::gloria.cadican@cultura.gob.cl::a1e69cfc-5010-4394-b4c2-2d1dbb7d6c60" providerId="AD" clId="Web-{8B796CAB-B64F-0523-152C-0DF5FB4DB716}" dt="2023-08-20T02:16:00.772" v="2137" actId="1076"/>
          <ac:graphicFrameMkLst>
            <pc:docMk/>
            <pc:sldMk cId="2887295519" sldId="334"/>
            <ac:graphicFrameMk id="7" creationId="{04CBE9EC-BF9D-7BAF-4670-C421C7AD00B8}"/>
          </ac:graphicFrameMkLst>
        </pc:graphicFrameChg>
      </pc:sldChg>
    </pc:docChg>
  </pc:docChgLst>
  <pc:docChgLst>
    <pc:chgData name="Gloria Cadican Varas" userId="S::gloria.cadican@cultura.gob.cl::a1e69cfc-5010-4394-b4c2-2d1dbb7d6c60" providerId="AD" clId="Web-{E77D9487-3503-B0E9-D793-070B3BE3747C}"/>
    <pc:docChg chg="modSld">
      <pc:chgData name="Gloria Cadican Varas" userId="S::gloria.cadican@cultura.gob.cl::a1e69cfc-5010-4394-b4c2-2d1dbb7d6c60" providerId="AD" clId="Web-{E77D9487-3503-B0E9-D793-070B3BE3747C}" dt="2023-08-02T20:06:26.123" v="18"/>
      <pc:docMkLst>
        <pc:docMk/>
      </pc:docMkLst>
      <pc:sldChg chg="modSp">
        <pc:chgData name="Gloria Cadican Varas" userId="S::gloria.cadican@cultura.gob.cl::a1e69cfc-5010-4394-b4c2-2d1dbb7d6c60" providerId="AD" clId="Web-{E77D9487-3503-B0E9-D793-070B3BE3747C}" dt="2023-08-02T19:47:22.559" v="1" actId="14100"/>
        <pc:sldMkLst>
          <pc:docMk/>
          <pc:sldMk cId="2838059265" sldId="256"/>
        </pc:sldMkLst>
        <pc:picChg chg="mod">
          <ac:chgData name="Gloria Cadican Varas" userId="S::gloria.cadican@cultura.gob.cl::a1e69cfc-5010-4394-b4c2-2d1dbb7d6c60" providerId="AD" clId="Web-{E77D9487-3503-B0E9-D793-070B3BE3747C}" dt="2023-08-02T19:47:22.559" v="1" actId="14100"/>
          <ac:picMkLst>
            <pc:docMk/>
            <pc:sldMk cId="2838059265" sldId="256"/>
            <ac:picMk id="10" creationId="{00000000-0000-0000-0000-000000000000}"/>
          </ac:picMkLst>
        </pc:picChg>
      </pc:sldChg>
      <pc:sldChg chg="addSp delSp modSp">
        <pc:chgData name="Gloria Cadican Varas" userId="S::gloria.cadican@cultura.gob.cl::a1e69cfc-5010-4394-b4c2-2d1dbb7d6c60" providerId="AD" clId="Web-{E77D9487-3503-B0E9-D793-070B3BE3747C}" dt="2023-08-02T20:05:19.856" v="17"/>
        <pc:sldMkLst>
          <pc:docMk/>
          <pc:sldMk cId="1199343657" sldId="267"/>
        </pc:sldMkLst>
        <pc:spChg chg="add del mod">
          <ac:chgData name="Gloria Cadican Varas" userId="S::gloria.cadican@cultura.gob.cl::a1e69cfc-5010-4394-b4c2-2d1dbb7d6c60" providerId="AD" clId="Web-{E77D9487-3503-B0E9-D793-070B3BE3747C}" dt="2023-08-02T20:05:19.856" v="17"/>
          <ac:spMkLst>
            <pc:docMk/>
            <pc:sldMk cId="1199343657" sldId="267"/>
            <ac:spMk id="3" creationId="{37DAC4BE-25C6-387B-39CB-EDE59FC842FF}"/>
          </ac:spMkLst>
        </pc:spChg>
      </pc:sldChg>
      <pc:sldChg chg="modSp">
        <pc:chgData name="Gloria Cadican Varas" userId="S::gloria.cadican@cultura.gob.cl::a1e69cfc-5010-4394-b4c2-2d1dbb7d6c60" providerId="AD" clId="Web-{E77D9487-3503-B0E9-D793-070B3BE3747C}" dt="2023-08-02T19:57:11.748" v="3" actId="14100"/>
        <pc:sldMkLst>
          <pc:docMk/>
          <pc:sldMk cId="2921168632" sldId="281"/>
        </pc:sldMkLst>
        <pc:spChg chg="mod">
          <ac:chgData name="Gloria Cadican Varas" userId="S::gloria.cadican@cultura.gob.cl::a1e69cfc-5010-4394-b4c2-2d1dbb7d6c60" providerId="AD" clId="Web-{E77D9487-3503-B0E9-D793-070B3BE3747C}" dt="2023-08-02T19:57:11.748" v="3" actId="14100"/>
          <ac:spMkLst>
            <pc:docMk/>
            <pc:sldMk cId="2921168632" sldId="281"/>
            <ac:spMk id="7" creationId="{A01FC5F2-8694-93A4-16E6-8D904C2ED750}"/>
          </ac:spMkLst>
        </pc:spChg>
      </pc:sldChg>
      <pc:sldChg chg="modSp">
        <pc:chgData name="Gloria Cadican Varas" userId="S::gloria.cadican@cultura.gob.cl::a1e69cfc-5010-4394-b4c2-2d1dbb7d6c60" providerId="AD" clId="Web-{E77D9487-3503-B0E9-D793-070B3BE3747C}" dt="2023-08-02T19:56:06.074" v="2" actId="1076"/>
        <pc:sldMkLst>
          <pc:docMk/>
          <pc:sldMk cId="495663515" sldId="282"/>
        </pc:sldMkLst>
        <pc:spChg chg="mod">
          <ac:chgData name="Gloria Cadican Varas" userId="S::gloria.cadican@cultura.gob.cl::a1e69cfc-5010-4394-b4c2-2d1dbb7d6c60" providerId="AD" clId="Web-{E77D9487-3503-B0E9-D793-070B3BE3747C}" dt="2023-08-02T19:56:06.074" v="2" actId="1076"/>
          <ac:spMkLst>
            <pc:docMk/>
            <pc:sldMk cId="495663515" sldId="282"/>
            <ac:spMk id="18" creationId="{92E1D969-0B8A-6DAC-467B-EB7A053C7326}"/>
          </ac:spMkLst>
        </pc:spChg>
      </pc:sldChg>
      <pc:sldChg chg="modSp">
        <pc:chgData name="Gloria Cadican Varas" userId="S::gloria.cadican@cultura.gob.cl::a1e69cfc-5010-4394-b4c2-2d1dbb7d6c60" providerId="AD" clId="Web-{E77D9487-3503-B0E9-D793-070B3BE3747C}" dt="2023-08-02T19:58:45.266" v="14"/>
        <pc:sldMkLst>
          <pc:docMk/>
          <pc:sldMk cId="3561604169" sldId="284"/>
        </pc:sldMkLst>
        <pc:graphicFrameChg chg="mod modGraphic">
          <ac:chgData name="Gloria Cadican Varas" userId="S::gloria.cadican@cultura.gob.cl::a1e69cfc-5010-4394-b4c2-2d1dbb7d6c60" providerId="AD" clId="Web-{E77D9487-3503-B0E9-D793-070B3BE3747C}" dt="2023-08-02T19:58:45.266" v="14"/>
          <ac:graphicFrameMkLst>
            <pc:docMk/>
            <pc:sldMk cId="3561604169" sldId="284"/>
            <ac:graphicFrameMk id="2" creationId="{00000000-0000-0000-0000-000000000000}"/>
          </ac:graphicFrameMkLst>
        </pc:graphicFrameChg>
      </pc:sldChg>
      <pc:sldChg chg="addSp modSp mod setBg">
        <pc:chgData name="Gloria Cadican Varas" userId="S::gloria.cadican@cultura.gob.cl::a1e69cfc-5010-4394-b4c2-2d1dbb7d6c60" providerId="AD" clId="Web-{E77D9487-3503-B0E9-D793-070B3BE3747C}" dt="2023-08-02T20:06:26.123" v="18"/>
        <pc:sldMkLst>
          <pc:docMk/>
          <pc:sldMk cId="3615611398" sldId="289"/>
        </pc:sldMkLst>
        <pc:spChg chg="mod">
          <ac:chgData name="Gloria Cadican Varas" userId="S::gloria.cadican@cultura.gob.cl::a1e69cfc-5010-4394-b4c2-2d1dbb7d6c60" providerId="AD" clId="Web-{E77D9487-3503-B0E9-D793-070B3BE3747C}" dt="2023-08-02T20:06:26.123" v="18"/>
          <ac:spMkLst>
            <pc:docMk/>
            <pc:sldMk cId="3615611398" sldId="289"/>
            <ac:spMk id="6" creationId="{00000000-0000-0000-0000-000000000000}"/>
          </ac:spMkLst>
        </pc:spChg>
        <pc:spChg chg="mod">
          <ac:chgData name="Gloria Cadican Varas" userId="S::gloria.cadican@cultura.gob.cl::a1e69cfc-5010-4394-b4c2-2d1dbb7d6c60" providerId="AD" clId="Web-{E77D9487-3503-B0E9-D793-070B3BE3747C}" dt="2023-08-02T20:06:26.123" v="18"/>
          <ac:spMkLst>
            <pc:docMk/>
            <pc:sldMk cId="3615611398" sldId="289"/>
            <ac:spMk id="8" creationId="{9171A031-EA5B-CA62-B1B5-96EDC71E8D09}"/>
          </ac:spMkLst>
        </pc:spChg>
        <pc:spChg chg="add">
          <ac:chgData name="Gloria Cadican Varas" userId="S::gloria.cadican@cultura.gob.cl::a1e69cfc-5010-4394-b4c2-2d1dbb7d6c60" providerId="AD" clId="Web-{E77D9487-3503-B0E9-D793-070B3BE3747C}" dt="2023-08-02T20:06:26.123" v="18"/>
          <ac:spMkLst>
            <pc:docMk/>
            <pc:sldMk cId="3615611398" sldId="289"/>
            <ac:spMk id="13" creationId="{D75A5B51-0925-4835-8511-A0DD17EAA97C}"/>
          </ac:spMkLst>
        </pc:spChg>
        <pc:spChg chg="add">
          <ac:chgData name="Gloria Cadican Varas" userId="S::gloria.cadican@cultura.gob.cl::a1e69cfc-5010-4394-b4c2-2d1dbb7d6c60" providerId="AD" clId="Web-{E77D9487-3503-B0E9-D793-070B3BE3747C}" dt="2023-08-02T20:06:26.123" v="18"/>
          <ac:spMkLst>
            <pc:docMk/>
            <pc:sldMk cId="3615611398" sldId="289"/>
            <ac:spMk id="15" creationId="{5CDFD20D-8E4F-4E3A-AF87-93F23E0DBFB3}"/>
          </ac:spMkLst>
        </pc:spChg>
        <pc:picChg chg="mod ord">
          <ac:chgData name="Gloria Cadican Varas" userId="S::gloria.cadican@cultura.gob.cl::a1e69cfc-5010-4394-b4c2-2d1dbb7d6c60" providerId="AD" clId="Web-{E77D9487-3503-B0E9-D793-070B3BE3747C}" dt="2023-08-02T20:06:26.123" v="18"/>
          <ac:picMkLst>
            <pc:docMk/>
            <pc:sldMk cId="3615611398" sldId="289"/>
            <ac:picMk id="3" creationId="{1B2EFFF4-1CCC-FBEF-2C31-2CB4514125BB}"/>
          </ac:picMkLst>
        </pc:picChg>
        <pc:picChg chg="mod ord">
          <ac:chgData name="Gloria Cadican Varas" userId="S::gloria.cadican@cultura.gob.cl::a1e69cfc-5010-4394-b4c2-2d1dbb7d6c60" providerId="AD" clId="Web-{E77D9487-3503-B0E9-D793-070B3BE3747C}" dt="2023-08-02T20:06:26.123" v="18"/>
          <ac:picMkLst>
            <pc:docMk/>
            <pc:sldMk cId="3615611398" sldId="289"/>
            <ac:picMk id="4" creationId="{00000000-0000-0000-0000-000000000000}"/>
          </ac:picMkLst>
        </pc:picChg>
        <pc:picChg chg="mod ord">
          <ac:chgData name="Gloria Cadican Varas" userId="S::gloria.cadican@cultura.gob.cl::a1e69cfc-5010-4394-b4c2-2d1dbb7d6c60" providerId="AD" clId="Web-{E77D9487-3503-B0E9-D793-070B3BE3747C}" dt="2023-08-02T20:06:26.123" v="18"/>
          <ac:picMkLst>
            <pc:docMk/>
            <pc:sldMk cId="3615611398" sldId="289"/>
            <ac:picMk id="5" creationId="{00000000-0000-0000-0000-000000000000}"/>
          </ac:picMkLst>
        </pc:picChg>
      </pc:sldChg>
    </pc:docChg>
  </pc:docChgLst>
  <pc:docChgLst>
    <pc:chgData name="Romina Passalacqua Farfán" userId="S::romina.passalacqua@cultura.gob.cl::e647419e-942a-4c91-9bc9-f82150dc703f" providerId="AD" clId="Web-{F215C873-B583-80D7-79E2-C62F4AE670AA}"/>
    <pc:docChg chg="mod delSld modSld">
      <pc:chgData name="Romina Passalacqua Farfán" userId="S::romina.passalacqua@cultura.gob.cl::e647419e-942a-4c91-9bc9-f82150dc703f" providerId="AD" clId="Web-{F215C873-B583-80D7-79E2-C62F4AE670AA}" dt="2023-08-21T13:25:21.271" v="588" actId="1076"/>
      <pc:docMkLst>
        <pc:docMk/>
      </pc:docMkLst>
      <pc:sldChg chg="modSp">
        <pc:chgData name="Romina Passalacqua Farfán" userId="S::romina.passalacqua@cultura.gob.cl::e647419e-942a-4c91-9bc9-f82150dc703f" providerId="AD" clId="Web-{F215C873-B583-80D7-79E2-C62F4AE670AA}" dt="2023-08-18T14:36:10.713" v="6" actId="20577"/>
        <pc:sldMkLst>
          <pc:docMk/>
          <pc:sldMk cId="1350043172" sldId="259"/>
        </pc:sldMkLst>
        <pc:spChg chg="mod">
          <ac:chgData name="Romina Passalacqua Farfán" userId="S::romina.passalacqua@cultura.gob.cl::e647419e-942a-4c91-9bc9-f82150dc703f" providerId="AD" clId="Web-{F215C873-B583-80D7-79E2-C62F4AE670AA}" dt="2023-08-18T14:35:59.494" v="0" actId="20577"/>
          <ac:spMkLst>
            <pc:docMk/>
            <pc:sldMk cId="1350043172" sldId="259"/>
            <ac:spMk id="14" creationId="{27077E2F-A3D2-2319-9CB2-73D0A3CF66F8}"/>
          </ac:spMkLst>
        </pc:spChg>
        <pc:spChg chg="mod">
          <ac:chgData name="Romina Passalacqua Farfán" userId="S::romina.passalacqua@cultura.gob.cl::e647419e-942a-4c91-9bc9-f82150dc703f" providerId="AD" clId="Web-{F215C873-B583-80D7-79E2-C62F4AE670AA}" dt="2023-08-18T14:36:03.166" v="2" actId="20577"/>
          <ac:spMkLst>
            <pc:docMk/>
            <pc:sldMk cId="1350043172" sldId="259"/>
            <ac:spMk id="15" creationId="{7EAB3344-F0F1-8677-ADC0-820BB77AC28F}"/>
          </ac:spMkLst>
        </pc:spChg>
        <pc:spChg chg="mod">
          <ac:chgData name="Romina Passalacqua Farfán" userId="S::romina.passalacqua@cultura.gob.cl::e647419e-942a-4c91-9bc9-f82150dc703f" providerId="AD" clId="Web-{F215C873-B583-80D7-79E2-C62F4AE670AA}" dt="2023-08-18T14:36:10.713" v="6" actId="20577"/>
          <ac:spMkLst>
            <pc:docMk/>
            <pc:sldMk cId="1350043172" sldId="259"/>
            <ac:spMk id="16" creationId="{C479BE2F-5648-65AD-B820-919497D2A959}"/>
          </ac:spMkLst>
        </pc:spChg>
        <pc:spChg chg="mod">
          <ac:chgData name="Romina Passalacqua Farfán" userId="S::romina.passalacqua@cultura.gob.cl::e647419e-942a-4c91-9bc9-f82150dc703f" providerId="AD" clId="Web-{F215C873-B583-80D7-79E2-C62F4AE670AA}" dt="2023-08-18T14:36:07.463" v="4" actId="20577"/>
          <ac:spMkLst>
            <pc:docMk/>
            <pc:sldMk cId="1350043172" sldId="259"/>
            <ac:spMk id="17" creationId="{B84F8569-899D-761F-EFEE-46996945DF9A}"/>
          </ac:spMkLst>
        </pc:spChg>
      </pc:sldChg>
      <pc:sldChg chg="modSp">
        <pc:chgData name="Romina Passalacqua Farfán" userId="S::romina.passalacqua@cultura.gob.cl::e647419e-942a-4c91-9bc9-f82150dc703f" providerId="AD" clId="Web-{F215C873-B583-80D7-79E2-C62F4AE670AA}" dt="2023-08-18T14:36:20.823" v="17"/>
        <pc:sldMkLst>
          <pc:docMk/>
          <pc:sldMk cId="3834690012" sldId="260"/>
        </pc:sldMkLst>
        <pc:graphicFrameChg chg="mod modGraphic">
          <ac:chgData name="Romina Passalacqua Farfán" userId="S::romina.passalacqua@cultura.gob.cl::e647419e-942a-4c91-9bc9-f82150dc703f" providerId="AD" clId="Web-{F215C873-B583-80D7-79E2-C62F4AE670AA}" dt="2023-08-18T14:36:20.823" v="17"/>
          <ac:graphicFrameMkLst>
            <pc:docMk/>
            <pc:sldMk cId="3834690012" sldId="260"/>
            <ac:graphicFrameMk id="2" creationId="{00000000-0000-0000-0000-000000000000}"/>
          </ac:graphicFrameMkLst>
        </pc:graphicFrameChg>
      </pc:sldChg>
      <pc:sldChg chg="modSp">
        <pc:chgData name="Romina Passalacqua Farfán" userId="S::romina.passalacqua@cultura.gob.cl::e647419e-942a-4c91-9bc9-f82150dc703f" providerId="AD" clId="Web-{F215C873-B583-80D7-79E2-C62F4AE670AA}" dt="2023-08-18T14:36:44.651" v="35" actId="20577"/>
        <pc:sldMkLst>
          <pc:docMk/>
          <pc:sldMk cId="1097083857" sldId="272"/>
        </pc:sldMkLst>
        <pc:spChg chg="mod">
          <ac:chgData name="Romina Passalacqua Farfán" userId="S::romina.passalacqua@cultura.gob.cl::e647419e-942a-4c91-9bc9-f82150dc703f" providerId="AD" clId="Web-{F215C873-B583-80D7-79E2-C62F4AE670AA}" dt="2023-08-18T14:36:44.651" v="35" actId="20577"/>
          <ac:spMkLst>
            <pc:docMk/>
            <pc:sldMk cId="1097083857" sldId="272"/>
            <ac:spMk id="6" creationId="{00000000-0000-0000-0000-000000000000}"/>
          </ac:spMkLst>
        </pc:spChg>
      </pc:sldChg>
      <pc:sldChg chg="addSp delSp modSp">
        <pc:chgData name="Romina Passalacqua Farfán" userId="S::romina.passalacqua@cultura.gob.cl::e647419e-942a-4c91-9bc9-f82150dc703f" providerId="AD" clId="Web-{F215C873-B583-80D7-79E2-C62F4AE670AA}" dt="2023-08-18T15:06:09.120" v="312" actId="1076"/>
        <pc:sldMkLst>
          <pc:docMk/>
          <pc:sldMk cId="4138668196" sldId="273"/>
        </pc:sldMkLst>
        <pc:spChg chg="add del mod">
          <ac:chgData name="Romina Passalacqua Farfán" userId="S::romina.passalacqua@cultura.gob.cl::e647419e-942a-4c91-9bc9-f82150dc703f" providerId="AD" clId="Web-{F215C873-B583-80D7-79E2-C62F4AE670AA}" dt="2023-08-18T15:04:11.695" v="271"/>
          <ac:spMkLst>
            <pc:docMk/>
            <pc:sldMk cId="4138668196" sldId="273"/>
            <ac:spMk id="2" creationId="{0EFF8B60-7003-84A2-1B8F-6C3A11380C47}"/>
          </ac:spMkLst>
        </pc:spChg>
        <pc:spChg chg="mod">
          <ac:chgData name="Romina Passalacqua Farfán" userId="S::romina.passalacqua@cultura.gob.cl::e647419e-942a-4c91-9bc9-f82150dc703f" providerId="AD" clId="Web-{F215C873-B583-80D7-79E2-C62F4AE670AA}" dt="2023-08-18T15:03:03.646" v="235" actId="1076"/>
          <ac:spMkLst>
            <pc:docMk/>
            <pc:sldMk cId="4138668196" sldId="273"/>
            <ac:spMk id="3" creationId="{6DA6359E-5345-15C3-39F8-2C403B027655}"/>
          </ac:spMkLst>
        </pc:spChg>
        <pc:spChg chg="mod">
          <ac:chgData name="Romina Passalacqua Farfán" userId="S::romina.passalacqua@cultura.gob.cl::e647419e-942a-4c91-9bc9-f82150dc703f" providerId="AD" clId="Web-{F215C873-B583-80D7-79E2-C62F4AE670AA}" dt="2023-08-18T14:37:01.058" v="38" actId="20577"/>
          <ac:spMkLst>
            <pc:docMk/>
            <pc:sldMk cId="4138668196" sldId="273"/>
            <ac:spMk id="6" creationId="{00000000-0000-0000-0000-000000000000}"/>
          </ac:spMkLst>
        </pc:spChg>
        <pc:spChg chg="del">
          <ac:chgData name="Romina Passalacqua Farfán" userId="S::romina.passalacqua@cultura.gob.cl::e647419e-942a-4c91-9bc9-f82150dc703f" providerId="AD" clId="Web-{F215C873-B583-80D7-79E2-C62F4AE670AA}" dt="2023-08-18T15:03:08.006" v="237"/>
          <ac:spMkLst>
            <pc:docMk/>
            <pc:sldMk cId="4138668196" sldId="273"/>
            <ac:spMk id="7" creationId="{AB76ED9A-555C-2C8B-8E0F-4B5ABE234158}"/>
          </ac:spMkLst>
        </pc:spChg>
        <pc:spChg chg="del">
          <ac:chgData name="Romina Passalacqua Farfán" userId="S::romina.passalacqua@cultura.gob.cl::e647419e-942a-4c91-9bc9-f82150dc703f" providerId="AD" clId="Web-{F215C873-B583-80D7-79E2-C62F4AE670AA}" dt="2023-08-18T15:03:06.053" v="236"/>
          <ac:spMkLst>
            <pc:docMk/>
            <pc:sldMk cId="4138668196" sldId="273"/>
            <ac:spMk id="8" creationId="{92C4B7B2-EF89-0ED1-F399-8F92D4BE6F1D}"/>
          </ac:spMkLst>
        </pc:spChg>
        <pc:spChg chg="del">
          <ac:chgData name="Romina Passalacqua Farfán" userId="S::romina.passalacqua@cultura.gob.cl::e647419e-942a-4c91-9bc9-f82150dc703f" providerId="AD" clId="Web-{F215C873-B583-80D7-79E2-C62F4AE670AA}" dt="2023-08-18T15:03:11.131" v="239"/>
          <ac:spMkLst>
            <pc:docMk/>
            <pc:sldMk cId="4138668196" sldId="273"/>
            <ac:spMk id="9" creationId="{D18F507D-E48B-761C-1561-444AB2878C4C}"/>
          </ac:spMkLst>
        </pc:spChg>
        <pc:spChg chg="del">
          <ac:chgData name="Romina Passalacqua Farfán" userId="S::romina.passalacqua@cultura.gob.cl::e647419e-942a-4c91-9bc9-f82150dc703f" providerId="AD" clId="Web-{F215C873-B583-80D7-79E2-C62F4AE670AA}" dt="2023-08-18T15:03:13.100" v="240"/>
          <ac:spMkLst>
            <pc:docMk/>
            <pc:sldMk cId="4138668196" sldId="273"/>
            <ac:spMk id="10" creationId="{5DB0EBAA-4E76-4A97-D45A-AC5D0D608F83}"/>
          </ac:spMkLst>
        </pc:spChg>
        <pc:spChg chg="del">
          <ac:chgData name="Romina Passalacqua Farfán" userId="S::romina.passalacqua@cultura.gob.cl::e647419e-942a-4c91-9bc9-f82150dc703f" providerId="AD" clId="Web-{F215C873-B583-80D7-79E2-C62F4AE670AA}" dt="2023-08-18T15:02:57.974" v="233"/>
          <ac:spMkLst>
            <pc:docMk/>
            <pc:sldMk cId="4138668196" sldId="273"/>
            <ac:spMk id="11" creationId="{28379DB2-E526-3068-6E31-3DD3C1A7850A}"/>
          </ac:spMkLst>
        </pc:spChg>
        <pc:spChg chg="del">
          <ac:chgData name="Romina Passalacqua Farfán" userId="S::romina.passalacqua@cultura.gob.cl::e647419e-942a-4c91-9bc9-f82150dc703f" providerId="AD" clId="Web-{F215C873-B583-80D7-79E2-C62F4AE670AA}" dt="2023-08-18T15:03:00.724" v="234"/>
          <ac:spMkLst>
            <pc:docMk/>
            <pc:sldMk cId="4138668196" sldId="273"/>
            <ac:spMk id="12" creationId="{B445CC15-3686-4D15-3AEE-232528C6A1E1}"/>
          </ac:spMkLst>
        </pc:spChg>
        <pc:spChg chg="del">
          <ac:chgData name="Romina Passalacqua Farfán" userId="S::romina.passalacqua@cultura.gob.cl::e647419e-942a-4c91-9bc9-f82150dc703f" providerId="AD" clId="Web-{F215C873-B583-80D7-79E2-C62F4AE670AA}" dt="2023-08-18T15:03:09.678" v="238"/>
          <ac:spMkLst>
            <pc:docMk/>
            <pc:sldMk cId="4138668196" sldId="273"/>
            <ac:spMk id="13" creationId="{9A798409-83D1-0B6F-B831-73BA592DD100}"/>
          </ac:spMkLst>
        </pc:spChg>
        <pc:spChg chg="del">
          <ac:chgData name="Romina Passalacqua Farfán" userId="S::romina.passalacqua@cultura.gob.cl::e647419e-942a-4c91-9bc9-f82150dc703f" providerId="AD" clId="Web-{F215C873-B583-80D7-79E2-C62F4AE670AA}" dt="2023-08-18T15:03:15.365" v="241"/>
          <ac:spMkLst>
            <pc:docMk/>
            <pc:sldMk cId="4138668196" sldId="273"/>
            <ac:spMk id="14" creationId="{0EC5C9A5-80AE-011F-7036-D49EEFEAFB35}"/>
          </ac:spMkLst>
        </pc:spChg>
        <pc:spChg chg="add mod">
          <ac:chgData name="Romina Passalacqua Farfán" userId="S::romina.passalacqua@cultura.gob.cl::e647419e-942a-4c91-9bc9-f82150dc703f" providerId="AD" clId="Web-{F215C873-B583-80D7-79E2-C62F4AE670AA}" dt="2023-08-18T15:04:30.289" v="279"/>
          <ac:spMkLst>
            <pc:docMk/>
            <pc:sldMk cId="4138668196" sldId="273"/>
            <ac:spMk id="16" creationId="{82149632-130D-2368-B991-0BCE38049921}"/>
          </ac:spMkLst>
        </pc:spChg>
        <pc:spChg chg="add mod">
          <ac:chgData name="Romina Passalacqua Farfán" userId="S::romina.passalacqua@cultura.gob.cl::e647419e-942a-4c91-9bc9-f82150dc703f" providerId="AD" clId="Web-{F215C873-B583-80D7-79E2-C62F4AE670AA}" dt="2023-08-18T15:06:09.120" v="312" actId="1076"/>
          <ac:spMkLst>
            <pc:docMk/>
            <pc:sldMk cId="4138668196" sldId="273"/>
            <ac:spMk id="17" creationId="{1442EBCC-FF21-E91A-59DC-E4AE199695E7}"/>
          </ac:spMkLst>
        </pc:spChg>
      </pc:sldChg>
      <pc:sldChg chg="modSp">
        <pc:chgData name="Romina Passalacqua Farfán" userId="S::romina.passalacqua@cultura.gob.cl::e647419e-942a-4c91-9bc9-f82150dc703f" providerId="AD" clId="Web-{F215C873-B583-80D7-79E2-C62F4AE670AA}" dt="2023-08-18T14:37:39.325" v="74" actId="20577"/>
        <pc:sldMkLst>
          <pc:docMk/>
          <pc:sldMk cId="3009022500" sldId="274"/>
        </pc:sldMkLst>
        <pc:spChg chg="mod">
          <ac:chgData name="Romina Passalacqua Farfán" userId="S::romina.passalacqua@cultura.gob.cl::e647419e-942a-4c91-9bc9-f82150dc703f" providerId="AD" clId="Web-{F215C873-B583-80D7-79E2-C62F4AE670AA}" dt="2023-08-18T14:37:39.325" v="74" actId="20577"/>
          <ac:spMkLst>
            <pc:docMk/>
            <pc:sldMk cId="3009022500" sldId="274"/>
            <ac:spMk id="6" creationId="{00000000-0000-0000-0000-000000000000}"/>
          </ac:spMkLst>
        </pc:spChg>
      </pc:sldChg>
      <pc:sldChg chg="addSp delSp modSp">
        <pc:chgData name="Romina Passalacqua Farfán" userId="S::romina.passalacqua@cultura.gob.cl::e647419e-942a-4c91-9bc9-f82150dc703f" providerId="AD" clId="Web-{F215C873-B583-80D7-79E2-C62F4AE670AA}" dt="2023-08-21T13:25:21.271" v="588" actId="1076"/>
        <pc:sldMkLst>
          <pc:docMk/>
          <pc:sldMk cId="1892189751" sldId="275"/>
        </pc:sldMkLst>
        <pc:spChg chg="del">
          <ac:chgData name="Romina Passalacqua Farfán" userId="S::romina.passalacqua@cultura.gob.cl::e647419e-942a-4c91-9bc9-f82150dc703f" providerId="AD" clId="Web-{F215C873-B583-80D7-79E2-C62F4AE670AA}" dt="2023-08-21T13:25:12.802" v="585"/>
          <ac:spMkLst>
            <pc:docMk/>
            <pc:sldMk cId="1892189751" sldId="275"/>
            <ac:spMk id="3" creationId="{FC5C4308-BBBA-DBBE-B0A6-1C65340AACFE}"/>
          </ac:spMkLst>
        </pc:spChg>
        <pc:spChg chg="mod">
          <ac:chgData name="Romina Passalacqua Farfán" userId="S::romina.passalacqua@cultura.gob.cl::e647419e-942a-4c91-9bc9-f82150dc703f" providerId="AD" clId="Web-{F215C873-B583-80D7-79E2-C62F4AE670AA}" dt="2023-08-18T14:37:57.357" v="83" actId="20577"/>
          <ac:spMkLst>
            <pc:docMk/>
            <pc:sldMk cId="1892189751" sldId="275"/>
            <ac:spMk id="6" creationId="{00000000-0000-0000-0000-000000000000}"/>
          </ac:spMkLst>
        </pc:spChg>
        <pc:spChg chg="del">
          <ac:chgData name="Romina Passalacqua Farfán" userId="S::romina.passalacqua@cultura.gob.cl::e647419e-942a-4c91-9bc9-f82150dc703f" providerId="AD" clId="Web-{F215C873-B583-80D7-79E2-C62F4AE670AA}" dt="2023-08-21T13:25:11.458" v="584"/>
          <ac:spMkLst>
            <pc:docMk/>
            <pc:sldMk cId="1892189751" sldId="275"/>
            <ac:spMk id="8" creationId="{B331983B-0AB8-E2E0-1A51-C6B00CB24CD1}"/>
          </ac:spMkLst>
        </pc:spChg>
        <pc:picChg chg="add mod">
          <ac:chgData name="Romina Passalacqua Farfán" userId="S::romina.passalacqua@cultura.gob.cl::e647419e-942a-4c91-9bc9-f82150dc703f" providerId="AD" clId="Web-{F215C873-B583-80D7-79E2-C62F4AE670AA}" dt="2023-08-21T13:25:21.271" v="588" actId="1076"/>
          <ac:picMkLst>
            <pc:docMk/>
            <pc:sldMk cId="1892189751" sldId="275"/>
            <ac:picMk id="2" creationId="{3509DE51-B27C-4E38-5DA5-4A12FA71F974}"/>
          </ac:picMkLst>
        </pc:picChg>
        <pc:picChg chg="del">
          <ac:chgData name="Romina Passalacqua Farfán" userId="S::romina.passalacqua@cultura.gob.cl::e647419e-942a-4c91-9bc9-f82150dc703f" providerId="AD" clId="Web-{F215C873-B583-80D7-79E2-C62F4AE670AA}" dt="2023-08-21T13:25:04.833" v="582"/>
          <ac:picMkLst>
            <pc:docMk/>
            <pc:sldMk cId="1892189751" sldId="275"/>
            <ac:picMk id="10" creationId="{4AAE5E45-EB86-37CF-13D7-767F5761F999}"/>
          </ac:picMkLst>
        </pc:picChg>
      </pc:sldChg>
      <pc:sldChg chg="addSp delSp modSp">
        <pc:chgData name="Romina Passalacqua Farfán" userId="S::romina.passalacqua@cultura.gob.cl::e647419e-942a-4c91-9bc9-f82150dc703f" providerId="AD" clId="Web-{F215C873-B583-80D7-79E2-C62F4AE670AA}" dt="2023-08-18T15:02:28.395" v="232" actId="1076"/>
        <pc:sldMkLst>
          <pc:docMk/>
          <pc:sldMk cId="2487302228" sldId="285"/>
        </pc:sldMkLst>
        <pc:spChg chg="mod">
          <ac:chgData name="Romina Passalacqua Farfán" userId="S::romina.passalacqua@cultura.gob.cl::e647419e-942a-4c91-9bc9-f82150dc703f" providerId="AD" clId="Web-{F215C873-B583-80D7-79E2-C62F4AE670AA}" dt="2023-08-18T14:59:25.297" v="141" actId="20577"/>
          <ac:spMkLst>
            <pc:docMk/>
            <pc:sldMk cId="2487302228" sldId="285"/>
            <ac:spMk id="2" creationId="{5DF4E3CA-79A8-D08F-AD51-00FE896A3396}"/>
          </ac:spMkLst>
        </pc:spChg>
        <pc:spChg chg="mod">
          <ac:chgData name="Romina Passalacqua Farfán" userId="S::romina.passalacqua@cultura.gob.cl::e647419e-942a-4c91-9bc9-f82150dc703f" providerId="AD" clId="Web-{F215C873-B583-80D7-79E2-C62F4AE670AA}" dt="2023-08-18T15:01:49.691" v="219" actId="1076"/>
          <ac:spMkLst>
            <pc:docMk/>
            <pc:sldMk cId="2487302228" sldId="285"/>
            <ac:spMk id="3" creationId="{16E66880-CD6B-049E-E351-F00062E4BE69}"/>
          </ac:spMkLst>
        </pc:spChg>
        <pc:spChg chg="mod">
          <ac:chgData name="Romina Passalacqua Farfán" userId="S::romina.passalacqua@cultura.gob.cl::e647419e-942a-4c91-9bc9-f82150dc703f" providerId="AD" clId="Web-{F215C873-B583-80D7-79E2-C62F4AE670AA}" dt="2023-08-18T14:36:55.292" v="37" actId="20577"/>
          <ac:spMkLst>
            <pc:docMk/>
            <pc:sldMk cId="2487302228" sldId="285"/>
            <ac:spMk id="6" creationId="{00000000-0000-0000-0000-000000000000}"/>
          </ac:spMkLst>
        </pc:spChg>
        <pc:spChg chg="mod">
          <ac:chgData name="Romina Passalacqua Farfán" userId="S::romina.passalacqua@cultura.gob.cl::e647419e-942a-4c91-9bc9-f82150dc703f" providerId="AD" clId="Web-{F215C873-B583-80D7-79E2-C62F4AE670AA}" dt="2023-08-18T15:01:53.066" v="220" actId="1076"/>
          <ac:spMkLst>
            <pc:docMk/>
            <pc:sldMk cId="2487302228" sldId="285"/>
            <ac:spMk id="7" creationId="{8B62E1AC-2822-53DA-3E82-06F1943C9396}"/>
          </ac:spMkLst>
        </pc:spChg>
        <pc:spChg chg="add del mod">
          <ac:chgData name="Romina Passalacqua Farfán" userId="S::romina.passalacqua@cultura.gob.cl::e647419e-942a-4c91-9bc9-f82150dc703f" providerId="AD" clId="Web-{F215C873-B583-80D7-79E2-C62F4AE670AA}" dt="2023-08-18T15:02:24.083" v="231"/>
          <ac:spMkLst>
            <pc:docMk/>
            <pc:sldMk cId="2487302228" sldId="285"/>
            <ac:spMk id="8" creationId="{48EC4042-7FCE-45C9-4B7E-266E9C87CCB3}"/>
          </ac:spMkLst>
        </pc:spChg>
        <pc:spChg chg="mod">
          <ac:chgData name="Romina Passalacqua Farfán" userId="S::romina.passalacqua@cultura.gob.cl::e647419e-942a-4c91-9bc9-f82150dc703f" providerId="AD" clId="Web-{F215C873-B583-80D7-79E2-C62F4AE670AA}" dt="2023-08-18T15:02:01.926" v="222" actId="1076"/>
          <ac:spMkLst>
            <pc:docMk/>
            <pc:sldMk cId="2487302228" sldId="285"/>
            <ac:spMk id="9" creationId="{E4A2AD98-6438-1F04-87F8-E3B494595726}"/>
          </ac:spMkLst>
        </pc:spChg>
        <pc:spChg chg="add mod">
          <ac:chgData name="Romina Passalacqua Farfán" userId="S::romina.passalacqua@cultura.gob.cl::e647419e-942a-4c91-9bc9-f82150dc703f" providerId="AD" clId="Web-{F215C873-B583-80D7-79E2-C62F4AE670AA}" dt="2023-08-18T15:02:04.973" v="223" actId="1076"/>
          <ac:spMkLst>
            <pc:docMk/>
            <pc:sldMk cId="2487302228" sldId="285"/>
            <ac:spMk id="10" creationId="{00753693-BE7B-2D1D-8A9E-C81CD7ADB1DC}"/>
          </ac:spMkLst>
        </pc:spChg>
        <pc:spChg chg="add mod">
          <ac:chgData name="Romina Passalacqua Farfán" userId="S::romina.passalacqua@cultura.gob.cl::e647419e-942a-4c91-9bc9-f82150dc703f" providerId="AD" clId="Web-{F215C873-B583-80D7-79E2-C62F4AE670AA}" dt="2023-08-18T15:02:28.395" v="232" actId="1076"/>
          <ac:spMkLst>
            <pc:docMk/>
            <pc:sldMk cId="2487302228" sldId="285"/>
            <ac:spMk id="11" creationId="{3113DEBD-4B17-3343-E190-554DDE2BFAFA}"/>
          </ac:spMkLst>
        </pc:spChg>
      </pc:sldChg>
      <pc:sldChg chg="addSp delSp modSp addCm">
        <pc:chgData name="Romina Passalacqua Farfán" userId="S::romina.passalacqua@cultura.gob.cl::e647419e-942a-4c91-9bc9-f82150dc703f" providerId="AD" clId="Web-{F215C873-B583-80D7-79E2-C62F4AE670AA}" dt="2023-08-18T15:07:14.965" v="321"/>
        <pc:sldMkLst>
          <pc:docMk/>
          <pc:sldMk cId="2127295894" sldId="286"/>
        </pc:sldMkLst>
        <pc:spChg chg="mod">
          <ac:chgData name="Romina Passalacqua Farfán" userId="S::romina.passalacqua@cultura.gob.cl::e647419e-942a-4c91-9bc9-f82150dc703f" providerId="AD" clId="Web-{F215C873-B583-80D7-79E2-C62F4AE670AA}" dt="2023-08-18T14:37:05.511" v="39" actId="20577"/>
          <ac:spMkLst>
            <pc:docMk/>
            <pc:sldMk cId="2127295894" sldId="286"/>
            <ac:spMk id="6" creationId="{00000000-0000-0000-0000-000000000000}"/>
          </ac:spMkLst>
        </pc:spChg>
        <pc:picChg chg="del">
          <ac:chgData name="Romina Passalacqua Farfán" userId="S::romina.passalacqua@cultura.gob.cl::e647419e-942a-4c91-9bc9-f82150dc703f" providerId="AD" clId="Web-{F215C873-B583-80D7-79E2-C62F4AE670AA}" dt="2023-08-18T15:06:13.042" v="313"/>
          <ac:picMkLst>
            <pc:docMk/>
            <pc:sldMk cId="2127295894" sldId="286"/>
            <ac:picMk id="2" creationId="{41A8B71D-C4FD-1426-2B36-A72881487613}"/>
          </ac:picMkLst>
        </pc:picChg>
        <pc:picChg chg="add mod">
          <ac:chgData name="Romina Passalacqua Farfán" userId="S::romina.passalacqua@cultura.gob.cl::e647419e-942a-4c91-9bc9-f82150dc703f" providerId="AD" clId="Web-{F215C873-B583-80D7-79E2-C62F4AE670AA}" dt="2023-08-18T15:06:56.449" v="319" actId="14100"/>
          <ac:picMkLst>
            <pc:docMk/>
            <pc:sldMk cId="2127295894" sldId="286"/>
            <ac:picMk id="3" creationId="{5974DCFF-064A-F41C-2F7E-B884A399596D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omina Passalacqua Farfán" userId="S::romina.passalacqua@cultura.gob.cl::e647419e-942a-4c91-9bc9-f82150dc703f" providerId="AD" clId="Web-{F215C873-B583-80D7-79E2-C62F4AE670AA}" dt="2023-08-18T15:07:14.965" v="321"/>
              <pc2:cmMkLst xmlns:pc2="http://schemas.microsoft.com/office/powerpoint/2019/9/main/command">
                <pc:docMk/>
                <pc:sldMk cId="2127295894" sldId="286"/>
                <pc2:cmMk id="{5753FB35-451F-464C-8825-228BEB13B986}"/>
              </pc2:cmMkLst>
            </pc226:cmChg>
          </p:ext>
        </pc:extLst>
      </pc:sldChg>
      <pc:sldChg chg="modSp">
        <pc:chgData name="Romina Passalacqua Farfán" userId="S::romina.passalacqua@cultura.gob.cl::e647419e-942a-4c91-9bc9-f82150dc703f" providerId="AD" clId="Web-{F215C873-B583-80D7-79E2-C62F4AE670AA}" dt="2023-08-18T15:12:12.832" v="392"/>
        <pc:sldMkLst>
          <pc:docMk/>
          <pc:sldMk cId="2334677914" sldId="287"/>
        </pc:sldMkLst>
        <pc:spChg chg="mod">
          <ac:chgData name="Romina Passalacqua Farfán" userId="S::romina.passalacqua@cultura.gob.cl::e647419e-942a-4c91-9bc9-f82150dc703f" providerId="AD" clId="Web-{F215C873-B583-80D7-79E2-C62F4AE670AA}" dt="2023-08-18T14:37:15.449" v="41" actId="20577"/>
          <ac:spMkLst>
            <pc:docMk/>
            <pc:sldMk cId="2334677914" sldId="287"/>
            <ac:spMk id="6" creationId="{00000000-0000-0000-0000-000000000000}"/>
          </ac:spMkLst>
        </pc:spChg>
        <pc:spChg chg="mod">
          <ac:chgData name="Romina Passalacqua Farfán" userId="S::romina.passalacqua@cultura.gob.cl::e647419e-942a-4c91-9bc9-f82150dc703f" providerId="AD" clId="Web-{F215C873-B583-80D7-79E2-C62F4AE670AA}" dt="2023-08-18T15:12:12.832" v="392"/>
          <ac:spMkLst>
            <pc:docMk/>
            <pc:sldMk cId="2334677914" sldId="287"/>
            <ac:spMk id="7" creationId="{28359AA8-6925-ABB0-BD42-4B1AA4711047}"/>
          </ac:spMkLst>
        </pc:spChg>
      </pc:sldChg>
      <pc:sldChg chg="modSp">
        <pc:chgData name="Romina Passalacqua Farfán" userId="S::romina.passalacqua@cultura.gob.cl::e647419e-942a-4c91-9bc9-f82150dc703f" providerId="AD" clId="Web-{F215C873-B583-80D7-79E2-C62F4AE670AA}" dt="2023-08-18T15:12:58.880" v="434"/>
        <pc:sldMkLst>
          <pc:docMk/>
          <pc:sldMk cId="2132611318" sldId="288"/>
        </pc:sldMkLst>
        <pc:spChg chg="mod">
          <ac:chgData name="Romina Passalacqua Farfán" userId="S::romina.passalacqua@cultura.gob.cl::e647419e-942a-4c91-9bc9-f82150dc703f" providerId="AD" clId="Web-{F215C873-B583-80D7-79E2-C62F4AE670AA}" dt="2023-08-18T14:37:20.137" v="42" actId="20577"/>
          <ac:spMkLst>
            <pc:docMk/>
            <pc:sldMk cId="2132611318" sldId="288"/>
            <ac:spMk id="6" creationId="{00000000-0000-0000-0000-000000000000}"/>
          </ac:spMkLst>
        </pc:spChg>
        <pc:graphicFrameChg chg="mod modGraphic">
          <ac:chgData name="Romina Passalacqua Farfán" userId="S::romina.passalacqua@cultura.gob.cl::e647419e-942a-4c91-9bc9-f82150dc703f" providerId="AD" clId="Web-{F215C873-B583-80D7-79E2-C62F4AE670AA}" dt="2023-08-18T15:12:58.880" v="434"/>
          <ac:graphicFrameMkLst>
            <pc:docMk/>
            <pc:sldMk cId="2132611318" sldId="288"/>
            <ac:graphicFrameMk id="10" creationId="{E0AE26F2-BACE-BEB9-F8F3-0D77A59FAE80}"/>
          </ac:graphicFrameMkLst>
        </pc:graphicFrameChg>
      </pc:sldChg>
      <pc:sldChg chg="modSp">
        <pc:chgData name="Romina Passalacqua Farfán" userId="S::romina.passalacqua@cultura.gob.cl::e647419e-942a-4c91-9bc9-f82150dc703f" providerId="AD" clId="Web-{F215C873-B583-80D7-79E2-C62F4AE670AA}" dt="2023-08-18T14:38:06.419" v="88" actId="20577"/>
        <pc:sldMkLst>
          <pc:docMk/>
          <pc:sldMk cId="3619123658" sldId="290"/>
        </pc:sldMkLst>
        <pc:spChg chg="mod">
          <ac:chgData name="Romina Passalacqua Farfán" userId="S::romina.passalacqua@cultura.gob.cl::e647419e-942a-4c91-9bc9-f82150dc703f" providerId="AD" clId="Web-{F215C873-B583-80D7-79E2-C62F4AE670AA}" dt="2023-08-18T14:38:06.419" v="88" actId="20577"/>
          <ac:spMkLst>
            <pc:docMk/>
            <pc:sldMk cId="3619123658" sldId="290"/>
            <ac:spMk id="6" creationId="{00000000-0000-0000-0000-000000000000}"/>
          </ac:spMkLst>
        </pc:spChg>
      </pc:sldChg>
      <pc:sldChg chg="modSp">
        <pc:chgData name="Romina Passalacqua Farfán" userId="S::romina.passalacqua@cultura.gob.cl::e647419e-942a-4c91-9bc9-f82150dc703f" providerId="AD" clId="Web-{F215C873-B583-80D7-79E2-C62F4AE670AA}" dt="2023-08-18T14:38:11.185" v="90" actId="20577"/>
        <pc:sldMkLst>
          <pc:docMk/>
          <pc:sldMk cId="2529900176" sldId="291"/>
        </pc:sldMkLst>
        <pc:spChg chg="mod">
          <ac:chgData name="Romina Passalacqua Farfán" userId="S::romina.passalacqua@cultura.gob.cl::e647419e-942a-4c91-9bc9-f82150dc703f" providerId="AD" clId="Web-{F215C873-B583-80D7-79E2-C62F4AE670AA}" dt="2023-08-18T14:38:11.185" v="90" actId="20577"/>
          <ac:spMkLst>
            <pc:docMk/>
            <pc:sldMk cId="2529900176" sldId="291"/>
            <ac:spMk id="6" creationId="{00000000-0000-0000-0000-000000000000}"/>
          </ac:spMkLst>
        </pc:spChg>
      </pc:sldChg>
      <pc:sldChg chg="addSp delSp modSp addCm">
        <pc:chgData name="Romina Passalacqua Farfán" userId="S::romina.passalacqua@cultura.gob.cl::e647419e-942a-4c91-9bc9-f82150dc703f" providerId="AD" clId="Web-{F215C873-B583-80D7-79E2-C62F4AE670AA}" dt="2023-08-18T15:09:03.640" v="348" actId="14100"/>
        <pc:sldMkLst>
          <pc:docMk/>
          <pc:sldMk cId="3614898856" sldId="292"/>
        </pc:sldMkLst>
        <pc:spChg chg="mod">
          <ac:chgData name="Romina Passalacqua Farfán" userId="S::romina.passalacqua@cultura.gob.cl::e647419e-942a-4c91-9bc9-f82150dc703f" providerId="AD" clId="Web-{F215C873-B583-80D7-79E2-C62F4AE670AA}" dt="2023-08-18T14:37:10.730" v="40" actId="20577"/>
          <ac:spMkLst>
            <pc:docMk/>
            <pc:sldMk cId="3614898856" sldId="292"/>
            <ac:spMk id="6" creationId="{00000000-0000-0000-0000-000000000000}"/>
          </ac:spMkLst>
        </pc:spChg>
        <pc:spChg chg="add del">
          <ac:chgData name="Romina Passalacqua Farfán" userId="S::romina.passalacqua@cultura.gob.cl::e647419e-942a-4c91-9bc9-f82150dc703f" providerId="AD" clId="Web-{F215C873-B583-80D7-79E2-C62F4AE670AA}" dt="2023-08-18T15:07:51.810" v="329"/>
          <ac:spMkLst>
            <pc:docMk/>
            <pc:sldMk cId="3614898856" sldId="292"/>
            <ac:spMk id="7" creationId="{ADC1F16B-8D28-F656-4958-59DB718BFF52}"/>
          </ac:spMkLst>
        </pc:spChg>
        <pc:spChg chg="del mod">
          <ac:chgData name="Romina Passalacqua Farfán" userId="S::romina.passalacqua@cultura.gob.cl::e647419e-942a-4c91-9bc9-f82150dc703f" providerId="AD" clId="Web-{F215C873-B583-80D7-79E2-C62F4AE670AA}" dt="2023-08-18T15:08:17.811" v="333"/>
          <ac:spMkLst>
            <pc:docMk/>
            <pc:sldMk cId="3614898856" sldId="292"/>
            <ac:spMk id="16" creationId="{FF12BFD0-477B-A81A-DE4D-AD7102FB0D4E}"/>
          </ac:spMkLst>
        </pc:spChg>
        <pc:spChg chg="mod">
          <ac:chgData name="Romina Passalacqua Farfán" userId="S::romina.passalacqua@cultura.gob.cl::e647419e-942a-4c91-9bc9-f82150dc703f" providerId="AD" clId="Web-{F215C873-B583-80D7-79E2-C62F4AE670AA}" dt="2023-08-18T15:09:03.640" v="348" actId="14100"/>
          <ac:spMkLst>
            <pc:docMk/>
            <pc:sldMk cId="3614898856" sldId="292"/>
            <ac:spMk id="18" creationId="{53B80C61-D952-E7BC-E417-F55ACE4B6134}"/>
          </ac:spMkLst>
        </pc:spChg>
        <pc:spChg chg="del mod">
          <ac:chgData name="Romina Passalacqua Farfán" userId="S::romina.passalacqua@cultura.gob.cl::e647419e-942a-4c91-9bc9-f82150dc703f" providerId="AD" clId="Web-{F215C873-B583-80D7-79E2-C62F4AE670AA}" dt="2023-08-18T15:08:53.265" v="345"/>
          <ac:spMkLst>
            <pc:docMk/>
            <pc:sldMk cId="3614898856" sldId="292"/>
            <ac:spMk id="19" creationId="{7B06A199-95D5-20C8-E796-44622EC5D58D}"/>
          </ac:spMkLst>
        </pc:spChg>
        <pc:picChg chg="del">
          <ac:chgData name="Romina Passalacqua Farfán" userId="S::romina.passalacqua@cultura.gob.cl::e647419e-942a-4c91-9bc9-f82150dc703f" providerId="AD" clId="Web-{F215C873-B583-80D7-79E2-C62F4AE670AA}" dt="2023-08-18T15:07:31.278" v="322"/>
          <ac:picMkLst>
            <pc:docMk/>
            <pc:sldMk cId="3614898856" sldId="292"/>
            <ac:picMk id="2" creationId="{41A8B71D-C4FD-1426-2B36-A72881487613}"/>
          </ac:picMkLst>
        </pc:picChg>
        <pc:picChg chg="add mod">
          <ac:chgData name="Romina Passalacqua Farfán" userId="S::romina.passalacqua@cultura.gob.cl::e647419e-942a-4c91-9bc9-f82150dc703f" providerId="AD" clId="Web-{F215C873-B583-80D7-79E2-C62F4AE670AA}" dt="2023-08-18T15:07:38.060" v="326" actId="1076"/>
          <ac:picMkLst>
            <pc:docMk/>
            <pc:sldMk cId="3614898856" sldId="292"/>
            <ac:picMk id="3" creationId="{36B29476-48F8-9570-A15A-C7F3224F77C1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omina Passalacqua Farfán" userId="S::romina.passalacqua@cultura.gob.cl::e647419e-942a-4c91-9bc9-f82150dc703f" providerId="AD" clId="Web-{F215C873-B583-80D7-79E2-C62F4AE670AA}" dt="2023-08-18T15:07:49.279" v="328"/>
              <pc2:cmMkLst xmlns:pc2="http://schemas.microsoft.com/office/powerpoint/2019/9/main/command">
                <pc:docMk/>
                <pc:sldMk cId="3614898856" sldId="292"/>
                <pc2:cmMk id="{BD1C96F3-1D5F-4CA7-BEC7-59DF390EBC28}"/>
              </pc2:cmMkLst>
            </pc226:cmChg>
          </p:ext>
        </pc:extLst>
      </pc:sldChg>
      <pc:sldChg chg="addSp delSp modSp">
        <pc:chgData name="Romina Passalacqua Farfán" userId="S::romina.passalacqua@cultura.gob.cl::e647419e-942a-4c91-9bc9-f82150dc703f" providerId="AD" clId="Web-{F215C873-B583-80D7-79E2-C62F4AE670AA}" dt="2023-08-18T15:14:15.023" v="452" actId="1076"/>
        <pc:sldMkLst>
          <pc:docMk/>
          <pc:sldMk cId="3544393198" sldId="293"/>
        </pc:sldMkLst>
        <pc:spChg chg="mod">
          <ac:chgData name="Romina Passalacqua Farfán" userId="S::romina.passalacqua@cultura.gob.cl::e647419e-942a-4c91-9bc9-f82150dc703f" providerId="AD" clId="Web-{F215C873-B583-80D7-79E2-C62F4AE670AA}" dt="2023-08-18T14:37:24.512" v="43" actId="20577"/>
          <ac:spMkLst>
            <pc:docMk/>
            <pc:sldMk cId="3544393198" sldId="293"/>
            <ac:spMk id="6" creationId="{00000000-0000-0000-0000-000000000000}"/>
          </ac:spMkLst>
        </pc:spChg>
        <pc:spChg chg="mod">
          <ac:chgData name="Romina Passalacqua Farfán" userId="S::romina.passalacqua@cultura.gob.cl::e647419e-942a-4c91-9bc9-f82150dc703f" providerId="AD" clId="Web-{F215C873-B583-80D7-79E2-C62F4AE670AA}" dt="2023-08-18T15:14:15.023" v="452" actId="1076"/>
          <ac:spMkLst>
            <pc:docMk/>
            <pc:sldMk cId="3544393198" sldId="293"/>
            <ac:spMk id="12" creationId="{C96FA64B-F851-2693-4E43-35091BB99A62}"/>
          </ac:spMkLst>
        </pc:spChg>
        <pc:graphicFrameChg chg="add">
          <ac:chgData name="Romina Passalacqua Farfán" userId="S::romina.passalacqua@cultura.gob.cl::e647419e-942a-4c91-9bc9-f82150dc703f" providerId="AD" clId="Web-{F215C873-B583-80D7-79E2-C62F4AE670AA}" dt="2023-08-18T15:13:18.412" v="437"/>
          <ac:graphicFrameMkLst>
            <pc:docMk/>
            <pc:sldMk cId="3544393198" sldId="293"/>
            <ac:graphicFrameMk id="3" creationId="{E7EB0739-9A98-2C4A-5A91-9C314546608A}"/>
          </ac:graphicFrameMkLst>
        </pc:graphicFrameChg>
        <pc:graphicFrameChg chg="del mod modGraphic">
          <ac:chgData name="Romina Passalacqua Farfán" userId="S::romina.passalacqua@cultura.gob.cl::e647419e-942a-4c91-9bc9-f82150dc703f" providerId="AD" clId="Web-{F215C873-B583-80D7-79E2-C62F4AE670AA}" dt="2023-08-18T15:13:28.381" v="439"/>
          <ac:graphicFrameMkLst>
            <pc:docMk/>
            <pc:sldMk cId="3544393198" sldId="293"/>
            <ac:graphicFrameMk id="10" creationId="{E0AE26F2-BACE-BEB9-F8F3-0D77A59FAE80}"/>
          </ac:graphicFrameMkLst>
        </pc:graphicFrameChg>
      </pc:sldChg>
      <pc:sldChg chg="modSp del">
        <pc:chgData name="Romina Passalacqua Farfán" userId="S::romina.passalacqua@cultura.gob.cl::e647419e-942a-4c91-9bc9-f82150dc703f" providerId="AD" clId="Web-{F215C873-B583-80D7-79E2-C62F4AE670AA}" dt="2023-08-21T13:24:30.223" v="581"/>
        <pc:sldMkLst>
          <pc:docMk/>
          <pc:sldMk cId="1720509752" sldId="294"/>
        </pc:sldMkLst>
        <pc:spChg chg="mod">
          <ac:chgData name="Romina Passalacqua Farfán" userId="S::romina.passalacqua@cultura.gob.cl::e647419e-942a-4c91-9bc9-f82150dc703f" providerId="AD" clId="Web-{F215C873-B583-80D7-79E2-C62F4AE670AA}" dt="2023-08-18T14:37:53.482" v="80" actId="20577"/>
          <ac:spMkLst>
            <pc:docMk/>
            <pc:sldMk cId="1720509752" sldId="294"/>
            <ac:spMk id="6" creationId="{00000000-0000-0000-0000-000000000000}"/>
          </ac:spMkLst>
        </pc:spChg>
      </pc:sldChg>
      <pc:sldChg chg="modSp">
        <pc:chgData name="Romina Passalacqua Farfán" userId="S::romina.passalacqua@cultura.gob.cl::e647419e-942a-4c91-9bc9-f82150dc703f" providerId="AD" clId="Web-{F215C873-B583-80D7-79E2-C62F4AE670AA}" dt="2023-08-18T14:38:02.544" v="86" actId="20577"/>
        <pc:sldMkLst>
          <pc:docMk/>
          <pc:sldMk cId="515701827" sldId="295"/>
        </pc:sldMkLst>
        <pc:spChg chg="mod">
          <ac:chgData name="Romina Passalacqua Farfán" userId="S::romina.passalacqua@cultura.gob.cl::e647419e-942a-4c91-9bc9-f82150dc703f" providerId="AD" clId="Web-{F215C873-B583-80D7-79E2-C62F4AE670AA}" dt="2023-08-18T14:38:02.544" v="86" actId="20577"/>
          <ac:spMkLst>
            <pc:docMk/>
            <pc:sldMk cId="515701827" sldId="295"/>
            <ac:spMk id="6" creationId="{00000000-0000-0000-0000-000000000000}"/>
          </ac:spMkLst>
        </pc:spChg>
      </pc:sldChg>
      <pc:sldChg chg="addSp delSp modSp">
        <pc:chgData name="Romina Passalacqua Farfán" userId="S::romina.passalacqua@cultura.gob.cl::e647419e-942a-4c91-9bc9-f82150dc703f" providerId="AD" clId="Web-{F215C873-B583-80D7-79E2-C62F4AE670AA}" dt="2023-08-18T14:59:07.234" v="131"/>
        <pc:sldMkLst>
          <pc:docMk/>
          <pc:sldMk cId="1302050948" sldId="298"/>
        </pc:sldMkLst>
        <pc:spChg chg="mod">
          <ac:chgData name="Romina Passalacqua Farfán" userId="S::romina.passalacqua@cultura.gob.cl::e647419e-942a-4c91-9bc9-f82150dc703f" providerId="AD" clId="Web-{F215C873-B583-80D7-79E2-C62F4AE670AA}" dt="2023-08-18T14:58:37.061" v="125" actId="20577"/>
          <ac:spMkLst>
            <pc:docMk/>
            <pc:sldMk cId="1302050948" sldId="298"/>
            <ac:spMk id="2" creationId="{5DF4E3CA-79A8-D08F-AD51-00FE896A3396}"/>
          </ac:spMkLst>
        </pc:spChg>
        <pc:spChg chg="add del mod">
          <ac:chgData name="Romina Passalacqua Farfán" userId="S::romina.passalacqua@cultura.gob.cl::e647419e-942a-4c91-9bc9-f82150dc703f" providerId="AD" clId="Web-{F215C873-B583-80D7-79E2-C62F4AE670AA}" dt="2023-08-18T14:59:07.234" v="131"/>
          <ac:spMkLst>
            <pc:docMk/>
            <pc:sldMk cId="1302050948" sldId="298"/>
            <ac:spMk id="3" creationId="{92007D56-254F-D1C8-84CE-16BF4D6E6F05}"/>
          </ac:spMkLst>
        </pc:spChg>
        <pc:spChg chg="mod">
          <ac:chgData name="Romina Passalacqua Farfán" userId="S::romina.passalacqua@cultura.gob.cl::e647419e-942a-4c91-9bc9-f82150dc703f" providerId="AD" clId="Web-{F215C873-B583-80D7-79E2-C62F4AE670AA}" dt="2023-08-18T14:36:48.402" v="36" actId="20577"/>
          <ac:spMkLst>
            <pc:docMk/>
            <pc:sldMk cId="1302050948" sldId="298"/>
            <ac:spMk id="6" creationId="{00000000-0000-0000-0000-000000000000}"/>
          </ac:spMkLst>
        </pc:spChg>
      </pc:sldChg>
      <pc:sldChg chg="addSp modSp">
        <pc:chgData name="Romina Passalacqua Farfán" userId="S::romina.passalacqua@cultura.gob.cl::e647419e-942a-4c91-9bc9-f82150dc703f" providerId="AD" clId="Web-{F215C873-B583-80D7-79E2-C62F4AE670AA}" dt="2023-08-21T13:24:22.551" v="580" actId="14100"/>
        <pc:sldMkLst>
          <pc:docMk/>
          <pc:sldMk cId="2629745444" sldId="299"/>
        </pc:sldMkLst>
        <pc:spChg chg="mod">
          <ac:chgData name="Romina Passalacqua Farfán" userId="S::romina.passalacqua@cultura.gob.cl::e647419e-942a-4c91-9bc9-f82150dc703f" providerId="AD" clId="Web-{F215C873-B583-80D7-79E2-C62F4AE670AA}" dt="2023-08-21T13:21:45.016" v="554" actId="20577"/>
          <ac:spMkLst>
            <pc:docMk/>
            <pc:sldMk cId="2629745444" sldId="299"/>
            <ac:spMk id="2" creationId="{167696B3-0818-5044-E674-A76F510C8217}"/>
          </ac:spMkLst>
        </pc:spChg>
        <pc:spChg chg="mod">
          <ac:chgData name="Romina Passalacqua Farfán" userId="S::romina.passalacqua@cultura.gob.cl::e647419e-942a-4c91-9bc9-f82150dc703f" providerId="AD" clId="Web-{F215C873-B583-80D7-79E2-C62F4AE670AA}" dt="2023-08-18T14:37:48.497" v="77" actId="20577"/>
          <ac:spMkLst>
            <pc:docMk/>
            <pc:sldMk cId="2629745444" sldId="299"/>
            <ac:spMk id="6" creationId="{00000000-0000-0000-0000-000000000000}"/>
          </ac:spMkLst>
        </pc:spChg>
        <pc:spChg chg="add mod">
          <ac:chgData name="Romina Passalacqua Farfán" userId="S::romina.passalacqua@cultura.gob.cl::e647419e-942a-4c91-9bc9-f82150dc703f" providerId="AD" clId="Web-{F215C873-B583-80D7-79E2-C62F4AE670AA}" dt="2023-08-21T13:23:35.269" v="569" actId="20577"/>
          <ac:spMkLst>
            <pc:docMk/>
            <pc:sldMk cId="2629745444" sldId="299"/>
            <ac:spMk id="7" creationId="{4027ACBE-BDFC-8DD8-AB49-7CA0A750DC69}"/>
          </ac:spMkLst>
        </pc:spChg>
        <pc:spChg chg="add mod">
          <ac:chgData name="Romina Passalacqua Farfán" userId="S::romina.passalacqua@cultura.gob.cl::e647419e-942a-4c91-9bc9-f82150dc703f" providerId="AD" clId="Web-{F215C873-B583-80D7-79E2-C62F4AE670AA}" dt="2023-08-21T13:23:05.034" v="560" actId="1076"/>
          <ac:spMkLst>
            <pc:docMk/>
            <pc:sldMk cId="2629745444" sldId="299"/>
            <ac:spMk id="8" creationId="{9F5A226C-743B-0820-5CDB-18911601557D}"/>
          </ac:spMkLst>
        </pc:spChg>
        <pc:spChg chg="add mod">
          <ac:chgData name="Romina Passalacqua Farfán" userId="S::romina.passalacqua@cultura.gob.cl::e647419e-942a-4c91-9bc9-f82150dc703f" providerId="AD" clId="Web-{F215C873-B583-80D7-79E2-C62F4AE670AA}" dt="2023-08-21T13:24:08.550" v="577" actId="1076"/>
          <ac:spMkLst>
            <pc:docMk/>
            <pc:sldMk cId="2629745444" sldId="299"/>
            <ac:spMk id="9" creationId="{53D295D4-FC33-F3B4-00BB-918C48C29EA7}"/>
          </ac:spMkLst>
        </pc:spChg>
        <pc:spChg chg="add mod">
          <ac:chgData name="Romina Passalacqua Farfán" userId="S::romina.passalacqua@cultura.gob.cl::e647419e-942a-4c91-9bc9-f82150dc703f" providerId="AD" clId="Web-{F215C873-B583-80D7-79E2-C62F4AE670AA}" dt="2023-08-21T13:24:22.551" v="580" actId="14100"/>
          <ac:spMkLst>
            <pc:docMk/>
            <pc:sldMk cId="2629745444" sldId="299"/>
            <ac:spMk id="11" creationId="{AA3B30D8-4B31-7E81-3B68-0B64C41BAC1D}"/>
          </ac:spMkLst>
        </pc:spChg>
      </pc:sldChg>
      <pc:sldChg chg="modSp">
        <pc:chgData name="Romina Passalacqua Farfán" userId="S::romina.passalacqua@cultura.gob.cl::e647419e-942a-4c91-9bc9-f82150dc703f" providerId="AD" clId="Web-{F215C873-B583-80D7-79E2-C62F4AE670AA}" dt="2023-08-18T14:38:16.435" v="92" actId="20577"/>
        <pc:sldMkLst>
          <pc:docMk/>
          <pc:sldMk cId="1031127028" sldId="300"/>
        </pc:sldMkLst>
        <pc:spChg chg="mod">
          <ac:chgData name="Romina Passalacqua Farfán" userId="S::romina.passalacqua@cultura.gob.cl::e647419e-942a-4c91-9bc9-f82150dc703f" providerId="AD" clId="Web-{F215C873-B583-80D7-79E2-C62F4AE670AA}" dt="2023-08-18T14:38:16.435" v="92" actId="20577"/>
          <ac:spMkLst>
            <pc:docMk/>
            <pc:sldMk cId="1031127028" sldId="300"/>
            <ac:spMk id="6" creationId="{00000000-0000-0000-0000-000000000000}"/>
          </ac:spMkLst>
        </pc:spChg>
      </pc:sldChg>
      <pc:sldChg chg="modSp">
        <pc:chgData name="Romina Passalacqua Farfán" userId="S::romina.passalacqua@cultura.gob.cl::e647419e-942a-4c91-9bc9-f82150dc703f" providerId="AD" clId="Web-{F215C873-B583-80D7-79E2-C62F4AE670AA}" dt="2023-08-21T13:18:15.997" v="460" actId="20577"/>
        <pc:sldMkLst>
          <pc:docMk/>
          <pc:sldMk cId="912461218" sldId="319"/>
        </pc:sldMkLst>
        <pc:spChg chg="mod">
          <ac:chgData name="Romina Passalacqua Farfán" userId="S::romina.passalacqua@cultura.gob.cl::e647419e-942a-4c91-9bc9-f82150dc703f" providerId="AD" clId="Web-{F215C873-B583-80D7-79E2-C62F4AE670AA}" dt="2023-08-21T13:18:15.997" v="460" actId="20577"/>
          <ac:spMkLst>
            <pc:docMk/>
            <pc:sldMk cId="912461218" sldId="319"/>
            <ac:spMk id="3" creationId="{2F17F026-5F67-4A0E-FDF3-AC737FDEC3E1}"/>
          </ac:spMkLst>
        </pc:spChg>
      </pc:sldChg>
    </pc:docChg>
  </pc:docChgLst>
  <pc:docChgLst>
    <pc:chgData name="Romina Passalacqua Farfán" userId="S::romina.passalacqua@cultura.gob.cl::e647419e-942a-4c91-9bc9-f82150dc703f" providerId="AD" clId="Web-{6D19A6C8-D223-53BE-E443-0B7E775F6508}"/>
    <pc:docChg chg="addSld delSld modSld addMainMaster">
      <pc:chgData name="Romina Passalacqua Farfán" userId="S::romina.passalacqua@cultura.gob.cl::e647419e-942a-4c91-9bc9-f82150dc703f" providerId="AD" clId="Web-{6D19A6C8-D223-53BE-E443-0B7E775F6508}" dt="2023-08-02T16:10:56.350" v="2517" actId="20577"/>
      <pc:docMkLst>
        <pc:docMk/>
      </pc:docMkLst>
      <pc:sldChg chg="addSp delSp modSp">
        <pc:chgData name="Romina Passalacqua Farfán" userId="S::romina.passalacqua@cultura.gob.cl::e647419e-942a-4c91-9bc9-f82150dc703f" providerId="AD" clId="Web-{6D19A6C8-D223-53BE-E443-0B7E775F6508}" dt="2023-08-02T14:33:11.101" v="173" actId="20577"/>
        <pc:sldMkLst>
          <pc:docMk/>
          <pc:sldMk cId="2838059265" sldId="256"/>
        </pc:sldMkLst>
        <pc:spChg chg="add del mod">
          <ac:chgData name="Romina Passalacqua Farfán" userId="S::romina.passalacqua@cultura.gob.cl::e647419e-942a-4c91-9bc9-f82150dc703f" providerId="AD" clId="Web-{6D19A6C8-D223-53BE-E443-0B7E775F6508}" dt="2023-08-02T14:28:16.981" v="14"/>
          <ac:spMkLst>
            <pc:docMk/>
            <pc:sldMk cId="2838059265" sldId="256"/>
            <ac:spMk id="2" creationId="{C2543F4D-BBF7-B39A-8E40-1C8F8A6DF0D6}"/>
          </ac:spMkLst>
        </pc:spChg>
        <pc:spChg chg="add mod">
          <ac:chgData name="Romina Passalacqua Farfán" userId="S::romina.passalacqua@cultura.gob.cl::e647419e-942a-4c91-9bc9-f82150dc703f" providerId="AD" clId="Web-{6D19A6C8-D223-53BE-E443-0B7E775F6508}" dt="2023-08-02T14:31:53.739" v="139" actId="20577"/>
          <ac:spMkLst>
            <pc:docMk/>
            <pc:sldMk cId="2838059265" sldId="256"/>
            <ac:spMk id="3" creationId="{74BD89A7-B59F-4D3D-1399-CAAEFC7FD2AD}"/>
          </ac:spMkLst>
        </pc:spChg>
        <pc:spChg chg="mod">
          <ac:chgData name="Romina Passalacqua Farfán" userId="S::romina.passalacqua@cultura.gob.cl::e647419e-942a-4c91-9bc9-f82150dc703f" providerId="AD" clId="Web-{6D19A6C8-D223-53BE-E443-0B7E775F6508}" dt="2023-08-02T14:30:06.438" v="62" actId="14100"/>
          <ac:spMkLst>
            <pc:docMk/>
            <pc:sldMk cId="2838059265" sldId="256"/>
            <ac:spMk id="8" creationId="{00000000-0000-0000-0000-000000000000}"/>
          </ac:spMkLst>
        </pc:spChg>
        <pc:spChg chg="mod">
          <ac:chgData name="Romina Passalacqua Farfán" userId="S::romina.passalacqua@cultura.gob.cl::e647419e-942a-4c91-9bc9-f82150dc703f" providerId="AD" clId="Web-{6D19A6C8-D223-53BE-E443-0B7E775F6508}" dt="2023-08-02T14:30:39.033" v="99" actId="20577"/>
          <ac:spMkLst>
            <pc:docMk/>
            <pc:sldMk cId="2838059265" sldId="256"/>
            <ac:spMk id="9" creationId="{00000000-0000-0000-0000-000000000000}"/>
          </ac:spMkLst>
        </pc:spChg>
        <pc:spChg chg="mod">
          <ac:chgData name="Romina Passalacqua Farfán" userId="S::romina.passalacqua@cultura.gob.cl::e647419e-942a-4c91-9bc9-f82150dc703f" providerId="AD" clId="Web-{6D19A6C8-D223-53BE-E443-0B7E775F6508}" dt="2023-08-02T14:33:11.101" v="173" actId="20577"/>
          <ac:spMkLst>
            <pc:docMk/>
            <pc:sldMk cId="2838059265" sldId="256"/>
            <ac:spMk id="11" creationId="{00000000-0000-0000-0000-000000000000}"/>
          </ac:spMkLst>
        </pc:spChg>
      </pc:sldChg>
      <pc:sldChg chg="modSp">
        <pc:chgData name="Romina Passalacqua Farfán" userId="S::romina.passalacqua@cultura.gob.cl::e647419e-942a-4c91-9bc9-f82150dc703f" providerId="AD" clId="Web-{6D19A6C8-D223-53BE-E443-0B7E775F6508}" dt="2023-08-02T14:50:40.343" v="315" actId="1076"/>
        <pc:sldMkLst>
          <pc:docMk/>
          <pc:sldMk cId="3206037762" sldId="257"/>
        </pc:sldMkLst>
        <pc:spChg chg="mod">
          <ac:chgData name="Romina Passalacqua Farfán" userId="S::romina.passalacqua@cultura.gob.cl::e647419e-942a-4c91-9bc9-f82150dc703f" providerId="AD" clId="Web-{6D19A6C8-D223-53BE-E443-0B7E775F6508}" dt="2023-08-02T14:50:37.140" v="314" actId="1076"/>
          <ac:spMkLst>
            <pc:docMk/>
            <pc:sldMk cId="3206037762" sldId="257"/>
            <ac:spMk id="5" creationId="{00000000-0000-0000-0000-000000000000}"/>
          </ac:spMkLst>
        </pc:spChg>
        <pc:spChg chg="mod">
          <ac:chgData name="Romina Passalacqua Farfán" userId="S::romina.passalacqua@cultura.gob.cl::e647419e-942a-4c91-9bc9-f82150dc703f" providerId="AD" clId="Web-{6D19A6C8-D223-53BE-E443-0B7E775F6508}" dt="2023-08-02T14:50:40.343" v="315" actId="1076"/>
          <ac:spMkLst>
            <pc:docMk/>
            <pc:sldMk cId="3206037762" sldId="257"/>
            <ac:spMk id="6" creationId="{00000000-0000-0000-0000-000000000000}"/>
          </ac:spMkLst>
        </pc:spChg>
      </pc:sldChg>
      <pc:sldChg chg="addSp delSp modSp">
        <pc:chgData name="Romina Passalacqua Farfán" userId="S::romina.passalacqua@cultura.gob.cl::e647419e-942a-4c91-9bc9-f82150dc703f" providerId="AD" clId="Web-{6D19A6C8-D223-53BE-E443-0B7E775F6508}" dt="2023-08-02T15:15:19.726" v="649" actId="1076"/>
        <pc:sldMkLst>
          <pc:docMk/>
          <pc:sldMk cId="1350043172" sldId="259"/>
        </pc:sldMkLst>
        <pc:spChg chg="del mod">
          <ac:chgData name="Romina Passalacqua Farfán" userId="S::romina.passalacqua@cultura.gob.cl::e647419e-942a-4c91-9bc9-f82150dc703f" providerId="AD" clId="Web-{6D19A6C8-D223-53BE-E443-0B7E775F6508}" dt="2023-08-02T14:53:28.818" v="330"/>
          <ac:spMkLst>
            <pc:docMk/>
            <pc:sldMk cId="1350043172" sldId="259"/>
            <ac:spMk id="5" creationId="{00000000-0000-0000-0000-000000000000}"/>
          </ac:spMkLst>
        </pc:spChg>
        <pc:spChg chg="mod">
          <ac:chgData name="Romina Passalacqua Farfán" userId="S::romina.passalacqua@cultura.gob.cl::e647419e-942a-4c91-9bc9-f82150dc703f" providerId="AD" clId="Web-{6D19A6C8-D223-53BE-E443-0B7E775F6508}" dt="2023-08-02T14:53:33.334" v="332" actId="1076"/>
          <ac:spMkLst>
            <pc:docMk/>
            <pc:sldMk cId="1350043172" sldId="259"/>
            <ac:spMk id="6" creationId="{00000000-0000-0000-0000-000000000000}"/>
          </ac:spMkLst>
        </pc:spChg>
        <pc:spChg chg="add mod">
          <ac:chgData name="Romina Passalacqua Farfán" userId="S::romina.passalacqua@cultura.gob.cl::e647419e-942a-4c91-9bc9-f82150dc703f" providerId="AD" clId="Web-{6D19A6C8-D223-53BE-E443-0B7E775F6508}" dt="2023-08-02T14:57:31.217" v="360"/>
          <ac:spMkLst>
            <pc:docMk/>
            <pc:sldMk cId="1350043172" sldId="259"/>
            <ac:spMk id="7" creationId="{B7E62559-4E70-0F9B-B702-6BFC53773FFA}"/>
          </ac:spMkLst>
        </pc:spChg>
        <pc:spChg chg="add mod">
          <ac:chgData name="Romina Passalacqua Farfán" userId="S::romina.passalacqua@cultura.gob.cl::e647419e-942a-4c91-9bc9-f82150dc703f" providerId="AD" clId="Web-{6D19A6C8-D223-53BE-E443-0B7E775F6508}" dt="2023-08-02T15:13:57.473" v="590" actId="20577"/>
          <ac:spMkLst>
            <pc:docMk/>
            <pc:sldMk cId="1350043172" sldId="259"/>
            <ac:spMk id="14" creationId="{27077E2F-A3D2-2319-9CB2-73D0A3CF66F8}"/>
          </ac:spMkLst>
        </pc:spChg>
        <pc:spChg chg="add mod">
          <ac:chgData name="Romina Passalacqua Farfán" userId="S::romina.passalacqua@cultura.gob.cl::e647419e-942a-4c91-9bc9-f82150dc703f" providerId="AD" clId="Web-{6D19A6C8-D223-53BE-E443-0B7E775F6508}" dt="2023-08-02T15:14:15.864" v="593" actId="20577"/>
          <ac:spMkLst>
            <pc:docMk/>
            <pc:sldMk cId="1350043172" sldId="259"/>
            <ac:spMk id="15" creationId="{7EAB3344-F0F1-8677-ADC0-820BB77AC28F}"/>
          </ac:spMkLst>
        </pc:spChg>
        <pc:spChg chg="add mod">
          <ac:chgData name="Romina Passalacqua Farfán" userId="S::romina.passalacqua@cultura.gob.cl::e647419e-942a-4c91-9bc9-f82150dc703f" providerId="AD" clId="Web-{6D19A6C8-D223-53BE-E443-0B7E775F6508}" dt="2023-08-02T15:14:55.068" v="648" actId="20577"/>
          <ac:spMkLst>
            <pc:docMk/>
            <pc:sldMk cId="1350043172" sldId="259"/>
            <ac:spMk id="16" creationId="{C479BE2F-5648-65AD-B820-919497D2A959}"/>
          </ac:spMkLst>
        </pc:spChg>
        <pc:spChg chg="add mod">
          <ac:chgData name="Romina Passalacqua Farfán" userId="S::romina.passalacqua@cultura.gob.cl::e647419e-942a-4c91-9bc9-f82150dc703f" providerId="AD" clId="Web-{6D19A6C8-D223-53BE-E443-0B7E775F6508}" dt="2023-08-02T15:13:39.331" v="587" actId="1076"/>
          <ac:spMkLst>
            <pc:docMk/>
            <pc:sldMk cId="1350043172" sldId="259"/>
            <ac:spMk id="17" creationId="{B84F8569-899D-761F-EFEE-46996945DF9A}"/>
          </ac:spMkLst>
        </pc:spChg>
        <pc:spChg chg="add del mod">
          <ac:chgData name="Romina Passalacqua Farfán" userId="S::romina.passalacqua@cultura.gob.cl::e647419e-942a-4c91-9bc9-f82150dc703f" providerId="AD" clId="Web-{6D19A6C8-D223-53BE-E443-0B7E775F6508}" dt="2023-08-02T15:09:56.323" v="539"/>
          <ac:spMkLst>
            <pc:docMk/>
            <pc:sldMk cId="1350043172" sldId="259"/>
            <ac:spMk id="18" creationId="{F12F891D-B95B-1D11-3347-578F6FFD0C6C}"/>
          </ac:spMkLst>
        </pc:spChg>
        <pc:picChg chg="add mod">
          <ac:chgData name="Romina Passalacqua Farfán" userId="S::romina.passalacqua@cultura.gob.cl::e647419e-942a-4c91-9bc9-f82150dc703f" providerId="AD" clId="Web-{6D19A6C8-D223-53BE-E443-0B7E775F6508}" dt="2023-08-02T15:15:19.726" v="649" actId="1076"/>
          <ac:picMkLst>
            <pc:docMk/>
            <pc:sldMk cId="1350043172" sldId="259"/>
            <ac:picMk id="3" creationId="{93660483-D3B4-EFC4-D0FE-3458EE12CAE0}"/>
          </ac:picMkLst>
        </pc:picChg>
        <pc:picChg chg="mod">
          <ac:chgData name="Romina Passalacqua Farfán" userId="S::romina.passalacqua@cultura.gob.cl::e647419e-942a-4c91-9bc9-f82150dc703f" providerId="AD" clId="Web-{6D19A6C8-D223-53BE-E443-0B7E775F6508}" dt="2023-08-02T14:56:08.136" v="350" actId="1076"/>
          <ac:picMkLst>
            <pc:docMk/>
            <pc:sldMk cId="1350043172" sldId="259"/>
            <ac:picMk id="4" creationId="{00000000-0000-0000-0000-000000000000}"/>
          </ac:picMkLst>
        </pc:picChg>
        <pc:cxnChg chg="add mod">
          <ac:chgData name="Romina Passalacqua Farfán" userId="S::romina.passalacqua@cultura.gob.cl::e647419e-942a-4c91-9bc9-f82150dc703f" providerId="AD" clId="Web-{6D19A6C8-D223-53BE-E443-0B7E775F6508}" dt="2023-08-02T15:10:09.933" v="543" actId="1076"/>
          <ac:cxnSpMkLst>
            <pc:docMk/>
            <pc:sldMk cId="1350043172" sldId="259"/>
            <ac:cxnSpMk id="9" creationId="{C42A98F0-71A2-1E87-0F3B-5DA599C1CD8A}"/>
          </ac:cxnSpMkLst>
        </pc:cxnChg>
        <pc:cxnChg chg="add mod">
          <ac:chgData name="Romina Passalacqua Farfán" userId="S::romina.passalacqua@cultura.gob.cl::e647419e-942a-4c91-9bc9-f82150dc703f" providerId="AD" clId="Web-{6D19A6C8-D223-53BE-E443-0B7E775F6508}" dt="2023-08-02T15:10:05.245" v="541" actId="1076"/>
          <ac:cxnSpMkLst>
            <pc:docMk/>
            <pc:sldMk cId="1350043172" sldId="259"/>
            <ac:cxnSpMk id="10" creationId="{F09124C9-5A9B-AA85-3935-B71887297108}"/>
          </ac:cxnSpMkLst>
        </pc:cxnChg>
        <pc:cxnChg chg="add del mod">
          <ac:chgData name="Romina Passalacqua Farfán" userId="S::romina.passalacqua@cultura.gob.cl::e647419e-942a-4c91-9bc9-f82150dc703f" providerId="AD" clId="Web-{6D19A6C8-D223-53BE-E443-0B7E775F6508}" dt="2023-08-02T15:10:07.495" v="542"/>
          <ac:cxnSpMkLst>
            <pc:docMk/>
            <pc:sldMk cId="1350043172" sldId="259"/>
            <ac:cxnSpMk id="11" creationId="{20C2CD36-86BF-3F17-7770-1F9AABE01490}"/>
          </ac:cxnSpMkLst>
        </pc:cxnChg>
        <pc:cxnChg chg="add del mod">
          <ac:chgData name="Romina Passalacqua Farfán" userId="S::romina.passalacqua@cultura.gob.cl::e647419e-942a-4c91-9bc9-f82150dc703f" providerId="AD" clId="Web-{6D19A6C8-D223-53BE-E443-0B7E775F6508}" dt="2023-08-02T15:10:19.136" v="546"/>
          <ac:cxnSpMkLst>
            <pc:docMk/>
            <pc:sldMk cId="1350043172" sldId="259"/>
            <ac:cxnSpMk id="12" creationId="{41A0DB28-27B5-764B-6FB4-577AEE38756E}"/>
          </ac:cxnSpMkLst>
        </pc:cxnChg>
        <pc:cxnChg chg="add mod">
          <ac:chgData name="Romina Passalacqua Farfán" userId="S::romina.passalacqua@cultura.gob.cl::e647419e-942a-4c91-9bc9-f82150dc703f" providerId="AD" clId="Web-{6D19A6C8-D223-53BE-E443-0B7E775F6508}" dt="2023-08-02T15:10:22.199" v="547" actId="1076"/>
          <ac:cxnSpMkLst>
            <pc:docMk/>
            <pc:sldMk cId="1350043172" sldId="259"/>
            <ac:cxnSpMk id="13" creationId="{49A76854-6946-55B0-E847-0BE405CBD6FE}"/>
          </ac:cxnSpMkLst>
        </pc:cxnChg>
        <pc:cxnChg chg="add mod">
          <ac:chgData name="Romina Passalacqua Farfán" userId="S::romina.passalacqua@cultura.gob.cl::e647419e-942a-4c91-9bc9-f82150dc703f" providerId="AD" clId="Web-{6D19A6C8-D223-53BE-E443-0B7E775F6508}" dt="2023-08-02T15:13:36.331" v="586" actId="1076"/>
          <ac:cxnSpMkLst>
            <pc:docMk/>
            <pc:sldMk cId="1350043172" sldId="259"/>
            <ac:cxnSpMk id="19" creationId="{9E7391F2-FB18-9837-7D3C-16E2C7A3D116}"/>
          </ac:cxnSpMkLst>
        </pc:cxnChg>
      </pc:sldChg>
      <pc:sldChg chg="addSp delSp modSp">
        <pc:chgData name="Romina Passalacqua Farfán" userId="S::romina.passalacqua@cultura.gob.cl::e647419e-942a-4c91-9bc9-f82150dc703f" providerId="AD" clId="Web-{6D19A6C8-D223-53BE-E443-0B7E775F6508}" dt="2023-08-02T15:27:50.097" v="1387" actId="1076"/>
        <pc:sldMkLst>
          <pc:docMk/>
          <pc:sldMk cId="3834690012" sldId="260"/>
        </pc:sldMkLst>
        <pc:spChg chg="del mod">
          <ac:chgData name="Romina Passalacqua Farfán" userId="S::romina.passalacqua@cultura.gob.cl::e647419e-942a-4c91-9bc9-f82150dc703f" providerId="AD" clId="Web-{6D19A6C8-D223-53BE-E443-0B7E775F6508}" dt="2023-08-02T15:18:09.810" v="655"/>
          <ac:spMkLst>
            <pc:docMk/>
            <pc:sldMk cId="3834690012" sldId="260"/>
            <ac:spMk id="6" creationId="{00000000-0000-0000-0000-000000000000}"/>
          </ac:spMkLst>
        </pc:spChg>
        <pc:spChg chg="add mod">
          <ac:chgData name="Romina Passalacqua Farfán" userId="S::romina.passalacqua@cultura.gob.cl::e647419e-942a-4c91-9bc9-f82150dc703f" providerId="AD" clId="Web-{6D19A6C8-D223-53BE-E443-0B7E775F6508}" dt="2023-08-02T15:19:05.343" v="699" actId="14100"/>
          <ac:spMkLst>
            <pc:docMk/>
            <pc:sldMk cId="3834690012" sldId="260"/>
            <ac:spMk id="9" creationId="{7A668EFE-A867-B2A6-22AB-B7C519EE3715}"/>
          </ac:spMkLst>
        </pc:spChg>
        <pc:graphicFrameChg chg="mod modGraphic">
          <ac:chgData name="Romina Passalacqua Farfán" userId="S::romina.passalacqua@cultura.gob.cl::e647419e-942a-4c91-9bc9-f82150dc703f" providerId="AD" clId="Web-{6D19A6C8-D223-53BE-E443-0B7E775F6508}" dt="2023-08-02T15:27:45.394" v="1386" actId="1076"/>
          <ac:graphicFrameMkLst>
            <pc:docMk/>
            <pc:sldMk cId="3834690012" sldId="260"/>
            <ac:graphicFrameMk id="2" creationId="{00000000-0000-0000-0000-000000000000}"/>
          </ac:graphicFrameMkLst>
        </pc:graphicFrameChg>
        <pc:graphicFrameChg chg="add del mod">
          <ac:chgData name="Romina Passalacqua Farfán" userId="S::romina.passalacqua@cultura.gob.cl::e647419e-942a-4c91-9bc9-f82150dc703f" providerId="AD" clId="Web-{6D19A6C8-D223-53BE-E443-0B7E775F6508}" dt="2023-08-02T15:20:19.377" v="764"/>
          <ac:graphicFrameMkLst>
            <pc:docMk/>
            <pc:sldMk cId="3834690012" sldId="260"/>
            <ac:graphicFrameMk id="11" creationId="{0824998F-3DA8-D3F7-231D-31947138014B}"/>
          </ac:graphicFrameMkLst>
        </pc:graphicFrameChg>
        <pc:picChg chg="add mod">
          <ac:chgData name="Romina Passalacqua Farfán" userId="S::romina.passalacqua@cultura.gob.cl::e647419e-942a-4c91-9bc9-f82150dc703f" providerId="AD" clId="Web-{6D19A6C8-D223-53BE-E443-0B7E775F6508}" dt="2023-08-02T15:27:50.097" v="1387" actId="1076"/>
          <ac:picMkLst>
            <pc:docMk/>
            <pc:sldMk cId="3834690012" sldId="260"/>
            <ac:picMk id="5" creationId="{050F5042-F71A-795E-642E-CB88C30EABAF}"/>
          </ac:picMkLst>
        </pc:picChg>
      </pc:sldChg>
      <pc:sldChg chg="addSp delSp modSp">
        <pc:chgData name="Romina Passalacqua Farfán" userId="S::romina.passalacqua@cultura.gob.cl::e647419e-942a-4c91-9bc9-f82150dc703f" providerId="AD" clId="Web-{6D19A6C8-D223-53BE-E443-0B7E775F6508}" dt="2023-08-02T15:56:45.506" v="1801"/>
        <pc:sldMkLst>
          <pc:docMk/>
          <pc:sldMk cId="3608465513" sldId="261"/>
        </pc:sldMkLst>
        <pc:spChg chg="add del mod">
          <ac:chgData name="Romina Passalacqua Farfán" userId="S::romina.passalacqua@cultura.gob.cl::e647419e-942a-4c91-9bc9-f82150dc703f" providerId="AD" clId="Web-{6D19A6C8-D223-53BE-E443-0B7E775F6508}" dt="2023-08-02T15:56:41.209" v="1799"/>
          <ac:spMkLst>
            <pc:docMk/>
            <pc:sldMk cId="3608465513" sldId="261"/>
            <ac:spMk id="3" creationId="{2F17F026-5F67-4A0E-FDF3-AC737FDEC3E1}"/>
          </ac:spMkLst>
        </pc:spChg>
        <pc:spChg chg="mod">
          <ac:chgData name="Romina Passalacqua Farfán" userId="S::romina.passalacqua@cultura.gob.cl::e647419e-942a-4c91-9bc9-f82150dc703f" providerId="AD" clId="Web-{6D19A6C8-D223-53BE-E443-0B7E775F6508}" dt="2023-08-02T15:31:44.231" v="1424" actId="20577"/>
          <ac:spMkLst>
            <pc:docMk/>
            <pc:sldMk cId="3608465513" sldId="261"/>
            <ac:spMk id="6" creationId="{00000000-0000-0000-0000-000000000000}"/>
          </ac:spMkLst>
        </pc:spChg>
        <pc:spChg chg="add del mod">
          <ac:chgData name="Romina Passalacqua Farfán" userId="S::romina.passalacqua@cultura.gob.cl::e647419e-942a-4c91-9bc9-f82150dc703f" providerId="AD" clId="Web-{6D19A6C8-D223-53BE-E443-0B7E775F6508}" dt="2023-08-02T15:38:16.511" v="1515"/>
          <ac:spMkLst>
            <pc:docMk/>
            <pc:sldMk cId="3608465513" sldId="261"/>
            <ac:spMk id="7" creationId="{C105D2ED-B191-0F88-1D9D-88CCE3C13EC2}"/>
          </ac:spMkLst>
        </pc:spChg>
        <pc:spChg chg="add del mod">
          <ac:chgData name="Romina Passalacqua Farfán" userId="S::romina.passalacqua@cultura.gob.cl::e647419e-942a-4c91-9bc9-f82150dc703f" providerId="AD" clId="Web-{6D19A6C8-D223-53BE-E443-0B7E775F6508}" dt="2023-08-02T15:56:45.506" v="1801"/>
          <ac:spMkLst>
            <pc:docMk/>
            <pc:sldMk cId="3608465513" sldId="261"/>
            <ac:spMk id="9" creationId="{0D8F563E-1016-E230-57E9-B1538D81E90B}"/>
          </ac:spMkLst>
        </pc:spChg>
        <pc:spChg chg="add del mod">
          <ac:chgData name="Romina Passalacqua Farfán" userId="S::romina.passalacqua@cultura.gob.cl::e647419e-942a-4c91-9bc9-f82150dc703f" providerId="AD" clId="Web-{6D19A6C8-D223-53BE-E443-0B7E775F6508}" dt="2023-08-02T15:52:46.340" v="1740"/>
          <ac:spMkLst>
            <pc:docMk/>
            <pc:sldMk cId="3608465513" sldId="261"/>
            <ac:spMk id="10" creationId="{AD1D7921-6D63-EC78-9D8A-9D7A31D536CC}"/>
          </ac:spMkLst>
        </pc:spChg>
        <pc:spChg chg="add del mod">
          <ac:chgData name="Romina Passalacqua Farfán" userId="S::romina.passalacqua@cultura.gob.cl::e647419e-942a-4c91-9bc9-f82150dc703f" providerId="AD" clId="Web-{6D19A6C8-D223-53BE-E443-0B7E775F6508}" dt="2023-08-02T15:45:11.448" v="1669"/>
          <ac:spMkLst>
            <pc:docMk/>
            <pc:sldMk cId="3608465513" sldId="261"/>
            <ac:spMk id="11" creationId="{B77579DA-F626-D931-0322-D0B0B2943A79}"/>
          </ac:spMkLst>
        </pc:spChg>
        <pc:spChg chg="add del mod">
          <ac:chgData name="Romina Passalacqua Farfán" userId="S::romina.passalacqua@cultura.gob.cl::e647419e-942a-4c91-9bc9-f82150dc703f" providerId="AD" clId="Web-{6D19A6C8-D223-53BE-E443-0B7E775F6508}" dt="2023-08-02T15:53:46.671" v="1758"/>
          <ac:spMkLst>
            <pc:docMk/>
            <pc:sldMk cId="3608465513" sldId="261"/>
            <ac:spMk id="12" creationId="{70891F8E-B54A-AFA5-1DD3-21EF7AF94E9A}"/>
          </ac:spMkLst>
        </pc:spChg>
        <pc:spChg chg="add del mod">
          <ac:chgData name="Romina Passalacqua Farfán" userId="S::romina.passalacqua@cultura.gob.cl::e647419e-942a-4c91-9bc9-f82150dc703f" providerId="AD" clId="Web-{6D19A6C8-D223-53BE-E443-0B7E775F6508}" dt="2023-08-02T15:55:57.629" v="1791"/>
          <ac:spMkLst>
            <pc:docMk/>
            <pc:sldMk cId="3608465513" sldId="261"/>
            <ac:spMk id="13" creationId="{53E1B809-0A40-4175-2228-EBABE1A3DAF8}"/>
          </ac:spMkLst>
        </pc:spChg>
        <pc:spChg chg="add del mod">
          <ac:chgData name="Romina Passalacqua Farfán" userId="S::romina.passalacqua@cultura.gob.cl::e647419e-942a-4c91-9bc9-f82150dc703f" providerId="AD" clId="Web-{6D19A6C8-D223-53BE-E443-0B7E775F6508}" dt="2023-08-02T15:55:58.941" v="1792"/>
          <ac:spMkLst>
            <pc:docMk/>
            <pc:sldMk cId="3608465513" sldId="261"/>
            <ac:spMk id="14" creationId="{84FF3ED9-2E33-A706-3A6C-8AD4010562AC}"/>
          </ac:spMkLst>
        </pc:spChg>
        <pc:spChg chg="add del mod">
          <ac:chgData name="Romina Passalacqua Farfán" userId="S::romina.passalacqua@cultura.gob.cl::e647419e-942a-4c91-9bc9-f82150dc703f" providerId="AD" clId="Web-{6D19A6C8-D223-53BE-E443-0B7E775F6508}" dt="2023-08-02T15:56:02.395" v="1795"/>
          <ac:spMkLst>
            <pc:docMk/>
            <pc:sldMk cId="3608465513" sldId="261"/>
            <ac:spMk id="15" creationId="{F2354DA8-94DD-ADA3-B87D-112A20914A27}"/>
          </ac:spMkLst>
        </pc:spChg>
        <pc:spChg chg="add del mod">
          <ac:chgData name="Romina Passalacqua Farfán" userId="S::romina.passalacqua@cultura.gob.cl::e647419e-942a-4c91-9bc9-f82150dc703f" providerId="AD" clId="Web-{6D19A6C8-D223-53BE-E443-0B7E775F6508}" dt="2023-08-02T15:56:01.176" v="1794"/>
          <ac:spMkLst>
            <pc:docMk/>
            <pc:sldMk cId="3608465513" sldId="261"/>
            <ac:spMk id="16" creationId="{3C83D4F1-5790-4CA6-49F1-58D0B67DB59C}"/>
          </ac:spMkLst>
        </pc:spChg>
        <pc:spChg chg="add del mod">
          <ac:chgData name="Romina Passalacqua Farfán" userId="S::romina.passalacqua@cultura.gob.cl::e647419e-942a-4c91-9bc9-f82150dc703f" providerId="AD" clId="Web-{6D19A6C8-D223-53BE-E443-0B7E775F6508}" dt="2023-08-02T15:55:56.910" v="1790"/>
          <ac:spMkLst>
            <pc:docMk/>
            <pc:sldMk cId="3608465513" sldId="261"/>
            <ac:spMk id="17" creationId="{D247DD88-9236-A464-0C01-C5BD0B0F8C41}"/>
          </ac:spMkLst>
        </pc:spChg>
        <pc:spChg chg="add del mod">
          <ac:chgData name="Romina Passalacqua Farfán" userId="S::romina.passalacqua@cultura.gob.cl::e647419e-942a-4c91-9bc9-f82150dc703f" providerId="AD" clId="Web-{6D19A6C8-D223-53BE-E443-0B7E775F6508}" dt="2023-08-02T15:56:00.238" v="1793"/>
          <ac:spMkLst>
            <pc:docMk/>
            <pc:sldMk cId="3608465513" sldId="261"/>
            <ac:spMk id="18" creationId="{92E1D969-0B8A-6DAC-467B-EB7A053C7326}"/>
          </ac:spMkLst>
        </pc:spChg>
        <pc:graphicFrameChg chg="del mod modGraphic">
          <ac:chgData name="Romina Passalacqua Farfán" userId="S::romina.passalacqua@cultura.gob.cl::e647419e-942a-4c91-9bc9-f82150dc703f" providerId="AD" clId="Web-{6D19A6C8-D223-53BE-E443-0B7E775F6508}" dt="2023-08-02T15:31:17.808" v="1417"/>
          <ac:graphicFrameMkLst>
            <pc:docMk/>
            <pc:sldMk cId="3608465513" sldId="261"/>
            <ac:graphicFrameMk id="2" creationId="{00000000-0000-0000-0000-000000000000}"/>
          </ac:graphicFrameMkLst>
        </pc:graphicFrameChg>
      </pc:sldChg>
      <pc:sldChg chg="modSp add del replId">
        <pc:chgData name="Romina Passalacqua Farfán" userId="S::romina.passalacqua@cultura.gob.cl::e647419e-942a-4c91-9bc9-f82150dc703f" providerId="AD" clId="Web-{6D19A6C8-D223-53BE-E443-0B7E775F6508}" dt="2023-08-02T14:46:53.413" v="291"/>
        <pc:sldMkLst>
          <pc:docMk/>
          <pc:sldMk cId="114471903" sldId="265"/>
        </pc:sldMkLst>
        <pc:spChg chg="mod">
          <ac:chgData name="Romina Passalacqua Farfán" userId="S::romina.passalacqua@cultura.gob.cl::e647419e-942a-4c91-9bc9-f82150dc703f" providerId="AD" clId="Web-{6D19A6C8-D223-53BE-E443-0B7E775F6508}" dt="2023-08-02T14:37:10.907" v="259" actId="20577"/>
          <ac:spMkLst>
            <pc:docMk/>
            <pc:sldMk cId="114471903" sldId="265"/>
            <ac:spMk id="5" creationId="{00000000-0000-0000-0000-000000000000}"/>
          </ac:spMkLst>
        </pc:spChg>
      </pc:sldChg>
      <pc:sldChg chg="add">
        <pc:chgData name="Romina Passalacqua Farfán" userId="S::romina.passalacqua@cultura.gob.cl::e647419e-942a-4c91-9bc9-f82150dc703f" providerId="AD" clId="Web-{6D19A6C8-D223-53BE-E443-0B7E775F6508}" dt="2023-08-02T15:16:18.353" v="650"/>
        <pc:sldMkLst>
          <pc:docMk/>
          <pc:sldMk cId="908770624" sldId="265"/>
        </pc:sldMkLst>
      </pc:sldChg>
      <pc:sldChg chg="add">
        <pc:chgData name="Romina Passalacqua Farfán" userId="S::romina.passalacqua@cultura.gob.cl::e647419e-942a-4c91-9bc9-f82150dc703f" providerId="AD" clId="Web-{6D19A6C8-D223-53BE-E443-0B7E775F6508}" dt="2023-08-02T15:16:28.838" v="651"/>
        <pc:sldMkLst>
          <pc:docMk/>
          <pc:sldMk cId="3125435484" sldId="266"/>
        </pc:sldMkLst>
      </pc:sldChg>
      <pc:sldChg chg="addSp delSp modSp add replId">
        <pc:chgData name="Romina Passalacqua Farfán" userId="S::romina.passalacqua@cultura.gob.cl::e647419e-942a-4c91-9bc9-f82150dc703f" providerId="AD" clId="Web-{6D19A6C8-D223-53BE-E443-0B7E775F6508}" dt="2023-08-02T15:59:44.575" v="1808"/>
        <pc:sldMkLst>
          <pc:docMk/>
          <pc:sldMk cId="1199343657" sldId="267"/>
        </pc:sldMkLst>
        <pc:picChg chg="add mod">
          <ac:chgData name="Romina Passalacqua Farfán" userId="S::romina.passalacqua@cultura.gob.cl::e647419e-942a-4c91-9bc9-f82150dc703f" providerId="AD" clId="Web-{6D19A6C8-D223-53BE-E443-0B7E775F6508}" dt="2023-08-02T15:47:30.376" v="1687" actId="14100"/>
          <ac:picMkLst>
            <pc:docMk/>
            <pc:sldMk cId="1199343657" sldId="267"/>
            <ac:picMk id="2" creationId="{F79F5809-98B6-97D5-55D4-AB48A8AE1641}"/>
          </ac:picMkLst>
        </pc:picChg>
        <pc:picChg chg="add del mod">
          <ac:chgData name="Romina Passalacqua Farfán" userId="S::romina.passalacqua@cultura.gob.cl::e647419e-942a-4c91-9bc9-f82150dc703f" providerId="AD" clId="Web-{6D19A6C8-D223-53BE-E443-0B7E775F6508}" dt="2023-08-02T15:59:44.575" v="1808"/>
          <ac:picMkLst>
            <pc:docMk/>
            <pc:sldMk cId="1199343657" sldId="267"/>
            <ac:picMk id="3" creationId="{688C76CA-FF18-73F8-29D8-CB95E11444B6}"/>
          </ac:picMkLst>
        </pc:picChg>
      </pc:sldChg>
      <pc:sldChg chg="addSp delSp modSp add replId">
        <pc:chgData name="Romina Passalacqua Farfán" userId="S::romina.passalacqua@cultura.gob.cl::e647419e-942a-4c91-9bc9-f82150dc703f" providerId="AD" clId="Web-{6D19A6C8-D223-53BE-E443-0B7E775F6508}" dt="2023-08-02T16:00:53.593" v="1819"/>
        <pc:sldMkLst>
          <pc:docMk/>
          <pc:sldMk cId="1255411951" sldId="268"/>
        </pc:sldMkLst>
        <pc:graphicFrameChg chg="add del mod">
          <ac:chgData name="Romina Passalacqua Farfán" userId="S::romina.passalacqua@cultura.gob.cl::e647419e-942a-4c91-9bc9-f82150dc703f" providerId="AD" clId="Web-{6D19A6C8-D223-53BE-E443-0B7E775F6508}" dt="2023-08-02T15:59:55.028" v="1812"/>
          <ac:graphicFrameMkLst>
            <pc:docMk/>
            <pc:sldMk cId="1255411951" sldId="268"/>
            <ac:graphicFrameMk id="7" creationId="{4FC7B4B4-B6CB-53AB-7598-E766458F78B9}"/>
          </ac:graphicFrameMkLst>
        </pc:graphicFrameChg>
        <pc:graphicFrameChg chg="add del mod">
          <ac:chgData name="Romina Passalacqua Farfán" userId="S::romina.passalacqua@cultura.gob.cl::e647419e-942a-4c91-9bc9-f82150dc703f" providerId="AD" clId="Web-{6D19A6C8-D223-53BE-E443-0B7E775F6508}" dt="2023-08-02T16:00:06.779" v="1814"/>
          <ac:graphicFrameMkLst>
            <pc:docMk/>
            <pc:sldMk cId="1255411951" sldId="268"/>
            <ac:graphicFrameMk id="10" creationId="{ACA66EC9-9365-8809-6354-939AF0DEEBF3}"/>
          </ac:graphicFrameMkLst>
        </pc:graphicFrameChg>
        <pc:picChg chg="add del mod">
          <ac:chgData name="Romina Passalacqua Farfán" userId="S::romina.passalacqua@cultura.gob.cl::e647419e-942a-4c91-9bc9-f82150dc703f" providerId="AD" clId="Web-{6D19A6C8-D223-53BE-E443-0B7E775F6508}" dt="2023-08-02T15:58:42.479" v="1805"/>
          <ac:picMkLst>
            <pc:docMk/>
            <pc:sldMk cId="1255411951" sldId="268"/>
            <ac:picMk id="2" creationId="{9BECAF3B-EDC7-B4F6-6F6E-C83F5091EEA7}"/>
          </ac:picMkLst>
        </pc:picChg>
        <pc:picChg chg="add del mod">
          <ac:chgData name="Romina Passalacqua Farfán" userId="S::romina.passalacqua@cultura.gob.cl::e647419e-942a-4c91-9bc9-f82150dc703f" providerId="AD" clId="Web-{6D19A6C8-D223-53BE-E443-0B7E775F6508}" dt="2023-08-02T15:59:52.059" v="1811"/>
          <ac:picMkLst>
            <pc:docMk/>
            <pc:sldMk cId="1255411951" sldId="268"/>
            <ac:picMk id="8" creationId="{F0F154FB-A8AE-6CEC-B792-3A8B4DE78D2F}"/>
          </ac:picMkLst>
        </pc:picChg>
        <pc:picChg chg="add del mod">
          <ac:chgData name="Romina Passalacqua Farfán" userId="S::romina.passalacqua@cultura.gob.cl::e647419e-942a-4c91-9bc9-f82150dc703f" providerId="AD" clId="Web-{6D19A6C8-D223-53BE-E443-0B7E775F6508}" dt="2023-08-02T16:00:53.593" v="1819"/>
          <ac:picMkLst>
            <pc:docMk/>
            <pc:sldMk cId="1255411951" sldId="268"/>
            <ac:picMk id="11" creationId="{09716946-CC76-41AD-2CB2-CB24B29DDF8C}"/>
          </ac:picMkLst>
        </pc:picChg>
      </pc:sldChg>
      <pc:sldChg chg="modSp add replId">
        <pc:chgData name="Romina Passalacqua Farfán" userId="S::romina.passalacqua@cultura.gob.cl::e647419e-942a-4c91-9bc9-f82150dc703f" providerId="AD" clId="Web-{6D19A6C8-D223-53BE-E443-0B7E775F6508}" dt="2023-08-02T15:32:22.826" v="1449" actId="20577"/>
        <pc:sldMkLst>
          <pc:docMk/>
          <pc:sldMk cId="302645093" sldId="269"/>
        </pc:sldMkLst>
        <pc:spChg chg="mod">
          <ac:chgData name="Romina Passalacqua Farfán" userId="S::romina.passalacqua@cultura.gob.cl::e647419e-942a-4c91-9bc9-f82150dc703f" providerId="AD" clId="Web-{6D19A6C8-D223-53BE-E443-0B7E775F6508}" dt="2023-08-02T15:32:22.826" v="1449" actId="20577"/>
          <ac:spMkLst>
            <pc:docMk/>
            <pc:sldMk cId="302645093" sldId="269"/>
            <ac:spMk id="6" creationId="{00000000-0000-0000-0000-000000000000}"/>
          </ac:spMkLst>
        </pc:spChg>
      </pc:sldChg>
      <pc:sldChg chg="add del replId">
        <pc:chgData name="Romina Passalacqua Farfán" userId="S::romina.passalacqua@cultura.gob.cl::e647419e-942a-4c91-9bc9-f82150dc703f" providerId="AD" clId="Web-{6D19A6C8-D223-53BE-E443-0B7E775F6508}" dt="2023-08-02T15:32:43.952" v="1460"/>
        <pc:sldMkLst>
          <pc:docMk/>
          <pc:sldMk cId="3904074034" sldId="270"/>
        </pc:sldMkLst>
      </pc:sldChg>
      <pc:sldChg chg="add del replId">
        <pc:chgData name="Romina Passalacqua Farfán" userId="S::romina.passalacqua@cultura.gob.cl::e647419e-942a-4c91-9bc9-f82150dc703f" providerId="AD" clId="Web-{6D19A6C8-D223-53BE-E443-0B7E775F6508}" dt="2023-08-02T15:32:44.905" v="1461"/>
        <pc:sldMkLst>
          <pc:docMk/>
          <pc:sldMk cId="1778147365" sldId="271"/>
        </pc:sldMkLst>
      </pc:sldChg>
      <pc:sldChg chg="add replId">
        <pc:chgData name="Romina Passalacqua Farfán" userId="S::romina.passalacqua@cultura.gob.cl::e647419e-942a-4c91-9bc9-f82150dc703f" providerId="AD" clId="Web-{6D19A6C8-D223-53BE-E443-0B7E775F6508}" dt="2023-08-02T15:32:27.451" v="1450"/>
        <pc:sldMkLst>
          <pc:docMk/>
          <pc:sldMk cId="1097083857" sldId="272"/>
        </pc:sldMkLst>
      </pc:sldChg>
      <pc:sldChg chg="add replId">
        <pc:chgData name="Romina Passalacqua Farfán" userId="S::romina.passalacqua@cultura.gob.cl::e647419e-942a-4c91-9bc9-f82150dc703f" providerId="AD" clId="Web-{6D19A6C8-D223-53BE-E443-0B7E775F6508}" dt="2023-08-02T15:32:29.092" v="1451"/>
        <pc:sldMkLst>
          <pc:docMk/>
          <pc:sldMk cId="4138668196" sldId="273"/>
        </pc:sldMkLst>
      </pc:sldChg>
      <pc:sldChg chg="modSp add replId">
        <pc:chgData name="Romina Passalacqua Farfán" userId="S::romina.passalacqua@cultura.gob.cl::e647419e-942a-4c91-9bc9-f82150dc703f" providerId="AD" clId="Web-{6D19A6C8-D223-53BE-E443-0B7E775F6508}" dt="2023-08-02T15:32:37.577" v="1457" actId="20577"/>
        <pc:sldMkLst>
          <pc:docMk/>
          <pc:sldMk cId="3009022500" sldId="274"/>
        </pc:sldMkLst>
        <pc:spChg chg="mod">
          <ac:chgData name="Romina Passalacqua Farfán" userId="S::romina.passalacqua@cultura.gob.cl::e647419e-942a-4c91-9bc9-f82150dc703f" providerId="AD" clId="Web-{6D19A6C8-D223-53BE-E443-0B7E775F6508}" dt="2023-08-02T15:32:37.577" v="1457" actId="20577"/>
          <ac:spMkLst>
            <pc:docMk/>
            <pc:sldMk cId="3009022500" sldId="274"/>
            <ac:spMk id="6" creationId="{00000000-0000-0000-0000-000000000000}"/>
          </ac:spMkLst>
        </pc:spChg>
      </pc:sldChg>
      <pc:sldChg chg="add replId">
        <pc:chgData name="Romina Passalacqua Farfán" userId="S::romina.passalacqua@cultura.gob.cl::e647419e-942a-4c91-9bc9-f82150dc703f" providerId="AD" clId="Web-{6D19A6C8-D223-53BE-E443-0B7E775F6508}" dt="2023-08-02T15:32:40.670" v="1458"/>
        <pc:sldMkLst>
          <pc:docMk/>
          <pc:sldMk cId="1892189751" sldId="275"/>
        </pc:sldMkLst>
      </pc:sldChg>
      <pc:sldChg chg="addSp delSp modSp add del replId">
        <pc:chgData name="Romina Passalacqua Farfán" userId="S::romina.passalacqua@cultura.gob.cl::e647419e-942a-4c91-9bc9-f82150dc703f" providerId="AD" clId="Web-{6D19A6C8-D223-53BE-E443-0B7E775F6508}" dt="2023-08-02T16:00:35.311" v="1817"/>
        <pc:sldMkLst>
          <pc:docMk/>
          <pc:sldMk cId="262155490" sldId="276"/>
        </pc:sldMkLst>
        <pc:spChg chg="mod">
          <ac:chgData name="Romina Passalacqua Farfán" userId="S::romina.passalacqua@cultura.gob.cl::e647419e-942a-4c91-9bc9-f82150dc703f" providerId="AD" clId="Web-{6D19A6C8-D223-53BE-E443-0B7E775F6508}" dt="2023-08-02T15:48:29.050" v="1697" actId="20577"/>
          <ac:spMkLst>
            <pc:docMk/>
            <pc:sldMk cId="262155490" sldId="276"/>
            <ac:spMk id="6" creationId="{00000000-0000-0000-0000-000000000000}"/>
          </ac:spMkLst>
        </pc:spChg>
        <pc:picChg chg="add del mod">
          <ac:chgData name="Romina Passalacqua Farfán" userId="S::romina.passalacqua@cultura.gob.cl::e647419e-942a-4c91-9bc9-f82150dc703f" providerId="AD" clId="Web-{6D19A6C8-D223-53BE-E443-0B7E775F6508}" dt="2023-08-02T15:49:17.786" v="1699"/>
          <ac:picMkLst>
            <pc:docMk/>
            <pc:sldMk cId="262155490" sldId="276"/>
            <ac:picMk id="2" creationId="{62511F83-C1B2-2E3D-AAC1-FFCA9C7C5A79}"/>
          </ac:picMkLst>
        </pc:picChg>
        <pc:picChg chg="add mod">
          <ac:chgData name="Romina Passalacqua Farfán" userId="S::romina.passalacqua@cultura.gob.cl::e647419e-942a-4c91-9bc9-f82150dc703f" providerId="AD" clId="Web-{6D19A6C8-D223-53BE-E443-0B7E775F6508}" dt="2023-08-02T15:49:34.786" v="1707" actId="1076"/>
          <ac:picMkLst>
            <pc:docMk/>
            <pc:sldMk cId="262155490" sldId="276"/>
            <ac:picMk id="3" creationId="{2B3CDA05-FEAD-E3A5-80DB-7AA1964DA0C7}"/>
          </ac:picMkLst>
        </pc:picChg>
      </pc:sldChg>
      <pc:sldChg chg="addSp delSp modSp add replId">
        <pc:chgData name="Romina Passalacqua Farfán" userId="S::romina.passalacqua@cultura.gob.cl::e647419e-942a-4c91-9bc9-f82150dc703f" providerId="AD" clId="Web-{6D19A6C8-D223-53BE-E443-0B7E775F6508}" dt="2023-08-02T16:00:33.374" v="1816" actId="1076"/>
        <pc:sldMkLst>
          <pc:docMk/>
          <pc:sldMk cId="3137618234" sldId="277"/>
        </pc:sldMkLst>
        <pc:spChg chg="mod">
          <ac:chgData name="Romina Passalacqua Farfán" userId="S::romina.passalacqua@cultura.gob.cl::e647419e-942a-4c91-9bc9-f82150dc703f" providerId="AD" clId="Web-{6D19A6C8-D223-53BE-E443-0B7E775F6508}" dt="2023-08-02T15:34:34.018" v="1470" actId="1076"/>
          <ac:spMkLst>
            <pc:docMk/>
            <pc:sldMk cId="3137618234" sldId="277"/>
            <ac:spMk id="12" creationId="{00000000-0000-0000-0000-000000000000}"/>
          </ac:spMkLst>
        </pc:spChg>
        <pc:picChg chg="add">
          <ac:chgData name="Romina Passalacqua Farfán" userId="S::romina.passalacqua@cultura.gob.cl::e647419e-942a-4c91-9bc9-f82150dc703f" providerId="AD" clId="Web-{6D19A6C8-D223-53BE-E443-0B7E775F6508}" dt="2023-08-02T16:00:30.983" v="1815"/>
          <ac:picMkLst>
            <pc:docMk/>
            <pc:sldMk cId="3137618234" sldId="277"/>
            <ac:picMk id="3" creationId="{DBFD2D90-6553-0642-C855-9490DC3D1A13}"/>
          </ac:picMkLst>
        </pc:picChg>
        <pc:picChg chg="del">
          <ac:chgData name="Romina Passalacqua Farfán" userId="S::romina.passalacqua@cultura.gob.cl::e647419e-942a-4c91-9bc9-f82150dc703f" providerId="AD" clId="Web-{6D19A6C8-D223-53BE-E443-0B7E775F6508}" dt="2023-08-02T15:34:31.284" v="1468"/>
          <ac:picMkLst>
            <pc:docMk/>
            <pc:sldMk cId="3137618234" sldId="277"/>
            <ac:picMk id="5" creationId="{00000000-0000-0000-0000-000000000000}"/>
          </ac:picMkLst>
        </pc:picChg>
        <pc:picChg chg="del">
          <ac:chgData name="Romina Passalacqua Farfán" userId="S::romina.passalacqua@cultura.gob.cl::e647419e-942a-4c91-9bc9-f82150dc703f" providerId="AD" clId="Web-{6D19A6C8-D223-53BE-E443-0B7E775F6508}" dt="2023-08-02T15:34:30.581" v="1467"/>
          <ac:picMkLst>
            <pc:docMk/>
            <pc:sldMk cId="3137618234" sldId="277"/>
            <ac:picMk id="7" creationId="{00000000-0000-0000-0000-000000000000}"/>
          </ac:picMkLst>
        </pc:picChg>
        <pc:picChg chg="del">
          <ac:chgData name="Romina Passalacqua Farfán" userId="S::romina.passalacqua@cultura.gob.cl::e647419e-942a-4c91-9bc9-f82150dc703f" providerId="AD" clId="Web-{6D19A6C8-D223-53BE-E443-0B7E775F6508}" dt="2023-08-02T15:34:28.753" v="1466"/>
          <ac:picMkLst>
            <pc:docMk/>
            <pc:sldMk cId="3137618234" sldId="277"/>
            <ac:picMk id="8" creationId="{00000000-0000-0000-0000-000000000000}"/>
          </ac:picMkLst>
        </pc:picChg>
        <pc:picChg chg="del">
          <ac:chgData name="Romina Passalacqua Farfán" userId="S::romina.passalacqua@cultura.gob.cl::e647419e-942a-4c91-9bc9-f82150dc703f" providerId="AD" clId="Web-{6D19A6C8-D223-53BE-E443-0B7E775F6508}" dt="2023-08-02T15:34:28.284" v="1465"/>
          <ac:picMkLst>
            <pc:docMk/>
            <pc:sldMk cId="3137618234" sldId="277"/>
            <ac:picMk id="9" creationId="{00000000-0000-0000-0000-000000000000}"/>
          </ac:picMkLst>
        </pc:picChg>
        <pc:picChg chg="mod">
          <ac:chgData name="Romina Passalacqua Farfán" userId="S::romina.passalacqua@cultura.gob.cl::e647419e-942a-4c91-9bc9-f82150dc703f" providerId="AD" clId="Web-{6D19A6C8-D223-53BE-E443-0B7E775F6508}" dt="2023-08-02T16:00:33.374" v="1816" actId="1076"/>
          <ac:picMkLst>
            <pc:docMk/>
            <pc:sldMk cId="3137618234" sldId="277"/>
            <ac:picMk id="10" creationId="{00000000-0000-0000-0000-000000000000}"/>
          </ac:picMkLst>
        </pc:picChg>
        <pc:picChg chg="del">
          <ac:chgData name="Romina Passalacqua Farfán" userId="S::romina.passalacqua@cultura.gob.cl::e647419e-942a-4c91-9bc9-f82150dc703f" providerId="AD" clId="Web-{6D19A6C8-D223-53BE-E443-0B7E775F6508}" dt="2023-08-02T15:34:31.721" v="1469"/>
          <ac:picMkLst>
            <pc:docMk/>
            <pc:sldMk cId="3137618234" sldId="277"/>
            <ac:picMk id="11" creationId="{00000000-0000-0000-0000-000000000000}"/>
          </ac:picMkLst>
        </pc:picChg>
      </pc:sldChg>
      <pc:sldChg chg="addSp modSp add replId">
        <pc:chgData name="Romina Passalacqua Farfán" userId="S::romina.passalacqua@cultura.gob.cl::e647419e-942a-4c91-9bc9-f82150dc703f" providerId="AD" clId="Web-{6D19A6C8-D223-53BE-E443-0B7E775F6508}" dt="2023-08-02T15:46:14.810" v="1676" actId="1076"/>
        <pc:sldMkLst>
          <pc:docMk/>
          <pc:sldMk cId="3131614351" sldId="278"/>
        </pc:sldMkLst>
        <pc:spChg chg="add mod">
          <ac:chgData name="Romina Passalacqua Farfán" userId="S::romina.passalacqua@cultura.gob.cl::e647419e-942a-4c91-9bc9-f82150dc703f" providerId="AD" clId="Web-{6D19A6C8-D223-53BE-E443-0B7E775F6508}" dt="2023-08-02T15:39:49.921" v="1550"/>
          <ac:spMkLst>
            <pc:docMk/>
            <pc:sldMk cId="3131614351" sldId="278"/>
            <ac:spMk id="2" creationId="{02CA73B7-1F89-A75A-0300-33AF500F6CEF}"/>
          </ac:spMkLst>
        </pc:spChg>
        <pc:spChg chg="add mod">
          <ac:chgData name="Romina Passalacqua Farfán" userId="S::romina.passalacqua@cultura.gob.cl::e647419e-942a-4c91-9bc9-f82150dc703f" providerId="AD" clId="Web-{6D19A6C8-D223-53BE-E443-0B7E775F6508}" dt="2023-08-02T15:39:54.749" v="1552"/>
          <ac:spMkLst>
            <pc:docMk/>
            <pc:sldMk cId="3131614351" sldId="278"/>
            <ac:spMk id="3" creationId="{C4EF5896-459D-A939-F58E-582293FAD2D0}"/>
          </ac:spMkLst>
        </pc:spChg>
        <pc:spChg chg="mod">
          <ac:chgData name="Romina Passalacqua Farfán" userId="S::romina.passalacqua@cultura.gob.cl::e647419e-942a-4c91-9bc9-f82150dc703f" providerId="AD" clId="Web-{6D19A6C8-D223-53BE-E443-0B7E775F6508}" dt="2023-08-02T15:39:32.514" v="1544" actId="20577"/>
          <ac:spMkLst>
            <pc:docMk/>
            <pc:sldMk cId="3131614351" sldId="278"/>
            <ac:spMk id="6" creationId="{00000000-0000-0000-0000-000000000000}"/>
          </ac:spMkLst>
        </pc:spChg>
        <pc:spChg chg="add mod">
          <ac:chgData name="Romina Passalacqua Farfán" userId="S::romina.passalacqua@cultura.gob.cl::e647419e-942a-4c91-9bc9-f82150dc703f" providerId="AD" clId="Web-{6D19A6C8-D223-53BE-E443-0B7E775F6508}" dt="2023-08-02T15:40:10.562" v="1555" actId="1076"/>
          <ac:spMkLst>
            <pc:docMk/>
            <pc:sldMk cId="3131614351" sldId="278"/>
            <ac:spMk id="7" creationId="{0E102812-12AD-36F0-2A72-100442766A4F}"/>
          </ac:spMkLst>
        </pc:spChg>
        <pc:spChg chg="add mod">
          <ac:chgData name="Romina Passalacqua Farfán" userId="S::romina.passalacqua@cultura.gob.cl::e647419e-942a-4c91-9bc9-f82150dc703f" providerId="AD" clId="Web-{6D19A6C8-D223-53BE-E443-0B7E775F6508}" dt="2023-08-02T15:40:22.703" v="1559" actId="1076"/>
          <ac:spMkLst>
            <pc:docMk/>
            <pc:sldMk cId="3131614351" sldId="278"/>
            <ac:spMk id="8" creationId="{1FE31F56-EC1B-F651-06AF-05FB0FE8864A}"/>
          </ac:spMkLst>
        </pc:spChg>
        <pc:spChg chg="add mod">
          <ac:chgData name="Romina Passalacqua Farfán" userId="S::romina.passalacqua@cultura.gob.cl::e647419e-942a-4c91-9bc9-f82150dc703f" providerId="AD" clId="Web-{6D19A6C8-D223-53BE-E443-0B7E775F6508}" dt="2023-08-02T15:46:14.810" v="1676" actId="1076"/>
          <ac:spMkLst>
            <pc:docMk/>
            <pc:sldMk cId="3131614351" sldId="278"/>
            <ac:spMk id="9" creationId="{062623BD-63D3-C6C9-EBE9-297367C455F8}"/>
          </ac:spMkLst>
        </pc:spChg>
      </pc:sldChg>
      <pc:sldChg chg="addSp delSp modSp add replId">
        <pc:chgData name="Romina Passalacqua Farfán" userId="S::romina.passalacqua@cultura.gob.cl::e647419e-942a-4c91-9bc9-f82150dc703f" providerId="AD" clId="Web-{6D19A6C8-D223-53BE-E443-0B7E775F6508}" dt="2023-08-02T16:10:56.350" v="2517" actId="20577"/>
        <pc:sldMkLst>
          <pc:docMk/>
          <pc:sldMk cId="1406630952" sldId="279"/>
        </pc:sldMkLst>
        <pc:spChg chg="add del mod">
          <ac:chgData name="Romina Passalacqua Farfán" userId="S::romina.passalacqua@cultura.gob.cl::e647419e-942a-4c91-9bc9-f82150dc703f" providerId="AD" clId="Web-{6D19A6C8-D223-53BE-E443-0B7E775F6508}" dt="2023-08-02T16:09:35.706" v="2492"/>
          <ac:spMkLst>
            <pc:docMk/>
            <pc:sldMk cId="1406630952" sldId="279"/>
            <ac:spMk id="2" creationId="{A68CFE1E-D4EE-C517-D88C-BF4E3812E283}"/>
          </ac:spMkLst>
        </pc:spChg>
        <pc:spChg chg="add mod">
          <ac:chgData name="Romina Passalacqua Farfán" userId="S::romina.passalacqua@cultura.gob.cl::e647419e-942a-4c91-9bc9-f82150dc703f" providerId="AD" clId="Web-{6D19A6C8-D223-53BE-E443-0B7E775F6508}" dt="2023-08-02T16:10:56.350" v="2517" actId="20577"/>
          <ac:spMkLst>
            <pc:docMk/>
            <pc:sldMk cId="1406630952" sldId="279"/>
            <ac:spMk id="7" creationId="{269C6E27-2277-2B5E-5051-D00331ACB939}"/>
          </ac:spMkLst>
        </pc:spChg>
        <pc:spChg chg="add mod">
          <ac:chgData name="Romina Passalacqua Farfán" userId="S::romina.passalacqua@cultura.gob.cl::e647419e-942a-4c91-9bc9-f82150dc703f" providerId="AD" clId="Web-{6D19A6C8-D223-53BE-E443-0B7E775F6508}" dt="2023-08-02T16:10:53.428" v="2515" actId="20577"/>
          <ac:spMkLst>
            <pc:docMk/>
            <pc:sldMk cId="1406630952" sldId="279"/>
            <ac:spMk id="8" creationId="{058EE17E-DD62-B7B7-1EAD-8C1B5E56D970}"/>
          </ac:spMkLst>
        </pc:spChg>
        <pc:spChg chg="mod">
          <ac:chgData name="Romina Passalacqua Farfán" userId="S::romina.passalacqua@cultura.gob.cl::e647419e-942a-4c91-9bc9-f82150dc703f" providerId="AD" clId="Web-{6D19A6C8-D223-53BE-E443-0B7E775F6508}" dt="2023-08-02T16:10:26.911" v="2508" actId="14100"/>
          <ac:spMkLst>
            <pc:docMk/>
            <pc:sldMk cId="1406630952" sldId="279"/>
            <ac:spMk id="9" creationId="{0D8F563E-1016-E230-57E9-B1538D81E90B}"/>
          </ac:spMkLst>
        </pc:spChg>
        <pc:spChg chg="mod">
          <ac:chgData name="Romina Passalacqua Farfán" userId="S::romina.passalacqua@cultura.gob.cl::e647419e-942a-4c91-9bc9-f82150dc703f" providerId="AD" clId="Web-{6D19A6C8-D223-53BE-E443-0B7E775F6508}" dt="2023-08-02T16:08:12.812" v="2462" actId="1076"/>
          <ac:spMkLst>
            <pc:docMk/>
            <pc:sldMk cId="1406630952" sldId="279"/>
            <ac:spMk id="13" creationId="{53E1B809-0A40-4175-2228-EBABE1A3DAF8}"/>
          </ac:spMkLst>
        </pc:spChg>
        <pc:spChg chg="mod">
          <ac:chgData name="Romina Passalacqua Farfán" userId="S::romina.passalacqua@cultura.gob.cl::e647419e-942a-4c91-9bc9-f82150dc703f" providerId="AD" clId="Web-{6D19A6C8-D223-53BE-E443-0B7E775F6508}" dt="2023-08-02T16:08:17.313" v="2463" actId="1076"/>
          <ac:spMkLst>
            <pc:docMk/>
            <pc:sldMk cId="1406630952" sldId="279"/>
            <ac:spMk id="14" creationId="{84FF3ED9-2E33-A706-3A6C-8AD4010562AC}"/>
          </ac:spMkLst>
        </pc:spChg>
        <pc:spChg chg="mod">
          <ac:chgData name="Romina Passalacqua Farfán" userId="S::romina.passalacqua@cultura.gob.cl::e647419e-942a-4c91-9bc9-f82150dc703f" providerId="AD" clId="Web-{6D19A6C8-D223-53BE-E443-0B7E775F6508}" dt="2023-08-02T16:09:45.597" v="2494" actId="1076"/>
          <ac:spMkLst>
            <pc:docMk/>
            <pc:sldMk cId="1406630952" sldId="279"/>
            <ac:spMk id="15" creationId="{F2354DA8-94DD-ADA3-B87D-112A20914A27}"/>
          </ac:spMkLst>
        </pc:spChg>
        <pc:spChg chg="mod">
          <ac:chgData name="Romina Passalacqua Farfán" userId="S::romina.passalacqua@cultura.gob.cl::e647419e-942a-4c91-9bc9-f82150dc703f" providerId="AD" clId="Web-{6D19A6C8-D223-53BE-E443-0B7E775F6508}" dt="2023-08-02T16:09:40.863" v="2493" actId="1076"/>
          <ac:spMkLst>
            <pc:docMk/>
            <pc:sldMk cId="1406630952" sldId="279"/>
            <ac:spMk id="16" creationId="{3C83D4F1-5790-4CA6-49F1-58D0B67DB59C}"/>
          </ac:spMkLst>
        </pc:spChg>
        <pc:spChg chg="mod">
          <ac:chgData name="Romina Passalacqua Farfán" userId="S::romina.passalacqua@cultura.gob.cl::e647419e-942a-4c91-9bc9-f82150dc703f" providerId="AD" clId="Web-{6D19A6C8-D223-53BE-E443-0B7E775F6508}" dt="2023-08-02T16:08:19.953" v="2464" actId="1076"/>
          <ac:spMkLst>
            <pc:docMk/>
            <pc:sldMk cId="1406630952" sldId="279"/>
            <ac:spMk id="17" creationId="{D247DD88-9236-A464-0C01-C5BD0B0F8C41}"/>
          </ac:spMkLst>
        </pc:spChg>
        <pc:spChg chg="mod">
          <ac:chgData name="Romina Passalacqua Farfán" userId="S::romina.passalacqua@cultura.gob.cl::e647419e-942a-4c91-9bc9-f82150dc703f" providerId="AD" clId="Web-{6D19A6C8-D223-53BE-E443-0B7E775F6508}" dt="2023-08-02T16:09:48.597" v="2495" actId="1076"/>
          <ac:spMkLst>
            <pc:docMk/>
            <pc:sldMk cId="1406630952" sldId="279"/>
            <ac:spMk id="18" creationId="{92E1D969-0B8A-6DAC-467B-EB7A053C7326}"/>
          </ac:spMkLst>
        </pc:spChg>
      </pc:sldChg>
      <pc:sldChg chg="add replId">
        <pc:chgData name="Romina Passalacqua Farfán" userId="S::romina.passalacqua@cultura.gob.cl::e647419e-942a-4c91-9bc9-f82150dc703f" providerId="AD" clId="Web-{6D19A6C8-D223-53BE-E443-0B7E775F6508}" dt="2023-08-02T15:56:30.521" v="1796"/>
        <pc:sldMkLst>
          <pc:docMk/>
          <pc:sldMk cId="2993495592" sldId="280"/>
        </pc:sldMkLst>
      </pc:sldChg>
      <pc:sldChg chg="addSp delSp modSp add">
        <pc:chgData name="Romina Passalacqua Farfán" userId="S::romina.passalacqua@cultura.gob.cl::e647419e-942a-4c91-9bc9-f82150dc703f" providerId="AD" clId="Web-{6D19A6C8-D223-53BE-E443-0B7E775F6508}" dt="2023-08-02T16:06:31.512" v="2441"/>
        <pc:sldMkLst>
          <pc:docMk/>
          <pc:sldMk cId="2921168632" sldId="281"/>
        </pc:sldMkLst>
        <pc:spChg chg="del">
          <ac:chgData name="Romina Passalacqua Farfán" userId="S::romina.passalacqua@cultura.gob.cl::e647419e-942a-4c91-9bc9-f82150dc703f" providerId="AD" clId="Web-{6D19A6C8-D223-53BE-E443-0B7E775F6508}" dt="2023-08-02T16:03:39.287" v="1822"/>
          <ac:spMkLst>
            <pc:docMk/>
            <pc:sldMk cId="2921168632" sldId="281"/>
            <ac:spMk id="6" creationId="{00000000-0000-0000-0000-000000000000}"/>
          </ac:spMkLst>
        </pc:spChg>
        <pc:spChg chg="add">
          <ac:chgData name="Romina Passalacqua Farfán" userId="S::romina.passalacqua@cultura.gob.cl::e647419e-942a-4c91-9bc9-f82150dc703f" providerId="AD" clId="Web-{6D19A6C8-D223-53BE-E443-0B7E775F6508}" dt="2023-08-02T16:03:37.318" v="1821"/>
          <ac:spMkLst>
            <pc:docMk/>
            <pc:sldMk cId="2921168632" sldId="281"/>
            <ac:spMk id="7" creationId="{A01FC5F2-8694-93A4-16E6-8D904C2ED750}"/>
          </ac:spMkLst>
        </pc:spChg>
        <pc:graphicFrameChg chg="mod modGraphic">
          <ac:chgData name="Romina Passalacqua Farfán" userId="S::romina.passalacqua@cultura.gob.cl::e647419e-942a-4c91-9bc9-f82150dc703f" providerId="AD" clId="Web-{6D19A6C8-D223-53BE-E443-0B7E775F6508}" dt="2023-08-02T16:06:31.512" v="2441"/>
          <ac:graphicFrameMkLst>
            <pc:docMk/>
            <pc:sldMk cId="2921168632" sldId="281"/>
            <ac:graphicFrameMk id="2" creationId="{00000000-0000-0000-0000-000000000000}"/>
          </ac:graphicFrameMkLst>
        </pc:graphicFrameChg>
      </pc:sldChg>
      <pc:sldMasterChg chg="add addSldLayout">
        <pc:chgData name="Romina Passalacqua Farfán" userId="S::romina.passalacqua@cultura.gob.cl::e647419e-942a-4c91-9bc9-f82150dc703f" providerId="AD" clId="Web-{6D19A6C8-D223-53BE-E443-0B7E775F6508}" dt="2023-08-02T15:16:18.353" v="650"/>
        <pc:sldMasterMkLst>
          <pc:docMk/>
          <pc:sldMasterMk cId="3360441978" sldId="2147483672"/>
        </pc:sldMasterMkLst>
        <pc:sldLayoutChg chg="add">
          <pc:chgData name="Romina Passalacqua Farfán" userId="S::romina.passalacqua@cultura.gob.cl::e647419e-942a-4c91-9bc9-f82150dc703f" providerId="AD" clId="Web-{6D19A6C8-D223-53BE-E443-0B7E775F6508}" dt="2023-08-02T15:16:18.353" v="650"/>
          <pc:sldLayoutMkLst>
            <pc:docMk/>
            <pc:sldMasterMk cId="3360441978" sldId="2147483672"/>
            <pc:sldLayoutMk cId="842407129" sldId="2147483673"/>
          </pc:sldLayoutMkLst>
        </pc:sldLayoutChg>
        <pc:sldLayoutChg chg="add">
          <pc:chgData name="Romina Passalacqua Farfán" userId="S::romina.passalacqua@cultura.gob.cl::e647419e-942a-4c91-9bc9-f82150dc703f" providerId="AD" clId="Web-{6D19A6C8-D223-53BE-E443-0B7E775F6508}" dt="2023-08-02T15:16:18.353" v="650"/>
          <pc:sldLayoutMkLst>
            <pc:docMk/>
            <pc:sldMasterMk cId="3360441978" sldId="2147483672"/>
            <pc:sldLayoutMk cId="1807587848" sldId="2147483674"/>
          </pc:sldLayoutMkLst>
        </pc:sldLayoutChg>
        <pc:sldLayoutChg chg="add">
          <pc:chgData name="Romina Passalacqua Farfán" userId="S::romina.passalacqua@cultura.gob.cl::e647419e-942a-4c91-9bc9-f82150dc703f" providerId="AD" clId="Web-{6D19A6C8-D223-53BE-E443-0B7E775F6508}" dt="2023-08-02T15:16:18.353" v="650"/>
          <pc:sldLayoutMkLst>
            <pc:docMk/>
            <pc:sldMasterMk cId="3360441978" sldId="2147483672"/>
            <pc:sldLayoutMk cId="4200644522" sldId="2147483675"/>
          </pc:sldLayoutMkLst>
        </pc:sldLayoutChg>
        <pc:sldLayoutChg chg="add">
          <pc:chgData name="Romina Passalacqua Farfán" userId="S::romina.passalacqua@cultura.gob.cl::e647419e-942a-4c91-9bc9-f82150dc703f" providerId="AD" clId="Web-{6D19A6C8-D223-53BE-E443-0B7E775F6508}" dt="2023-08-02T15:16:18.353" v="650"/>
          <pc:sldLayoutMkLst>
            <pc:docMk/>
            <pc:sldMasterMk cId="3360441978" sldId="2147483672"/>
            <pc:sldLayoutMk cId="468968954" sldId="2147483676"/>
          </pc:sldLayoutMkLst>
        </pc:sldLayoutChg>
        <pc:sldLayoutChg chg="add">
          <pc:chgData name="Romina Passalacqua Farfán" userId="S::romina.passalacqua@cultura.gob.cl::e647419e-942a-4c91-9bc9-f82150dc703f" providerId="AD" clId="Web-{6D19A6C8-D223-53BE-E443-0B7E775F6508}" dt="2023-08-02T15:16:18.353" v="650"/>
          <pc:sldLayoutMkLst>
            <pc:docMk/>
            <pc:sldMasterMk cId="3360441978" sldId="2147483672"/>
            <pc:sldLayoutMk cId="794326316" sldId="2147483677"/>
          </pc:sldLayoutMkLst>
        </pc:sldLayoutChg>
        <pc:sldLayoutChg chg="add">
          <pc:chgData name="Romina Passalacqua Farfán" userId="S::romina.passalacqua@cultura.gob.cl::e647419e-942a-4c91-9bc9-f82150dc703f" providerId="AD" clId="Web-{6D19A6C8-D223-53BE-E443-0B7E775F6508}" dt="2023-08-02T15:16:18.353" v="650"/>
          <pc:sldLayoutMkLst>
            <pc:docMk/>
            <pc:sldMasterMk cId="3360441978" sldId="2147483672"/>
            <pc:sldLayoutMk cId="3583433240" sldId="2147483678"/>
          </pc:sldLayoutMkLst>
        </pc:sldLayoutChg>
        <pc:sldLayoutChg chg="add">
          <pc:chgData name="Romina Passalacqua Farfán" userId="S::romina.passalacqua@cultura.gob.cl::e647419e-942a-4c91-9bc9-f82150dc703f" providerId="AD" clId="Web-{6D19A6C8-D223-53BE-E443-0B7E775F6508}" dt="2023-08-02T15:16:18.353" v="650"/>
          <pc:sldLayoutMkLst>
            <pc:docMk/>
            <pc:sldMasterMk cId="3360441978" sldId="2147483672"/>
            <pc:sldLayoutMk cId="2436767728" sldId="2147483679"/>
          </pc:sldLayoutMkLst>
        </pc:sldLayoutChg>
        <pc:sldLayoutChg chg="add">
          <pc:chgData name="Romina Passalacqua Farfán" userId="S::romina.passalacqua@cultura.gob.cl::e647419e-942a-4c91-9bc9-f82150dc703f" providerId="AD" clId="Web-{6D19A6C8-D223-53BE-E443-0B7E775F6508}" dt="2023-08-02T15:16:18.353" v="650"/>
          <pc:sldLayoutMkLst>
            <pc:docMk/>
            <pc:sldMasterMk cId="3360441978" sldId="2147483672"/>
            <pc:sldLayoutMk cId="3540381012" sldId="2147483680"/>
          </pc:sldLayoutMkLst>
        </pc:sldLayoutChg>
        <pc:sldLayoutChg chg="add">
          <pc:chgData name="Romina Passalacqua Farfán" userId="S::romina.passalacqua@cultura.gob.cl::e647419e-942a-4c91-9bc9-f82150dc703f" providerId="AD" clId="Web-{6D19A6C8-D223-53BE-E443-0B7E775F6508}" dt="2023-08-02T15:16:18.353" v="650"/>
          <pc:sldLayoutMkLst>
            <pc:docMk/>
            <pc:sldMasterMk cId="3360441978" sldId="2147483672"/>
            <pc:sldLayoutMk cId="1416546634" sldId="2147483681"/>
          </pc:sldLayoutMkLst>
        </pc:sldLayoutChg>
        <pc:sldLayoutChg chg="add">
          <pc:chgData name="Romina Passalacqua Farfán" userId="S::romina.passalacqua@cultura.gob.cl::e647419e-942a-4c91-9bc9-f82150dc703f" providerId="AD" clId="Web-{6D19A6C8-D223-53BE-E443-0B7E775F6508}" dt="2023-08-02T15:16:18.353" v="650"/>
          <pc:sldLayoutMkLst>
            <pc:docMk/>
            <pc:sldMasterMk cId="3360441978" sldId="2147483672"/>
            <pc:sldLayoutMk cId="1653461075" sldId="2147483682"/>
          </pc:sldLayoutMkLst>
        </pc:sldLayoutChg>
        <pc:sldLayoutChg chg="add">
          <pc:chgData name="Romina Passalacqua Farfán" userId="S::romina.passalacqua@cultura.gob.cl::e647419e-942a-4c91-9bc9-f82150dc703f" providerId="AD" clId="Web-{6D19A6C8-D223-53BE-E443-0B7E775F6508}" dt="2023-08-02T15:16:18.353" v="650"/>
          <pc:sldLayoutMkLst>
            <pc:docMk/>
            <pc:sldMasterMk cId="3360441978" sldId="2147483672"/>
            <pc:sldLayoutMk cId="387150988" sldId="2147483683"/>
          </pc:sldLayoutMkLst>
        </pc:sldLayoutChg>
      </pc:sldMasterChg>
    </pc:docChg>
  </pc:docChgLst>
  <pc:docChgLst>
    <pc:chgData name="Gloria Cadican Varas" userId="S::gloria.cadican@cultura.gob.cl::a1e69cfc-5010-4394-b4c2-2d1dbb7d6c60" providerId="AD" clId="Web-{FA5A9436-ADBC-A003-97F3-E7E39533D6D6}"/>
    <pc:docChg chg="addSld delSld modSld">
      <pc:chgData name="Gloria Cadican Varas" userId="S::gloria.cadican@cultura.gob.cl::a1e69cfc-5010-4394-b4c2-2d1dbb7d6c60" providerId="AD" clId="Web-{FA5A9436-ADBC-A003-97F3-E7E39533D6D6}" dt="2023-08-02T19:21:36.512" v="1141" actId="1076"/>
      <pc:docMkLst>
        <pc:docMk/>
      </pc:docMkLst>
      <pc:sldChg chg="addSp delSp modSp">
        <pc:chgData name="Gloria Cadican Varas" userId="S::gloria.cadican@cultura.gob.cl::a1e69cfc-5010-4394-b4c2-2d1dbb7d6c60" providerId="AD" clId="Web-{FA5A9436-ADBC-A003-97F3-E7E39533D6D6}" dt="2023-08-02T16:36:39.846" v="64" actId="1076"/>
        <pc:sldMkLst>
          <pc:docMk/>
          <pc:sldMk cId="1255411951" sldId="268"/>
        </pc:sldMkLst>
        <pc:spChg chg="add mod">
          <ac:chgData name="Gloria Cadican Varas" userId="S::gloria.cadican@cultura.gob.cl::a1e69cfc-5010-4394-b4c2-2d1dbb7d6c60" providerId="AD" clId="Web-{FA5A9436-ADBC-A003-97F3-E7E39533D6D6}" dt="2023-08-02T16:36:25.095" v="63"/>
          <ac:spMkLst>
            <pc:docMk/>
            <pc:sldMk cId="1255411951" sldId="268"/>
            <ac:spMk id="2" creationId="{162C5354-009C-AED0-6553-CC99AABEAADB}"/>
          </ac:spMkLst>
        </pc:spChg>
        <pc:spChg chg="mod">
          <ac:chgData name="Gloria Cadican Varas" userId="S::gloria.cadican@cultura.gob.cl::a1e69cfc-5010-4394-b4c2-2d1dbb7d6c60" providerId="AD" clId="Web-{FA5A9436-ADBC-A003-97F3-E7E39533D6D6}" dt="2023-08-02T16:27:36.820" v="25" actId="1076"/>
          <ac:spMkLst>
            <pc:docMk/>
            <pc:sldMk cId="1255411951" sldId="268"/>
            <ac:spMk id="6" creationId="{00000000-0000-0000-0000-000000000000}"/>
          </ac:spMkLst>
        </pc:spChg>
        <pc:spChg chg="del mod">
          <ac:chgData name="Gloria Cadican Varas" userId="S::gloria.cadican@cultura.gob.cl::a1e69cfc-5010-4394-b4c2-2d1dbb7d6c60" providerId="AD" clId="Web-{FA5A9436-ADBC-A003-97F3-E7E39533D6D6}" dt="2023-08-02T16:27:26.069" v="23"/>
          <ac:spMkLst>
            <pc:docMk/>
            <pc:sldMk cId="1255411951" sldId="268"/>
            <ac:spMk id="9" creationId="{3B5657E9-0D53-BAA2-BA21-754966F04AF8}"/>
          </ac:spMkLst>
        </pc:spChg>
        <pc:picChg chg="mod">
          <ac:chgData name="Gloria Cadican Varas" userId="S::gloria.cadican@cultura.gob.cl::a1e69cfc-5010-4394-b4c2-2d1dbb7d6c60" providerId="AD" clId="Web-{FA5A9436-ADBC-A003-97F3-E7E39533D6D6}" dt="2023-08-02T16:25:03.902" v="7" actId="14100"/>
          <ac:picMkLst>
            <pc:docMk/>
            <pc:sldMk cId="1255411951" sldId="268"/>
            <ac:picMk id="3" creationId="{83274359-231B-A6BD-961E-0C3A86D6D6C1}"/>
          </ac:picMkLst>
        </pc:picChg>
        <pc:picChg chg="mod">
          <ac:chgData name="Gloria Cadican Varas" userId="S::gloria.cadican@cultura.gob.cl::a1e69cfc-5010-4394-b4c2-2d1dbb7d6c60" providerId="AD" clId="Web-{FA5A9436-ADBC-A003-97F3-E7E39533D6D6}" dt="2023-08-02T16:36:39.846" v="64" actId="1076"/>
          <ac:picMkLst>
            <pc:docMk/>
            <pc:sldMk cId="1255411951" sldId="268"/>
            <ac:picMk id="8" creationId="{920E50B3-A83E-C88B-1643-2DAD67E888DA}"/>
          </ac:picMkLst>
        </pc:picChg>
      </pc:sldChg>
      <pc:sldChg chg="del">
        <pc:chgData name="Gloria Cadican Varas" userId="S::gloria.cadican@cultura.gob.cl::a1e69cfc-5010-4394-b4c2-2d1dbb7d6c60" providerId="AD" clId="Web-{FA5A9436-ADBC-A003-97F3-E7E39533D6D6}" dt="2023-08-02T16:56:32.155" v="366"/>
        <pc:sldMkLst>
          <pc:docMk/>
          <pc:sldMk cId="302645093" sldId="269"/>
        </pc:sldMkLst>
      </pc:sldChg>
      <pc:sldChg chg="addSp modSp">
        <pc:chgData name="Gloria Cadican Varas" userId="S::gloria.cadican@cultura.gob.cl::a1e69cfc-5010-4394-b4c2-2d1dbb7d6c60" providerId="AD" clId="Web-{FA5A9436-ADBC-A003-97F3-E7E39533D6D6}" dt="2023-08-02T17:12:41.556" v="1105" actId="20577"/>
        <pc:sldMkLst>
          <pc:docMk/>
          <pc:sldMk cId="1406630952" sldId="279"/>
        </pc:sldMkLst>
        <pc:spChg chg="add mod">
          <ac:chgData name="Gloria Cadican Varas" userId="S::gloria.cadican@cultura.gob.cl::a1e69cfc-5010-4394-b4c2-2d1dbb7d6c60" providerId="AD" clId="Web-{FA5A9436-ADBC-A003-97F3-E7E39533D6D6}" dt="2023-08-02T17:12:41.556" v="1105" actId="20577"/>
          <ac:spMkLst>
            <pc:docMk/>
            <pc:sldMk cId="1406630952" sldId="279"/>
            <ac:spMk id="2" creationId="{5BE96B00-9CA9-5623-A3DC-2CF553BE368E}"/>
          </ac:spMkLst>
        </pc:spChg>
      </pc:sldChg>
      <pc:sldChg chg="addSp delSp modSp">
        <pc:chgData name="Gloria Cadican Varas" userId="S::gloria.cadican@cultura.gob.cl::a1e69cfc-5010-4394-b4c2-2d1dbb7d6c60" providerId="AD" clId="Web-{FA5A9436-ADBC-A003-97F3-E7E39533D6D6}" dt="2023-08-02T17:16:56.403" v="1139"/>
        <pc:sldMkLst>
          <pc:docMk/>
          <pc:sldMk cId="2921168632" sldId="281"/>
        </pc:sldMkLst>
        <pc:graphicFrameChg chg="mod modGraphic">
          <ac:chgData name="Gloria Cadican Varas" userId="S::gloria.cadican@cultura.gob.cl::a1e69cfc-5010-4394-b4c2-2d1dbb7d6c60" providerId="AD" clId="Web-{FA5A9436-ADBC-A003-97F3-E7E39533D6D6}" dt="2023-08-02T17:16:56.403" v="1139"/>
          <ac:graphicFrameMkLst>
            <pc:docMk/>
            <pc:sldMk cId="2921168632" sldId="281"/>
            <ac:graphicFrameMk id="2" creationId="{00000000-0000-0000-0000-000000000000}"/>
          </ac:graphicFrameMkLst>
        </pc:graphicFrameChg>
        <pc:graphicFrameChg chg="add del mod">
          <ac:chgData name="Gloria Cadican Varas" userId="S::gloria.cadican@cultura.gob.cl::a1e69cfc-5010-4394-b4c2-2d1dbb7d6c60" providerId="AD" clId="Web-{FA5A9436-ADBC-A003-97F3-E7E39533D6D6}" dt="2023-08-02T16:15:02.044" v="2"/>
          <ac:graphicFrameMkLst>
            <pc:docMk/>
            <pc:sldMk cId="2921168632" sldId="281"/>
            <ac:graphicFrameMk id="6" creationId="{1EAC1405-52C1-D769-EB43-C0FA97DA3ECC}"/>
          </ac:graphicFrameMkLst>
        </pc:graphicFrameChg>
        <pc:picChg chg="del">
          <ac:chgData name="Gloria Cadican Varas" userId="S::gloria.cadican@cultura.gob.cl::a1e69cfc-5010-4394-b4c2-2d1dbb7d6c60" providerId="AD" clId="Web-{FA5A9436-ADBC-A003-97F3-E7E39533D6D6}" dt="2023-08-02T16:14:51.418" v="1"/>
          <ac:picMkLst>
            <pc:docMk/>
            <pc:sldMk cId="2921168632" sldId="281"/>
            <ac:picMk id="4" creationId="{00000000-0000-0000-0000-000000000000}"/>
          </ac:picMkLst>
        </pc:picChg>
      </pc:sldChg>
      <pc:sldChg chg="addSp delSp modSp del">
        <pc:chgData name="Gloria Cadican Varas" userId="S::gloria.cadican@cultura.gob.cl::a1e69cfc-5010-4394-b4c2-2d1dbb7d6c60" providerId="AD" clId="Web-{FA5A9436-ADBC-A003-97F3-E7E39533D6D6}" dt="2023-08-02T16:56:26.576" v="365"/>
        <pc:sldMkLst>
          <pc:docMk/>
          <pc:sldMk cId="150673203" sldId="283"/>
        </pc:sldMkLst>
        <pc:spChg chg="mod">
          <ac:chgData name="Gloria Cadican Varas" userId="S::gloria.cadican@cultura.gob.cl::a1e69cfc-5010-4394-b4c2-2d1dbb7d6c60" providerId="AD" clId="Web-{FA5A9436-ADBC-A003-97F3-E7E39533D6D6}" dt="2023-08-02T16:48:05.101" v="261" actId="14100"/>
          <ac:spMkLst>
            <pc:docMk/>
            <pc:sldMk cId="150673203" sldId="283"/>
            <ac:spMk id="2" creationId="{162C5354-009C-AED0-6553-CC99AABEAADB}"/>
          </ac:spMkLst>
        </pc:spChg>
        <pc:spChg chg="mod">
          <ac:chgData name="Gloria Cadican Varas" userId="S::gloria.cadican@cultura.gob.cl::a1e69cfc-5010-4394-b4c2-2d1dbb7d6c60" providerId="AD" clId="Web-{FA5A9436-ADBC-A003-97F3-E7E39533D6D6}" dt="2023-08-02T16:38:15.884" v="68" actId="1076"/>
          <ac:spMkLst>
            <pc:docMk/>
            <pc:sldMk cId="150673203" sldId="283"/>
            <ac:spMk id="6" creationId="{00000000-0000-0000-0000-000000000000}"/>
          </ac:spMkLst>
        </pc:spChg>
        <pc:spChg chg="mod">
          <ac:chgData name="Gloria Cadican Varas" userId="S::gloria.cadican@cultura.gob.cl::a1e69cfc-5010-4394-b4c2-2d1dbb7d6c60" providerId="AD" clId="Web-{FA5A9436-ADBC-A003-97F3-E7E39533D6D6}" dt="2023-08-02T16:46:47.611" v="200" actId="20577"/>
          <ac:spMkLst>
            <pc:docMk/>
            <pc:sldMk cId="150673203" sldId="283"/>
            <ac:spMk id="9" creationId="{3B5657E9-0D53-BAA2-BA21-754966F04AF8}"/>
          </ac:spMkLst>
        </pc:spChg>
        <pc:graphicFrameChg chg="add del mod">
          <ac:chgData name="Gloria Cadican Varas" userId="S::gloria.cadican@cultura.gob.cl::a1e69cfc-5010-4394-b4c2-2d1dbb7d6c60" providerId="AD" clId="Web-{FA5A9436-ADBC-A003-97F3-E7E39533D6D6}" dt="2023-08-02T16:41:33.930" v="123"/>
          <ac:graphicFrameMkLst>
            <pc:docMk/>
            <pc:sldMk cId="150673203" sldId="283"/>
            <ac:graphicFrameMk id="10" creationId="{20169A4C-07D8-49CE-5DA5-6DE1F94E67BD}"/>
          </ac:graphicFrameMkLst>
        </pc:graphicFrameChg>
        <pc:graphicFrameChg chg="add del mod">
          <ac:chgData name="Gloria Cadican Varas" userId="S::gloria.cadican@cultura.gob.cl::a1e69cfc-5010-4394-b4c2-2d1dbb7d6c60" providerId="AD" clId="Web-{FA5A9436-ADBC-A003-97F3-E7E39533D6D6}" dt="2023-08-02T16:42:07.339" v="126"/>
          <ac:graphicFrameMkLst>
            <pc:docMk/>
            <pc:sldMk cId="150673203" sldId="283"/>
            <ac:graphicFrameMk id="11" creationId="{9329ED54-8F60-A7D0-7D27-A935AE5E00FA}"/>
          </ac:graphicFrameMkLst>
        </pc:graphicFrameChg>
        <pc:graphicFrameChg chg="add del mod modGraphic">
          <ac:chgData name="Gloria Cadican Varas" userId="S::gloria.cadican@cultura.gob.cl::a1e69cfc-5010-4394-b4c2-2d1dbb7d6c60" providerId="AD" clId="Web-{FA5A9436-ADBC-A003-97F3-E7E39533D6D6}" dt="2023-08-02T16:43:27.345" v="130"/>
          <ac:graphicFrameMkLst>
            <pc:docMk/>
            <pc:sldMk cId="150673203" sldId="283"/>
            <ac:graphicFrameMk id="13" creationId="{2991EF67-4A4C-C589-D7EE-E39E494C222F}"/>
          </ac:graphicFrameMkLst>
        </pc:graphicFrameChg>
        <pc:graphicFrameChg chg="add del mod modGraphic">
          <ac:chgData name="Gloria Cadican Varas" userId="S::gloria.cadican@cultura.gob.cl::a1e69cfc-5010-4394-b4c2-2d1dbb7d6c60" providerId="AD" clId="Web-{FA5A9436-ADBC-A003-97F3-E7E39533D6D6}" dt="2023-08-02T16:48:12.664" v="262"/>
          <ac:graphicFrameMkLst>
            <pc:docMk/>
            <pc:sldMk cId="150673203" sldId="283"/>
            <ac:graphicFrameMk id="15" creationId="{7404717B-8C1C-A89D-8DC6-9096AE95CF4D}"/>
          </ac:graphicFrameMkLst>
        </pc:graphicFrameChg>
      </pc:sldChg>
      <pc:sldChg chg="addSp modSp add">
        <pc:chgData name="Gloria Cadican Varas" userId="S::gloria.cadican@cultura.gob.cl::a1e69cfc-5010-4394-b4c2-2d1dbb7d6c60" providerId="AD" clId="Web-{FA5A9436-ADBC-A003-97F3-E7E39533D6D6}" dt="2023-08-02T16:56:02.809" v="364" actId="20577"/>
        <pc:sldMkLst>
          <pc:docMk/>
          <pc:sldMk cId="3561604169" sldId="284"/>
        </pc:sldMkLst>
        <pc:spChg chg="add mod">
          <ac:chgData name="Gloria Cadican Varas" userId="S::gloria.cadican@cultura.gob.cl::a1e69cfc-5010-4394-b4c2-2d1dbb7d6c60" providerId="AD" clId="Web-{FA5A9436-ADBC-A003-97F3-E7E39533D6D6}" dt="2023-08-02T16:53:53.440" v="351" actId="20577"/>
          <ac:spMkLst>
            <pc:docMk/>
            <pc:sldMk cId="3561604169" sldId="284"/>
            <ac:spMk id="3" creationId="{8FD01D46-5AB2-82AE-5CB8-F646B1D2867D}"/>
          </ac:spMkLst>
        </pc:spChg>
        <pc:spChg chg="mod">
          <ac:chgData name="Gloria Cadican Varas" userId="S::gloria.cadican@cultura.gob.cl::a1e69cfc-5010-4394-b4c2-2d1dbb7d6c60" providerId="AD" clId="Web-{FA5A9436-ADBC-A003-97F3-E7E39533D6D6}" dt="2023-08-02T16:53:29.547" v="342" actId="1076"/>
          <ac:spMkLst>
            <pc:docMk/>
            <pc:sldMk cId="3561604169" sldId="284"/>
            <ac:spMk id="6" creationId="{00000000-0000-0000-0000-000000000000}"/>
          </ac:spMkLst>
        </pc:spChg>
        <pc:spChg chg="add mod">
          <ac:chgData name="Gloria Cadican Varas" userId="S::gloria.cadican@cultura.gob.cl::a1e69cfc-5010-4394-b4c2-2d1dbb7d6c60" providerId="AD" clId="Web-{FA5A9436-ADBC-A003-97F3-E7E39533D6D6}" dt="2023-08-02T16:56:02.809" v="364" actId="20577"/>
          <ac:spMkLst>
            <pc:docMk/>
            <pc:sldMk cId="3561604169" sldId="284"/>
            <ac:spMk id="7" creationId="{653B8E62-4806-9008-A31E-4BA056654A02}"/>
          </ac:spMkLst>
        </pc:spChg>
        <pc:graphicFrameChg chg="mod modGraphic">
          <ac:chgData name="Gloria Cadican Varas" userId="S::gloria.cadican@cultura.gob.cl::a1e69cfc-5010-4394-b4c2-2d1dbb7d6c60" providerId="AD" clId="Web-{FA5A9436-ADBC-A003-97F3-E7E39533D6D6}" dt="2023-08-02T16:53:23.109" v="341" actId="1076"/>
          <ac:graphicFrameMkLst>
            <pc:docMk/>
            <pc:sldMk cId="3561604169" sldId="284"/>
            <ac:graphicFrameMk id="2" creationId="{00000000-0000-0000-0000-000000000000}"/>
          </ac:graphicFrameMkLst>
        </pc:graphicFrameChg>
      </pc:sldChg>
      <pc:sldChg chg="modSp">
        <pc:chgData name="Gloria Cadican Varas" userId="S::gloria.cadican@cultura.gob.cl::a1e69cfc-5010-4394-b4c2-2d1dbb7d6c60" providerId="AD" clId="Web-{FA5A9436-ADBC-A003-97F3-E7E39533D6D6}" dt="2023-08-02T19:21:36.512" v="1141" actId="1076"/>
        <pc:sldMkLst>
          <pc:docMk/>
          <pc:sldMk cId="2529900176" sldId="291"/>
        </pc:sldMkLst>
        <pc:spChg chg="mod">
          <ac:chgData name="Gloria Cadican Varas" userId="S::gloria.cadican@cultura.gob.cl::a1e69cfc-5010-4394-b4c2-2d1dbb7d6c60" providerId="AD" clId="Web-{FA5A9436-ADBC-A003-97F3-E7E39533D6D6}" dt="2023-08-02T19:21:30.840" v="1140" actId="1076"/>
          <ac:spMkLst>
            <pc:docMk/>
            <pc:sldMk cId="2529900176" sldId="291"/>
            <ac:spMk id="3" creationId="{EEB50563-ED43-7B45-C898-8B15EB12BD07}"/>
          </ac:spMkLst>
        </pc:spChg>
        <pc:graphicFrameChg chg="mod">
          <ac:chgData name="Gloria Cadican Varas" userId="S::gloria.cadican@cultura.gob.cl::a1e69cfc-5010-4394-b4c2-2d1dbb7d6c60" providerId="AD" clId="Web-{FA5A9436-ADBC-A003-97F3-E7E39533D6D6}" dt="2023-08-02T19:21:36.512" v="1141" actId="1076"/>
          <ac:graphicFrameMkLst>
            <pc:docMk/>
            <pc:sldMk cId="2529900176" sldId="291"/>
            <ac:graphicFrameMk id="8" creationId="{095D901F-A6F5-D7A4-E670-31D959974759}"/>
          </ac:graphicFrameMkLst>
        </pc:graphicFrameChg>
      </pc:sldChg>
    </pc:docChg>
  </pc:docChgLst>
  <pc:docChgLst>
    <pc:chgData name="Gloria Cadican Varas" userId="S::gloria.cadican@cultura.gob.cl::a1e69cfc-5010-4394-b4c2-2d1dbb7d6c60" providerId="AD" clId="Web-{D3417A38-3654-BF25-CB0E-92248667C91C}"/>
    <pc:docChg chg="delSld">
      <pc:chgData name="Gloria Cadican Varas" userId="S::gloria.cadican@cultura.gob.cl::a1e69cfc-5010-4394-b4c2-2d1dbb7d6c60" providerId="AD" clId="Web-{D3417A38-3654-BF25-CB0E-92248667C91C}" dt="2023-08-02T20:24:03.214" v="0"/>
      <pc:docMkLst>
        <pc:docMk/>
      </pc:docMkLst>
      <pc:sldChg chg="del">
        <pc:chgData name="Gloria Cadican Varas" userId="S::gloria.cadican@cultura.gob.cl::a1e69cfc-5010-4394-b4c2-2d1dbb7d6c60" providerId="AD" clId="Web-{D3417A38-3654-BF25-CB0E-92248667C91C}" dt="2023-08-02T20:24:03.214" v="0"/>
        <pc:sldMkLst>
          <pc:docMk/>
          <pc:sldMk cId="908770624" sldId="265"/>
        </pc:sldMkLst>
      </pc:sldChg>
    </pc:docChg>
  </pc:docChgLst>
  <pc:docChgLst>
    <pc:chgData name="Romina Passalacqua Farfán" userId="S::romina.passalacqua@cultura.gob.cl::e647419e-942a-4c91-9bc9-f82150dc703f" providerId="AD" clId="Web-{1E863E5E-E1D8-A81D-88B0-801D1D4257FC}"/>
    <pc:docChg chg="delSld modSld">
      <pc:chgData name="Romina Passalacqua Farfán" userId="S::romina.passalacqua@cultura.gob.cl::e647419e-942a-4c91-9bc9-f82150dc703f" providerId="AD" clId="Web-{1E863E5E-E1D8-A81D-88B0-801D1D4257FC}" dt="2023-09-27T14:10:44.899" v="708" actId="20577"/>
      <pc:docMkLst>
        <pc:docMk/>
      </pc:docMkLst>
      <pc:sldChg chg="modSp">
        <pc:chgData name="Romina Passalacqua Farfán" userId="S::romina.passalacqua@cultura.gob.cl::e647419e-942a-4c91-9bc9-f82150dc703f" providerId="AD" clId="Web-{1E863E5E-E1D8-A81D-88B0-801D1D4257FC}" dt="2023-09-27T14:01:50.975" v="592" actId="14100"/>
        <pc:sldMkLst>
          <pc:docMk/>
          <pc:sldMk cId="3608465513" sldId="261"/>
        </pc:sldMkLst>
        <pc:spChg chg="mod">
          <ac:chgData name="Romina Passalacqua Farfán" userId="S::romina.passalacqua@cultura.gob.cl::e647419e-942a-4c91-9bc9-f82150dc703f" providerId="AD" clId="Web-{1E863E5E-E1D8-A81D-88B0-801D1D4257FC}" dt="2023-09-27T14:01:50.975" v="592" actId="14100"/>
          <ac:spMkLst>
            <pc:docMk/>
            <pc:sldMk cId="3608465513" sldId="261"/>
            <ac:spMk id="6" creationId="{00000000-0000-0000-0000-000000000000}"/>
          </ac:spMkLst>
        </pc:spChg>
      </pc:sldChg>
      <pc:sldChg chg="modSp">
        <pc:chgData name="Romina Passalacqua Farfán" userId="S::romina.passalacqua@cultura.gob.cl::e647419e-942a-4c91-9bc9-f82150dc703f" providerId="AD" clId="Web-{1E863E5E-E1D8-A81D-88B0-801D1D4257FC}" dt="2023-09-27T14:01:32.099" v="588" actId="14100"/>
        <pc:sldMkLst>
          <pc:docMk/>
          <pc:sldMk cId="1199343657" sldId="267"/>
        </pc:sldMkLst>
        <pc:spChg chg="mod">
          <ac:chgData name="Romina Passalacqua Farfán" userId="S::romina.passalacqua@cultura.gob.cl::e647419e-942a-4c91-9bc9-f82150dc703f" providerId="AD" clId="Web-{1E863E5E-E1D8-A81D-88B0-801D1D4257FC}" dt="2023-09-27T14:01:32.099" v="588" actId="14100"/>
          <ac:spMkLst>
            <pc:docMk/>
            <pc:sldMk cId="1199343657" sldId="267"/>
            <ac:spMk id="6" creationId="{00000000-0000-0000-0000-000000000000}"/>
          </ac:spMkLst>
        </pc:spChg>
        <pc:spChg chg="mod">
          <ac:chgData name="Romina Passalacqua Farfán" userId="S::romina.passalacqua@cultura.gob.cl::e647419e-942a-4c91-9bc9-f82150dc703f" providerId="AD" clId="Web-{1E863E5E-E1D8-A81D-88B0-801D1D4257FC}" dt="2023-09-27T14:01:12.864" v="585" actId="1076"/>
          <ac:spMkLst>
            <pc:docMk/>
            <pc:sldMk cId="1199343657" sldId="267"/>
            <ac:spMk id="8" creationId="{4D00B68E-1842-88BA-1921-79FD42F041B7}"/>
          </ac:spMkLst>
        </pc:spChg>
        <pc:picChg chg="mod">
          <ac:chgData name="Romina Passalacqua Farfán" userId="S::romina.passalacqua@cultura.gob.cl::e647419e-942a-4c91-9bc9-f82150dc703f" providerId="AD" clId="Web-{1E863E5E-E1D8-A81D-88B0-801D1D4257FC}" dt="2023-09-27T14:01:10.021" v="584" actId="1076"/>
          <ac:picMkLst>
            <pc:docMk/>
            <pc:sldMk cId="1199343657" sldId="267"/>
            <ac:picMk id="2" creationId="{98D12198-2431-D714-0EB3-C247564E5FBD}"/>
          </ac:picMkLst>
        </pc:picChg>
      </pc:sldChg>
      <pc:sldChg chg="modSp">
        <pc:chgData name="Romina Passalacqua Farfán" userId="S::romina.passalacqua@cultura.gob.cl::e647419e-942a-4c91-9bc9-f82150dc703f" providerId="AD" clId="Web-{1E863E5E-E1D8-A81D-88B0-801D1D4257FC}" dt="2023-09-27T14:02:28.086" v="599" actId="14100"/>
        <pc:sldMkLst>
          <pc:docMk/>
          <pc:sldMk cId="1255411951" sldId="268"/>
        </pc:sldMkLst>
        <pc:spChg chg="mod">
          <ac:chgData name="Romina Passalacqua Farfán" userId="S::romina.passalacqua@cultura.gob.cl::e647419e-942a-4c91-9bc9-f82150dc703f" providerId="AD" clId="Web-{1E863E5E-E1D8-A81D-88B0-801D1D4257FC}" dt="2023-09-27T14:02:28.086" v="599" actId="14100"/>
          <ac:spMkLst>
            <pc:docMk/>
            <pc:sldMk cId="1255411951" sldId="268"/>
            <ac:spMk id="6" creationId="{00000000-0000-0000-0000-000000000000}"/>
          </ac:spMkLst>
        </pc:spChg>
      </pc:sldChg>
      <pc:sldChg chg="modSp">
        <pc:chgData name="Romina Passalacqua Farfán" userId="S::romina.passalacqua@cultura.gob.cl::e647419e-942a-4c91-9bc9-f82150dc703f" providerId="AD" clId="Web-{1E863E5E-E1D8-A81D-88B0-801D1D4257FC}" dt="2023-09-27T13:54:36.210" v="519" actId="20577"/>
        <pc:sldMkLst>
          <pc:docMk/>
          <pc:sldMk cId="1097083857" sldId="272"/>
        </pc:sldMkLst>
        <pc:spChg chg="mod">
          <ac:chgData name="Romina Passalacqua Farfán" userId="S::romina.passalacqua@cultura.gob.cl::e647419e-942a-4c91-9bc9-f82150dc703f" providerId="AD" clId="Web-{1E863E5E-E1D8-A81D-88B0-801D1D4257FC}" dt="2023-09-27T13:54:36.210" v="519" actId="20577"/>
          <ac:spMkLst>
            <pc:docMk/>
            <pc:sldMk cId="1097083857" sldId="272"/>
            <ac:spMk id="6" creationId="{00000000-0000-0000-0000-000000000000}"/>
          </ac:spMkLst>
        </pc:spChg>
      </pc:sldChg>
      <pc:sldChg chg="delSp modSp">
        <pc:chgData name="Romina Passalacqua Farfán" userId="S::romina.passalacqua@cultura.gob.cl::e647419e-942a-4c91-9bc9-f82150dc703f" providerId="AD" clId="Web-{1E863E5E-E1D8-A81D-88B0-801D1D4257FC}" dt="2023-09-27T14:10:30.665" v="702" actId="20577"/>
        <pc:sldMkLst>
          <pc:docMk/>
          <pc:sldMk cId="4138668196" sldId="273"/>
        </pc:sldMkLst>
        <pc:spChg chg="mod">
          <ac:chgData name="Romina Passalacqua Farfán" userId="S::romina.passalacqua@cultura.gob.cl::e647419e-942a-4c91-9bc9-f82150dc703f" providerId="AD" clId="Web-{1E863E5E-E1D8-A81D-88B0-801D1D4257FC}" dt="2023-09-27T14:10:30.665" v="702" actId="20577"/>
          <ac:spMkLst>
            <pc:docMk/>
            <pc:sldMk cId="4138668196" sldId="273"/>
            <ac:spMk id="6" creationId="{00000000-0000-0000-0000-000000000000}"/>
          </ac:spMkLst>
        </pc:spChg>
        <pc:spChg chg="mod">
          <ac:chgData name="Romina Passalacqua Farfán" userId="S::romina.passalacqua@cultura.gob.cl::e647419e-942a-4c91-9bc9-f82150dc703f" providerId="AD" clId="Web-{1E863E5E-E1D8-A81D-88B0-801D1D4257FC}" dt="2023-09-27T13:55:42.572" v="534" actId="1076"/>
          <ac:spMkLst>
            <pc:docMk/>
            <pc:sldMk cId="4138668196" sldId="273"/>
            <ac:spMk id="16" creationId="{82149632-130D-2368-B991-0BCE38049921}"/>
          </ac:spMkLst>
        </pc:spChg>
        <pc:spChg chg="mod">
          <ac:chgData name="Romina Passalacqua Farfán" userId="S::romina.passalacqua@cultura.gob.cl::e647419e-942a-4c91-9bc9-f82150dc703f" providerId="AD" clId="Web-{1E863E5E-E1D8-A81D-88B0-801D1D4257FC}" dt="2023-09-27T13:55:50.869" v="538"/>
          <ac:spMkLst>
            <pc:docMk/>
            <pc:sldMk cId="4138668196" sldId="273"/>
            <ac:spMk id="17" creationId="{1442EBCC-FF21-E91A-59DC-E4AE199695E7}"/>
          </ac:spMkLst>
        </pc:spChg>
        <pc:picChg chg="del">
          <ac:chgData name="Romina Passalacqua Farfán" userId="S::romina.passalacqua@cultura.gob.cl::e647419e-942a-4c91-9bc9-f82150dc703f" providerId="AD" clId="Web-{1E863E5E-E1D8-A81D-88B0-801D1D4257FC}" dt="2023-09-27T13:55:59.104" v="539"/>
          <ac:picMkLst>
            <pc:docMk/>
            <pc:sldMk cId="4138668196" sldId="273"/>
            <ac:picMk id="15" creationId="{C3832FFB-3787-EA38-5415-92A76921AF54}"/>
          </ac:picMkLst>
        </pc:picChg>
      </pc:sldChg>
      <pc:sldChg chg="modSp">
        <pc:chgData name="Romina Passalacqua Farfán" userId="S::romina.passalacqua@cultura.gob.cl::e647419e-942a-4c91-9bc9-f82150dc703f" providerId="AD" clId="Web-{1E863E5E-E1D8-A81D-88B0-801D1D4257FC}" dt="2023-09-27T13:56:54.418" v="553" actId="20577"/>
        <pc:sldMkLst>
          <pc:docMk/>
          <pc:sldMk cId="3009022500" sldId="274"/>
        </pc:sldMkLst>
        <pc:spChg chg="mod">
          <ac:chgData name="Romina Passalacqua Farfán" userId="S::romina.passalacqua@cultura.gob.cl::e647419e-942a-4c91-9bc9-f82150dc703f" providerId="AD" clId="Web-{1E863E5E-E1D8-A81D-88B0-801D1D4257FC}" dt="2023-09-27T13:56:54.418" v="553" actId="20577"/>
          <ac:spMkLst>
            <pc:docMk/>
            <pc:sldMk cId="3009022500" sldId="274"/>
            <ac:spMk id="6" creationId="{00000000-0000-0000-0000-000000000000}"/>
          </ac:spMkLst>
        </pc:spChg>
      </pc:sldChg>
      <pc:sldChg chg="modSp">
        <pc:chgData name="Romina Passalacqua Farfán" userId="S::romina.passalacqua@cultura.gob.cl::e647419e-942a-4c91-9bc9-f82150dc703f" providerId="AD" clId="Web-{1E863E5E-E1D8-A81D-88B0-801D1D4257FC}" dt="2023-09-27T13:57:30.919" v="565" actId="20577"/>
        <pc:sldMkLst>
          <pc:docMk/>
          <pc:sldMk cId="1892189751" sldId="275"/>
        </pc:sldMkLst>
        <pc:spChg chg="mod">
          <ac:chgData name="Romina Passalacqua Farfán" userId="S::romina.passalacqua@cultura.gob.cl::e647419e-942a-4c91-9bc9-f82150dc703f" providerId="AD" clId="Web-{1E863E5E-E1D8-A81D-88B0-801D1D4257FC}" dt="2023-09-27T13:57:30.919" v="565" actId="20577"/>
          <ac:spMkLst>
            <pc:docMk/>
            <pc:sldMk cId="1892189751" sldId="275"/>
            <ac:spMk id="6" creationId="{00000000-0000-0000-0000-000000000000}"/>
          </ac:spMkLst>
        </pc:spChg>
      </pc:sldChg>
      <pc:sldChg chg="modSp">
        <pc:chgData name="Romina Passalacqua Farfán" userId="S::romina.passalacqua@cultura.gob.cl::e647419e-942a-4c91-9bc9-f82150dc703f" providerId="AD" clId="Web-{1E863E5E-E1D8-A81D-88B0-801D1D4257FC}" dt="2023-09-27T14:01:37.318" v="589" actId="14100"/>
        <pc:sldMkLst>
          <pc:docMk/>
          <pc:sldMk cId="1406630952" sldId="279"/>
        </pc:sldMkLst>
        <pc:spChg chg="mod">
          <ac:chgData name="Romina Passalacqua Farfán" userId="S::romina.passalacqua@cultura.gob.cl::e647419e-942a-4c91-9bc9-f82150dc703f" providerId="AD" clId="Web-{1E863E5E-E1D8-A81D-88B0-801D1D4257FC}" dt="2023-09-27T14:01:02.802" v="583" actId="20577"/>
          <ac:spMkLst>
            <pc:docMk/>
            <pc:sldMk cId="1406630952" sldId="279"/>
            <ac:spMk id="3" creationId="{2F17F026-5F67-4A0E-FDF3-AC737FDEC3E1}"/>
          </ac:spMkLst>
        </pc:spChg>
        <pc:spChg chg="mod">
          <ac:chgData name="Romina Passalacqua Farfán" userId="S::romina.passalacqua@cultura.gob.cl::e647419e-942a-4c91-9bc9-f82150dc703f" providerId="AD" clId="Web-{1E863E5E-E1D8-A81D-88B0-801D1D4257FC}" dt="2023-09-27T14:01:37.318" v="589" actId="14100"/>
          <ac:spMkLst>
            <pc:docMk/>
            <pc:sldMk cId="1406630952" sldId="279"/>
            <ac:spMk id="6" creationId="{00000000-0000-0000-0000-000000000000}"/>
          </ac:spMkLst>
        </pc:spChg>
      </pc:sldChg>
      <pc:sldChg chg="modSp">
        <pc:chgData name="Romina Passalacqua Farfán" userId="S::romina.passalacqua@cultura.gob.cl::e647419e-942a-4c91-9bc9-f82150dc703f" providerId="AD" clId="Web-{1E863E5E-E1D8-A81D-88B0-801D1D4257FC}" dt="2023-09-27T14:01:46.272" v="591" actId="14100"/>
        <pc:sldMkLst>
          <pc:docMk/>
          <pc:sldMk cId="2993495592" sldId="280"/>
        </pc:sldMkLst>
        <pc:spChg chg="mod">
          <ac:chgData name="Romina Passalacqua Farfán" userId="S::romina.passalacqua@cultura.gob.cl::e647419e-942a-4c91-9bc9-f82150dc703f" providerId="AD" clId="Web-{1E863E5E-E1D8-A81D-88B0-801D1D4257FC}" dt="2023-09-27T14:00:02.018" v="579" actId="20577"/>
          <ac:spMkLst>
            <pc:docMk/>
            <pc:sldMk cId="2993495592" sldId="280"/>
            <ac:spMk id="3" creationId="{2F17F026-5F67-4A0E-FDF3-AC737FDEC3E1}"/>
          </ac:spMkLst>
        </pc:spChg>
        <pc:spChg chg="mod">
          <ac:chgData name="Romina Passalacqua Farfán" userId="S::romina.passalacqua@cultura.gob.cl::e647419e-942a-4c91-9bc9-f82150dc703f" providerId="AD" clId="Web-{1E863E5E-E1D8-A81D-88B0-801D1D4257FC}" dt="2023-09-27T14:01:46.272" v="591" actId="14100"/>
          <ac:spMkLst>
            <pc:docMk/>
            <pc:sldMk cId="2993495592" sldId="280"/>
            <ac:spMk id="6" creationId="{00000000-0000-0000-0000-000000000000}"/>
          </ac:spMkLst>
        </pc:spChg>
      </pc:sldChg>
      <pc:sldChg chg="modSp">
        <pc:chgData name="Romina Passalacqua Farfán" userId="S::romina.passalacqua@cultura.gob.cl::e647419e-942a-4c91-9bc9-f82150dc703f" providerId="AD" clId="Web-{1E863E5E-E1D8-A81D-88B0-801D1D4257FC}" dt="2023-09-27T14:02:19.054" v="596" actId="688"/>
        <pc:sldMkLst>
          <pc:docMk/>
          <pc:sldMk cId="2921168632" sldId="281"/>
        </pc:sldMkLst>
        <pc:spChg chg="mod">
          <ac:chgData name="Romina Passalacqua Farfán" userId="S::romina.passalacqua@cultura.gob.cl::e647419e-942a-4c91-9bc9-f82150dc703f" providerId="AD" clId="Web-{1E863E5E-E1D8-A81D-88B0-801D1D4257FC}" dt="2023-09-27T14:01:28.240" v="587" actId="1076"/>
          <ac:spMkLst>
            <pc:docMk/>
            <pc:sldMk cId="2921168632" sldId="281"/>
            <ac:spMk id="7" creationId="{A01FC5F2-8694-93A4-16E6-8D904C2ED750}"/>
          </ac:spMkLst>
        </pc:spChg>
        <pc:graphicFrameChg chg="mod">
          <ac:chgData name="Romina Passalacqua Farfán" userId="S::romina.passalacqua@cultura.gob.cl::e647419e-942a-4c91-9bc9-f82150dc703f" providerId="AD" clId="Web-{1E863E5E-E1D8-A81D-88B0-801D1D4257FC}" dt="2023-09-27T14:02:08.851" v="593" actId="1076"/>
          <ac:graphicFrameMkLst>
            <pc:docMk/>
            <pc:sldMk cId="2921168632" sldId="281"/>
            <ac:graphicFrameMk id="2" creationId="{00000000-0000-0000-0000-000000000000}"/>
          </ac:graphicFrameMkLst>
        </pc:graphicFrameChg>
        <pc:picChg chg="mod">
          <ac:chgData name="Romina Passalacqua Farfán" userId="S::romina.passalacqua@cultura.gob.cl::e647419e-942a-4c91-9bc9-f82150dc703f" providerId="AD" clId="Web-{1E863E5E-E1D8-A81D-88B0-801D1D4257FC}" dt="2023-09-27T14:02:19.054" v="596" actId="688"/>
          <ac:picMkLst>
            <pc:docMk/>
            <pc:sldMk cId="2921168632" sldId="281"/>
            <ac:picMk id="4" creationId="{F02EA62E-BA3E-4AFD-52F8-017155CDFF79}"/>
          </ac:picMkLst>
        </pc:picChg>
      </pc:sldChg>
      <pc:sldChg chg="modSp">
        <pc:chgData name="Romina Passalacqua Farfán" userId="S::romina.passalacqua@cultura.gob.cl::e647419e-942a-4c91-9bc9-f82150dc703f" providerId="AD" clId="Web-{1E863E5E-E1D8-A81D-88B0-801D1D4257FC}" dt="2023-09-27T14:02:41.680" v="601" actId="14100"/>
        <pc:sldMkLst>
          <pc:docMk/>
          <pc:sldMk cId="3561604169" sldId="284"/>
        </pc:sldMkLst>
        <pc:spChg chg="mod">
          <ac:chgData name="Romina Passalacqua Farfán" userId="S::romina.passalacqua@cultura.gob.cl::e647419e-942a-4c91-9bc9-f82150dc703f" providerId="AD" clId="Web-{1E863E5E-E1D8-A81D-88B0-801D1D4257FC}" dt="2023-09-27T14:02:41.680" v="601" actId="14100"/>
          <ac:spMkLst>
            <pc:docMk/>
            <pc:sldMk cId="3561604169" sldId="284"/>
            <ac:spMk id="10" creationId="{879A4191-5055-DA9A-D472-9BC021B68C5F}"/>
          </ac:spMkLst>
        </pc:spChg>
      </pc:sldChg>
      <pc:sldChg chg="modSp">
        <pc:chgData name="Romina Passalacqua Farfán" userId="S::romina.passalacqua@cultura.gob.cl::e647419e-942a-4c91-9bc9-f82150dc703f" providerId="AD" clId="Web-{1E863E5E-E1D8-A81D-88B0-801D1D4257FC}" dt="2023-09-27T13:55:33.962" v="532" actId="20577"/>
        <pc:sldMkLst>
          <pc:docMk/>
          <pc:sldMk cId="2487302228" sldId="285"/>
        </pc:sldMkLst>
        <pc:spChg chg="mod">
          <ac:chgData name="Romina Passalacqua Farfán" userId="S::romina.passalacqua@cultura.gob.cl::e647419e-942a-4c91-9bc9-f82150dc703f" providerId="AD" clId="Web-{1E863E5E-E1D8-A81D-88B0-801D1D4257FC}" dt="2023-09-27T13:55:20.868" v="529" actId="20577"/>
          <ac:spMkLst>
            <pc:docMk/>
            <pc:sldMk cId="2487302228" sldId="285"/>
            <ac:spMk id="2" creationId="{5DF4E3CA-79A8-D08F-AD51-00FE896A3396}"/>
          </ac:spMkLst>
        </pc:spChg>
        <pc:spChg chg="mod">
          <ac:chgData name="Romina Passalacqua Farfán" userId="S::romina.passalacqua@cultura.gob.cl::e647419e-942a-4c91-9bc9-f82150dc703f" providerId="AD" clId="Web-{1E863E5E-E1D8-A81D-88B0-801D1D4257FC}" dt="2023-09-27T13:55:33.962" v="532" actId="20577"/>
          <ac:spMkLst>
            <pc:docMk/>
            <pc:sldMk cId="2487302228" sldId="285"/>
            <ac:spMk id="6" creationId="{00000000-0000-0000-0000-000000000000}"/>
          </ac:spMkLst>
        </pc:spChg>
      </pc:sldChg>
      <pc:sldChg chg="addSp modSp del">
        <pc:chgData name="Romina Passalacqua Farfán" userId="S::romina.passalacqua@cultura.gob.cl::e647419e-942a-4c91-9bc9-f82150dc703f" providerId="AD" clId="Web-{1E863E5E-E1D8-A81D-88B0-801D1D4257FC}" dt="2023-09-27T13:56:16.948" v="542"/>
        <pc:sldMkLst>
          <pc:docMk/>
          <pc:sldMk cId="2127295894" sldId="286"/>
        </pc:sldMkLst>
        <pc:picChg chg="add mod">
          <ac:chgData name="Romina Passalacqua Farfán" userId="S::romina.passalacqua@cultura.gob.cl::e647419e-942a-4c91-9bc9-f82150dc703f" providerId="AD" clId="Web-{1E863E5E-E1D8-A81D-88B0-801D1D4257FC}" dt="2023-09-27T13:56:08.620" v="541" actId="1076"/>
          <ac:picMkLst>
            <pc:docMk/>
            <pc:sldMk cId="2127295894" sldId="286"/>
            <ac:picMk id="3" creationId="{62011253-E526-75EE-EDC7-0A0E9FBDF30A}"/>
          </ac:picMkLst>
        </pc:picChg>
      </pc:sldChg>
      <pc:sldChg chg="modSp">
        <pc:chgData name="Romina Passalacqua Farfán" userId="S::romina.passalacqua@cultura.gob.cl::e647419e-942a-4c91-9bc9-f82150dc703f" providerId="AD" clId="Web-{1E863E5E-E1D8-A81D-88B0-801D1D4257FC}" dt="2023-09-27T14:10:37.055" v="705" actId="20577"/>
        <pc:sldMkLst>
          <pc:docMk/>
          <pc:sldMk cId="2334677914" sldId="287"/>
        </pc:sldMkLst>
        <pc:spChg chg="mod">
          <ac:chgData name="Romina Passalacqua Farfán" userId="S::romina.passalacqua@cultura.gob.cl::e647419e-942a-4c91-9bc9-f82150dc703f" providerId="AD" clId="Web-{1E863E5E-E1D8-A81D-88B0-801D1D4257FC}" dt="2023-09-27T14:10:37.055" v="705" actId="20577"/>
          <ac:spMkLst>
            <pc:docMk/>
            <pc:sldMk cId="2334677914" sldId="287"/>
            <ac:spMk id="6" creationId="{00000000-0000-0000-0000-000000000000}"/>
          </ac:spMkLst>
        </pc:spChg>
      </pc:sldChg>
      <pc:sldChg chg="modSp">
        <pc:chgData name="Romina Passalacqua Farfán" userId="S::romina.passalacqua@cultura.gob.cl::e647419e-942a-4c91-9bc9-f82150dc703f" providerId="AD" clId="Web-{1E863E5E-E1D8-A81D-88B0-801D1D4257FC}" dt="2023-09-27T14:10:40.196" v="706" actId="20577"/>
        <pc:sldMkLst>
          <pc:docMk/>
          <pc:sldMk cId="2132611318" sldId="288"/>
        </pc:sldMkLst>
        <pc:spChg chg="mod">
          <ac:chgData name="Romina Passalacqua Farfán" userId="S::romina.passalacqua@cultura.gob.cl::e647419e-942a-4c91-9bc9-f82150dc703f" providerId="AD" clId="Web-{1E863E5E-E1D8-A81D-88B0-801D1D4257FC}" dt="2023-09-27T14:10:40.196" v="706" actId="20577"/>
          <ac:spMkLst>
            <pc:docMk/>
            <pc:sldMk cId="2132611318" sldId="288"/>
            <ac:spMk id="6" creationId="{00000000-0000-0000-0000-000000000000}"/>
          </ac:spMkLst>
        </pc:spChg>
        <pc:graphicFrameChg chg="mod modGraphic">
          <ac:chgData name="Romina Passalacqua Farfán" userId="S::romina.passalacqua@cultura.gob.cl::e647419e-942a-4c91-9bc9-f82150dc703f" providerId="AD" clId="Web-{1E863E5E-E1D8-A81D-88B0-801D1D4257FC}" dt="2023-09-27T13:56:40.449" v="549"/>
          <ac:graphicFrameMkLst>
            <pc:docMk/>
            <pc:sldMk cId="2132611318" sldId="288"/>
            <ac:graphicFrameMk id="10" creationId="{E0AE26F2-BACE-BEB9-F8F3-0D77A59FAE80}"/>
          </ac:graphicFrameMkLst>
        </pc:graphicFrameChg>
      </pc:sldChg>
      <pc:sldChg chg="modSp">
        <pc:chgData name="Romina Passalacqua Farfán" userId="S::romina.passalacqua@cultura.gob.cl::e647419e-942a-4c91-9bc9-f82150dc703f" providerId="AD" clId="Web-{1E863E5E-E1D8-A81D-88B0-801D1D4257FC}" dt="2023-09-27T13:57:35.326" v="567" actId="20577"/>
        <pc:sldMkLst>
          <pc:docMk/>
          <pc:sldMk cId="3619123658" sldId="290"/>
        </pc:sldMkLst>
        <pc:spChg chg="mod">
          <ac:chgData name="Romina Passalacqua Farfán" userId="S::romina.passalacqua@cultura.gob.cl::e647419e-942a-4c91-9bc9-f82150dc703f" providerId="AD" clId="Web-{1E863E5E-E1D8-A81D-88B0-801D1D4257FC}" dt="2023-09-27T13:57:35.326" v="567" actId="20577"/>
          <ac:spMkLst>
            <pc:docMk/>
            <pc:sldMk cId="3619123658" sldId="290"/>
            <ac:spMk id="6" creationId="{00000000-0000-0000-0000-000000000000}"/>
          </ac:spMkLst>
        </pc:spChg>
      </pc:sldChg>
      <pc:sldChg chg="modSp">
        <pc:chgData name="Romina Passalacqua Farfán" userId="S::romina.passalacqua@cultura.gob.cl::e647419e-942a-4c91-9bc9-f82150dc703f" providerId="AD" clId="Web-{1E863E5E-E1D8-A81D-88B0-801D1D4257FC}" dt="2023-09-27T13:57:39.873" v="571"/>
        <pc:sldMkLst>
          <pc:docMk/>
          <pc:sldMk cId="2529900176" sldId="291"/>
        </pc:sldMkLst>
        <pc:spChg chg="mod">
          <ac:chgData name="Romina Passalacqua Farfán" userId="S::romina.passalacqua@cultura.gob.cl::e647419e-942a-4c91-9bc9-f82150dc703f" providerId="AD" clId="Web-{1E863E5E-E1D8-A81D-88B0-801D1D4257FC}" dt="2023-09-27T13:57:36.388" v="568" actId="20577"/>
          <ac:spMkLst>
            <pc:docMk/>
            <pc:sldMk cId="2529900176" sldId="291"/>
            <ac:spMk id="6" creationId="{00000000-0000-0000-0000-000000000000}"/>
          </ac:spMkLst>
        </pc:spChg>
        <pc:graphicFrameChg chg="mod modGraphic">
          <ac:chgData name="Romina Passalacqua Farfán" userId="S::romina.passalacqua@cultura.gob.cl::e647419e-942a-4c91-9bc9-f82150dc703f" providerId="AD" clId="Web-{1E863E5E-E1D8-A81D-88B0-801D1D4257FC}" dt="2023-09-27T13:57:39.873" v="571"/>
          <ac:graphicFrameMkLst>
            <pc:docMk/>
            <pc:sldMk cId="2529900176" sldId="291"/>
            <ac:graphicFrameMk id="8" creationId="{095D901F-A6F5-D7A4-E670-31D959974759}"/>
          </ac:graphicFrameMkLst>
        </pc:graphicFrameChg>
      </pc:sldChg>
      <pc:sldChg chg="modSp">
        <pc:chgData name="Romina Passalacqua Farfán" userId="S::romina.passalacqua@cultura.gob.cl::e647419e-942a-4c91-9bc9-f82150dc703f" providerId="AD" clId="Web-{1E863E5E-E1D8-A81D-88B0-801D1D4257FC}" dt="2023-09-27T14:10:44.899" v="708" actId="20577"/>
        <pc:sldMkLst>
          <pc:docMk/>
          <pc:sldMk cId="3544393198" sldId="293"/>
        </pc:sldMkLst>
        <pc:spChg chg="mod">
          <ac:chgData name="Romina Passalacqua Farfán" userId="S::romina.passalacqua@cultura.gob.cl::e647419e-942a-4c91-9bc9-f82150dc703f" providerId="AD" clId="Web-{1E863E5E-E1D8-A81D-88B0-801D1D4257FC}" dt="2023-09-27T14:10:44.899" v="708" actId="20577"/>
          <ac:spMkLst>
            <pc:docMk/>
            <pc:sldMk cId="3544393198" sldId="293"/>
            <ac:spMk id="6" creationId="{00000000-0000-0000-0000-000000000000}"/>
          </ac:spMkLst>
        </pc:spChg>
        <pc:graphicFrameChg chg="mod modGraphic">
          <ac:chgData name="Romina Passalacqua Farfán" userId="S::romina.passalacqua@cultura.gob.cl::e647419e-942a-4c91-9bc9-f82150dc703f" providerId="AD" clId="Web-{1E863E5E-E1D8-A81D-88B0-801D1D4257FC}" dt="2023-09-27T13:56:45.230" v="552"/>
          <ac:graphicFrameMkLst>
            <pc:docMk/>
            <pc:sldMk cId="3544393198" sldId="293"/>
            <ac:graphicFrameMk id="3" creationId="{E7EB0739-9A98-2C4A-5A91-9C314546608A}"/>
          </ac:graphicFrameMkLst>
        </pc:graphicFrameChg>
      </pc:sldChg>
      <pc:sldChg chg="modSp">
        <pc:chgData name="Romina Passalacqua Farfán" userId="S::romina.passalacqua@cultura.gob.cl::e647419e-942a-4c91-9bc9-f82150dc703f" providerId="AD" clId="Web-{1E863E5E-E1D8-A81D-88B0-801D1D4257FC}" dt="2023-09-27T14:02:56.305" v="604" actId="14100"/>
        <pc:sldMkLst>
          <pc:docMk/>
          <pc:sldMk cId="3025411810" sldId="297"/>
        </pc:sldMkLst>
        <pc:spChg chg="mod">
          <ac:chgData name="Romina Passalacqua Farfán" userId="S::romina.passalacqua@cultura.gob.cl::e647419e-942a-4c91-9bc9-f82150dc703f" providerId="AD" clId="Web-{1E863E5E-E1D8-A81D-88B0-801D1D4257FC}" dt="2023-09-27T14:02:56.305" v="604" actId="14100"/>
          <ac:spMkLst>
            <pc:docMk/>
            <pc:sldMk cId="3025411810" sldId="297"/>
            <ac:spMk id="10" creationId="{879A4191-5055-DA9A-D472-9BC021B68C5F}"/>
          </ac:spMkLst>
        </pc:spChg>
      </pc:sldChg>
      <pc:sldChg chg="modSp">
        <pc:chgData name="Romina Passalacqua Farfán" userId="S::romina.passalacqua@cultura.gob.cl::e647419e-942a-4c91-9bc9-f82150dc703f" providerId="AD" clId="Web-{1E863E5E-E1D8-A81D-88B0-801D1D4257FC}" dt="2023-09-27T13:55:05.274" v="525" actId="20577"/>
        <pc:sldMkLst>
          <pc:docMk/>
          <pc:sldMk cId="1302050948" sldId="298"/>
        </pc:sldMkLst>
        <pc:spChg chg="mod">
          <ac:chgData name="Romina Passalacqua Farfán" userId="S::romina.passalacqua@cultura.gob.cl::e647419e-942a-4c91-9bc9-f82150dc703f" providerId="AD" clId="Web-{1E863E5E-E1D8-A81D-88B0-801D1D4257FC}" dt="2023-09-27T13:55:05.274" v="525" actId="20577"/>
          <ac:spMkLst>
            <pc:docMk/>
            <pc:sldMk cId="1302050948" sldId="298"/>
            <ac:spMk id="2" creationId="{5DF4E3CA-79A8-D08F-AD51-00FE896A3396}"/>
          </ac:spMkLst>
        </pc:spChg>
        <pc:spChg chg="mod">
          <ac:chgData name="Romina Passalacqua Farfán" userId="S::romina.passalacqua@cultura.gob.cl::e647419e-942a-4c91-9bc9-f82150dc703f" providerId="AD" clId="Web-{1E863E5E-E1D8-A81D-88B0-801D1D4257FC}" dt="2023-09-27T13:54:41.273" v="521" actId="20577"/>
          <ac:spMkLst>
            <pc:docMk/>
            <pc:sldMk cId="1302050948" sldId="298"/>
            <ac:spMk id="6" creationId="{00000000-0000-0000-0000-000000000000}"/>
          </ac:spMkLst>
        </pc:spChg>
      </pc:sldChg>
      <pc:sldChg chg="modSp">
        <pc:chgData name="Romina Passalacqua Farfán" userId="S::romina.passalacqua@cultura.gob.cl::e647419e-942a-4c91-9bc9-f82150dc703f" providerId="AD" clId="Web-{1E863E5E-E1D8-A81D-88B0-801D1D4257FC}" dt="2023-09-27T13:57:24.419" v="563" actId="20577"/>
        <pc:sldMkLst>
          <pc:docMk/>
          <pc:sldMk cId="2629745444" sldId="299"/>
        </pc:sldMkLst>
        <pc:spChg chg="mod">
          <ac:chgData name="Romina Passalacqua Farfán" userId="S::romina.passalacqua@cultura.gob.cl::e647419e-942a-4c91-9bc9-f82150dc703f" providerId="AD" clId="Web-{1E863E5E-E1D8-A81D-88B0-801D1D4257FC}" dt="2023-09-27T13:57:24.419" v="563" actId="20577"/>
          <ac:spMkLst>
            <pc:docMk/>
            <pc:sldMk cId="2629745444" sldId="299"/>
            <ac:spMk id="2" creationId="{167696B3-0818-5044-E674-A76F510C8217}"/>
          </ac:spMkLst>
        </pc:spChg>
        <pc:spChg chg="mod">
          <ac:chgData name="Romina Passalacqua Farfán" userId="S::romina.passalacqua@cultura.gob.cl::e647419e-942a-4c91-9bc9-f82150dc703f" providerId="AD" clId="Web-{1E863E5E-E1D8-A81D-88B0-801D1D4257FC}" dt="2023-09-27T13:56:57.200" v="554" actId="20577"/>
          <ac:spMkLst>
            <pc:docMk/>
            <pc:sldMk cId="2629745444" sldId="299"/>
            <ac:spMk id="6" creationId="{00000000-0000-0000-0000-000000000000}"/>
          </ac:spMkLst>
        </pc:spChg>
      </pc:sldChg>
      <pc:sldChg chg="modSp">
        <pc:chgData name="Romina Passalacqua Farfán" userId="S::romina.passalacqua@cultura.gob.cl::e647419e-942a-4c91-9bc9-f82150dc703f" providerId="AD" clId="Web-{1E863E5E-E1D8-A81D-88B0-801D1D4257FC}" dt="2023-09-27T13:57:44.857" v="575" actId="20577"/>
        <pc:sldMkLst>
          <pc:docMk/>
          <pc:sldMk cId="1031127028" sldId="300"/>
        </pc:sldMkLst>
        <pc:spChg chg="mod">
          <ac:chgData name="Romina Passalacqua Farfán" userId="S::romina.passalacqua@cultura.gob.cl::e647419e-942a-4c91-9bc9-f82150dc703f" providerId="AD" clId="Web-{1E863E5E-E1D8-A81D-88B0-801D1D4257FC}" dt="2023-09-27T13:57:44.857" v="575" actId="20577"/>
          <ac:spMkLst>
            <pc:docMk/>
            <pc:sldMk cId="1031127028" sldId="300"/>
            <ac:spMk id="6" creationId="{00000000-0000-0000-0000-000000000000}"/>
          </ac:spMkLst>
        </pc:spChg>
        <pc:graphicFrameChg chg="mod modGraphic">
          <ac:chgData name="Romina Passalacqua Farfán" userId="S::romina.passalacqua@cultura.gob.cl::e647419e-942a-4c91-9bc9-f82150dc703f" providerId="AD" clId="Web-{1E863E5E-E1D8-A81D-88B0-801D1D4257FC}" dt="2023-09-27T13:57:44.248" v="574"/>
          <ac:graphicFrameMkLst>
            <pc:docMk/>
            <pc:sldMk cId="1031127028" sldId="300"/>
            <ac:graphicFrameMk id="10" creationId="{9F3D6BB7-D867-5B7E-982E-AEA20E521A91}"/>
          </ac:graphicFrameMkLst>
        </pc:graphicFrameChg>
      </pc:sldChg>
      <pc:sldChg chg="modSp">
        <pc:chgData name="Romina Passalacqua Farfán" userId="S::romina.passalacqua@cultura.gob.cl::e647419e-942a-4c91-9bc9-f82150dc703f" providerId="AD" clId="Web-{1E863E5E-E1D8-A81D-88B0-801D1D4257FC}" dt="2023-09-27T14:01:41.944" v="590" actId="14100"/>
        <pc:sldMkLst>
          <pc:docMk/>
          <pc:sldMk cId="1293864934" sldId="302"/>
        </pc:sldMkLst>
        <pc:spChg chg="mod">
          <ac:chgData name="Romina Passalacqua Farfán" userId="S::romina.passalacqua@cultura.gob.cl::e647419e-942a-4c91-9bc9-f82150dc703f" providerId="AD" clId="Web-{1E863E5E-E1D8-A81D-88B0-801D1D4257FC}" dt="2023-09-27T14:00:16.613" v="581" actId="20577"/>
          <ac:spMkLst>
            <pc:docMk/>
            <pc:sldMk cId="1293864934" sldId="302"/>
            <ac:spMk id="3" creationId="{2F17F026-5F67-4A0E-FDF3-AC737FDEC3E1}"/>
          </ac:spMkLst>
        </pc:spChg>
        <pc:spChg chg="mod">
          <ac:chgData name="Romina Passalacqua Farfán" userId="S::romina.passalacqua@cultura.gob.cl::e647419e-942a-4c91-9bc9-f82150dc703f" providerId="AD" clId="Web-{1E863E5E-E1D8-A81D-88B0-801D1D4257FC}" dt="2023-09-27T14:01:41.944" v="590" actId="14100"/>
          <ac:spMkLst>
            <pc:docMk/>
            <pc:sldMk cId="1293864934" sldId="302"/>
            <ac:spMk id="6" creationId="{00000000-0000-0000-0000-000000000000}"/>
          </ac:spMkLst>
        </pc:spChg>
      </pc:sldChg>
      <pc:sldChg chg="modSp">
        <pc:chgData name="Romina Passalacqua Farfán" userId="S::romina.passalacqua@cultura.gob.cl::e647419e-942a-4c91-9bc9-f82150dc703f" providerId="AD" clId="Web-{1E863E5E-E1D8-A81D-88B0-801D1D4257FC}" dt="2023-09-27T14:04:49.591" v="620" actId="14100"/>
        <pc:sldMkLst>
          <pc:docMk/>
          <pc:sldMk cId="1433966531" sldId="303"/>
        </pc:sldMkLst>
        <pc:spChg chg="mod">
          <ac:chgData name="Romina Passalacqua Farfán" userId="S::romina.passalacqua@cultura.gob.cl::e647419e-942a-4c91-9bc9-f82150dc703f" providerId="AD" clId="Web-{1E863E5E-E1D8-A81D-88B0-801D1D4257FC}" dt="2023-09-27T14:04:49.591" v="620" actId="14100"/>
          <ac:spMkLst>
            <pc:docMk/>
            <pc:sldMk cId="1433966531" sldId="303"/>
            <ac:spMk id="10" creationId="{879A4191-5055-DA9A-D472-9BC021B68C5F}"/>
          </ac:spMkLst>
        </pc:spChg>
      </pc:sldChg>
      <pc:sldChg chg="modSp">
        <pc:chgData name="Romina Passalacqua Farfán" userId="S::romina.passalacqua@cultura.gob.cl::e647419e-942a-4c91-9bc9-f82150dc703f" providerId="AD" clId="Web-{1E863E5E-E1D8-A81D-88B0-801D1D4257FC}" dt="2023-09-27T14:04:43.278" v="618" actId="1076"/>
        <pc:sldMkLst>
          <pc:docMk/>
          <pc:sldMk cId="604984884" sldId="304"/>
        </pc:sldMkLst>
        <pc:spChg chg="mod">
          <ac:chgData name="Romina Passalacqua Farfán" userId="S::romina.passalacqua@cultura.gob.cl::e647419e-942a-4c91-9bc9-f82150dc703f" providerId="AD" clId="Web-{1E863E5E-E1D8-A81D-88B0-801D1D4257FC}" dt="2023-09-27T14:04:43.278" v="618" actId="1076"/>
          <ac:spMkLst>
            <pc:docMk/>
            <pc:sldMk cId="604984884" sldId="304"/>
            <ac:spMk id="10" creationId="{879A4191-5055-DA9A-D472-9BC021B68C5F}"/>
          </ac:spMkLst>
        </pc:spChg>
      </pc:sldChg>
      <pc:sldChg chg="modSp">
        <pc:chgData name="Romina Passalacqua Farfán" userId="S::romina.passalacqua@cultura.gob.cl::e647419e-942a-4c91-9bc9-f82150dc703f" providerId="AD" clId="Web-{1E863E5E-E1D8-A81D-88B0-801D1D4257FC}" dt="2023-09-27T14:04:35.809" v="615" actId="14100"/>
        <pc:sldMkLst>
          <pc:docMk/>
          <pc:sldMk cId="1840357253" sldId="305"/>
        </pc:sldMkLst>
        <pc:spChg chg="mod">
          <ac:chgData name="Romina Passalacqua Farfán" userId="S::romina.passalacqua@cultura.gob.cl::e647419e-942a-4c91-9bc9-f82150dc703f" providerId="AD" clId="Web-{1E863E5E-E1D8-A81D-88B0-801D1D4257FC}" dt="2023-09-27T14:04:35.809" v="615" actId="14100"/>
          <ac:spMkLst>
            <pc:docMk/>
            <pc:sldMk cId="1840357253" sldId="305"/>
            <ac:spMk id="6" creationId="{00000000-0000-0000-0000-000000000000}"/>
          </ac:spMkLst>
        </pc:spChg>
      </pc:sldChg>
      <pc:sldChg chg="modSp">
        <pc:chgData name="Romina Passalacqua Farfán" userId="S::romina.passalacqua@cultura.gob.cl::e647419e-942a-4c91-9bc9-f82150dc703f" providerId="AD" clId="Web-{1E863E5E-E1D8-A81D-88B0-801D1D4257FC}" dt="2023-09-27T14:04:19.933" v="613" actId="1076"/>
        <pc:sldMkLst>
          <pc:docMk/>
          <pc:sldMk cId="4214727014" sldId="306"/>
        </pc:sldMkLst>
        <pc:graphicFrameChg chg="mod">
          <ac:chgData name="Romina Passalacqua Farfán" userId="S::romina.passalacqua@cultura.gob.cl::e647419e-942a-4c91-9bc9-f82150dc703f" providerId="AD" clId="Web-{1E863E5E-E1D8-A81D-88B0-801D1D4257FC}" dt="2023-09-27T14:04:13.855" v="611" actId="1076"/>
          <ac:graphicFrameMkLst>
            <pc:docMk/>
            <pc:sldMk cId="4214727014" sldId="306"/>
            <ac:graphicFrameMk id="2" creationId="{00000000-0000-0000-0000-000000000000}"/>
          </ac:graphicFrameMkLst>
        </pc:graphicFrameChg>
        <pc:picChg chg="mod">
          <ac:chgData name="Romina Passalacqua Farfán" userId="S::romina.passalacqua@cultura.gob.cl::e647419e-942a-4c91-9bc9-f82150dc703f" providerId="AD" clId="Web-{1E863E5E-E1D8-A81D-88B0-801D1D4257FC}" dt="2023-09-27T14:04:19.933" v="613" actId="1076"/>
          <ac:picMkLst>
            <pc:docMk/>
            <pc:sldMk cId="4214727014" sldId="306"/>
            <ac:picMk id="5" creationId="{00000000-0000-0000-0000-000000000000}"/>
          </ac:picMkLst>
        </pc:picChg>
      </pc:sldChg>
      <pc:sldChg chg="modSp">
        <pc:chgData name="Romina Passalacqua Farfán" userId="S::romina.passalacqua@cultura.gob.cl::e647419e-942a-4c91-9bc9-f82150dc703f" providerId="AD" clId="Web-{1E863E5E-E1D8-A81D-88B0-801D1D4257FC}" dt="2023-09-27T14:04:08.808" v="610" actId="1076"/>
        <pc:sldMkLst>
          <pc:docMk/>
          <pc:sldMk cId="2286222445" sldId="307"/>
        </pc:sldMkLst>
        <pc:picChg chg="mod">
          <ac:chgData name="Romina Passalacqua Farfán" userId="S::romina.passalacqua@cultura.gob.cl::e647419e-942a-4c91-9bc9-f82150dc703f" providerId="AD" clId="Web-{1E863E5E-E1D8-A81D-88B0-801D1D4257FC}" dt="2023-09-27T14:04:08.808" v="610" actId="1076"/>
          <ac:picMkLst>
            <pc:docMk/>
            <pc:sldMk cId="2286222445" sldId="307"/>
            <ac:picMk id="3" creationId="{AF50E517-FC57-7E81-E84F-01A601D12A0C}"/>
          </ac:picMkLst>
        </pc:picChg>
      </pc:sldChg>
      <pc:sldChg chg="modSp">
        <pc:chgData name="Romina Passalacqua Farfán" userId="S::romina.passalacqua@cultura.gob.cl::e647419e-942a-4c91-9bc9-f82150dc703f" providerId="AD" clId="Web-{1E863E5E-E1D8-A81D-88B0-801D1D4257FC}" dt="2023-09-27T14:03:40.057" v="607" actId="20577"/>
        <pc:sldMkLst>
          <pc:docMk/>
          <pc:sldMk cId="4237282528" sldId="308"/>
        </pc:sldMkLst>
        <pc:spChg chg="mod">
          <ac:chgData name="Romina Passalacqua Farfán" userId="S::romina.passalacqua@cultura.gob.cl::e647419e-942a-4c91-9bc9-f82150dc703f" providerId="AD" clId="Web-{1E863E5E-E1D8-A81D-88B0-801D1D4257FC}" dt="2023-09-27T14:03:40.057" v="607" actId="20577"/>
          <ac:spMkLst>
            <pc:docMk/>
            <pc:sldMk cId="4237282528" sldId="308"/>
            <ac:spMk id="3" creationId="{2F17F026-5F67-4A0E-FDF3-AC737FDEC3E1}"/>
          </ac:spMkLst>
        </pc:spChg>
      </pc:sldChg>
      <pc:sldChg chg="modSp">
        <pc:chgData name="Romina Passalacqua Farfán" userId="S::romina.passalacqua@cultura.gob.cl::e647419e-942a-4c91-9bc9-f82150dc703f" providerId="AD" clId="Web-{1E863E5E-E1D8-A81D-88B0-801D1D4257FC}" dt="2023-09-27T14:03:21.884" v="606" actId="20577"/>
        <pc:sldMkLst>
          <pc:docMk/>
          <pc:sldMk cId="201947549" sldId="309"/>
        </pc:sldMkLst>
        <pc:spChg chg="mod">
          <ac:chgData name="Romina Passalacqua Farfán" userId="S::romina.passalacqua@cultura.gob.cl::e647419e-942a-4c91-9bc9-f82150dc703f" providerId="AD" clId="Web-{1E863E5E-E1D8-A81D-88B0-801D1D4257FC}" dt="2023-09-27T14:03:21.884" v="606" actId="20577"/>
          <ac:spMkLst>
            <pc:docMk/>
            <pc:sldMk cId="201947549" sldId="309"/>
            <ac:spMk id="3" creationId="{2F17F026-5F67-4A0E-FDF3-AC737FDEC3E1}"/>
          </ac:spMkLst>
        </pc:spChg>
      </pc:sldChg>
      <pc:sldChg chg="modSp">
        <pc:chgData name="Romina Passalacqua Farfán" userId="S::romina.passalacqua@cultura.gob.cl::e647419e-942a-4c91-9bc9-f82150dc703f" providerId="AD" clId="Web-{1E863E5E-E1D8-A81D-88B0-801D1D4257FC}" dt="2023-09-27T14:03:51.042" v="609" actId="20577"/>
        <pc:sldMkLst>
          <pc:docMk/>
          <pc:sldMk cId="605883771" sldId="310"/>
        </pc:sldMkLst>
        <pc:spChg chg="mod">
          <ac:chgData name="Romina Passalacqua Farfán" userId="S::romina.passalacqua@cultura.gob.cl::e647419e-942a-4c91-9bc9-f82150dc703f" providerId="AD" clId="Web-{1E863E5E-E1D8-A81D-88B0-801D1D4257FC}" dt="2023-09-27T14:03:51.042" v="609" actId="20577"/>
          <ac:spMkLst>
            <pc:docMk/>
            <pc:sldMk cId="605883771" sldId="310"/>
            <ac:spMk id="3" creationId="{2F17F026-5F67-4A0E-FDF3-AC737FDEC3E1}"/>
          </ac:spMkLst>
        </pc:spChg>
      </pc:sldChg>
      <pc:sldChg chg="addSp delSp modSp">
        <pc:chgData name="Romina Passalacqua Farfán" userId="S::romina.passalacqua@cultura.gob.cl::e647419e-942a-4c91-9bc9-f82150dc703f" providerId="AD" clId="Web-{1E863E5E-E1D8-A81D-88B0-801D1D4257FC}" dt="2023-09-27T14:07:54.581" v="662"/>
        <pc:sldMkLst>
          <pc:docMk/>
          <pc:sldMk cId="829774512" sldId="312"/>
        </pc:sldMkLst>
        <pc:spChg chg="add">
          <ac:chgData name="Romina Passalacqua Farfán" userId="S::romina.passalacqua@cultura.gob.cl::e647419e-942a-4c91-9bc9-f82150dc703f" providerId="AD" clId="Web-{1E863E5E-E1D8-A81D-88B0-801D1D4257FC}" dt="2023-09-27T14:07:54.581" v="662"/>
          <ac:spMkLst>
            <pc:docMk/>
            <pc:sldMk cId="829774512" sldId="312"/>
            <ac:spMk id="6" creationId="{74374B83-2288-7CF2-A365-002194A0F8C0}"/>
          </ac:spMkLst>
        </pc:spChg>
        <pc:spChg chg="del mod">
          <ac:chgData name="Romina Passalacqua Farfán" userId="S::romina.passalacqua@cultura.gob.cl::e647419e-942a-4c91-9bc9-f82150dc703f" providerId="AD" clId="Web-{1E863E5E-E1D8-A81D-88B0-801D1D4257FC}" dt="2023-09-27T14:07:53.737" v="661"/>
          <ac:spMkLst>
            <pc:docMk/>
            <pc:sldMk cId="829774512" sldId="312"/>
            <ac:spMk id="10" creationId="{879A4191-5055-DA9A-D472-9BC021B68C5F}"/>
          </ac:spMkLst>
        </pc:spChg>
        <pc:graphicFrameChg chg="mod modGraphic">
          <ac:chgData name="Romina Passalacqua Farfán" userId="S::romina.passalacqua@cultura.gob.cl::e647419e-942a-4c91-9bc9-f82150dc703f" providerId="AD" clId="Web-{1E863E5E-E1D8-A81D-88B0-801D1D4257FC}" dt="2023-09-27T13:38:07.771" v="99"/>
          <ac:graphicFrameMkLst>
            <pc:docMk/>
            <pc:sldMk cId="829774512" sldId="312"/>
            <ac:graphicFrameMk id="2" creationId="{00000000-0000-0000-0000-000000000000}"/>
          </ac:graphicFrameMkLst>
        </pc:graphicFrameChg>
      </pc:sldChg>
      <pc:sldChg chg="addSp delSp modSp">
        <pc:chgData name="Romina Passalacqua Farfán" userId="S::romina.passalacqua@cultura.gob.cl::e647419e-942a-4c91-9bc9-f82150dc703f" providerId="AD" clId="Web-{1E863E5E-E1D8-A81D-88B0-801D1D4257FC}" dt="2023-09-27T14:07:47.972" v="659"/>
        <pc:sldMkLst>
          <pc:docMk/>
          <pc:sldMk cId="855685088" sldId="313"/>
        </pc:sldMkLst>
        <pc:spChg chg="add">
          <ac:chgData name="Romina Passalacqua Farfán" userId="S::romina.passalacqua@cultura.gob.cl::e647419e-942a-4c91-9bc9-f82150dc703f" providerId="AD" clId="Web-{1E863E5E-E1D8-A81D-88B0-801D1D4257FC}" dt="2023-09-27T14:07:47.972" v="659"/>
          <ac:spMkLst>
            <pc:docMk/>
            <pc:sldMk cId="855685088" sldId="313"/>
            <ac:spMk id="6" creationId="{B69A6595-DCD9-A4FD-B7DA-EED316D4A375}"/>
          </ac:spMkLst>
        </pc:spChg>
        <pc:spChg chg="del mod">
          <ac:chgData name="Romina Passalacqua Farfán" userId="S::romina.passalacqua@cultura.gob.cl::e647419e-942a-4c91-9bc9-f82150dc703f" providerId="AD" clId="Web-{1E863E5E-E1D8-A81D-88B0-801D1D4257FC}" dt="2023-09-27T14:07:47.300" v="658"/>
          <ac:spMkLst>
            <pc:docMk/>
            <pc:sldMk cId="855685088" sldId="313"/>
            <ac:spMk id="10" creationId="{879A4191-5055-DA9A-D472-9BC021B68C5F}"/>
          </ac:spMkLst>
        </pc:spChg>
        <pc:graphicFrameChg chg="mod modGraphic">
          <ac:chgData name="Romina Passalacqua Farfán" userId="S::romina.passalacqua@cultura.gob.cl::e647419e-942a-4c91-9bc9-f82150dc703f" providerId="AD" clId="Web-{1E863E5E-E1D8-A81D-88B0-801D1D4257FC}" dt="2023-09-27T13:37:55.802" v="86"/>
          <ac:graphicFrameMkLst>
            <pc:docMk/>
            <pc:sldMk cId="855685088" sldId="313"/>
            <ac:graphicFrameMk id="2" creationId="{00000000-0000-0000-0000-000000000000}"/>
          </ac:graphicFrameMkLst>
        </pc:graphicFrameChg>
      </pc:sldChg>
      <pc:sldChg chg="addSp delSp modSp">
        <pc:chgData name="Romina Passalacqua Farfán" userId="S::romina.passalacqua@cultura.gob.cl::e647419e-942a-4c91-9bc9-f82150dc703f" providerId="AD" clId="Web-{1E863E5E-E1D8-A81D-88B0-801D1D4257FC}" dt="2023-09-27T14:07:09.814" v="657"/>
        <pc:sldMkLst>
          <pc:docMk/>
          <pc:sldMk cId="3308691118" sldId="314"/>
        </pc:sldMkLst>
        <pc:spChg chg="mod">
          <ac:chgData name="Romina Passalacqua Farfán" userId="S::romina.passalacqua@cultura.gob.cl::e647419e-942a-4c91-9bc9-f82150dc703f" providerId="AD" clId="Web-{1E863E5E-E1D8-A81D-88B0-801D1D4257FC}" dt="2023-09-27T13:37:48.551" v="82" actId="20577"/>
          <ac:spMkLst>
            <pc:docMk/>
            <pc:sldMk cId="3308691118" sldId="314"/>
            <ac:spMk id="2" creationId="{162C5354-009C-AED0-6553-CC99AABEAADB}"/>
          </ac:spMkLst>
        </pc:spChg>
        <pc:spChg chg="del mod">
          <ac:chgData name="Romina Passalacqua Farfán" userId="S::romina.passalacqua@cultura.gob.cl::e647419e-942a-4c91-9bc9-f82150dc703f" providerId="AD" clId="Web-{1E863E5E-E1D8-A81D-88B0-801D1D4257FC}" dt="2023-09-27T14:07:09.533" v="656"/>
          <ac:spMkLst>
            <pc:docMk/>
            <pc:sldMk cId="3308691118" sldId="314"/>
            <ac:spMk id="6" creationId="{00000000-0000-0000-0000-000000000000}"/>
          </ac:spMkLst>
        </pc:spChg>
        <pc:spChg chg="add">
          <ac:chgData name="Romina Passalacqua Farfán" userId="S::romina.passalacqua@cultura.gob.cl::e647419e-942a-4c91-9bc9-f82150dc703f" providerId="AD" clId="Web-{1E863E5E-E1D8-A81D-88B0-801D1D4257FC}" dt="2023-09-27T14:07:09.814" v="657"/>
          <ac:spMkLst>
            <pc:docMk/>
            <pc:sldMk cId="3308691118" sldId="314"/>
            <ac:spMk id="8" creationId="{D2EAEBF2-6087-EE7B-08A6-EF95894F68EA}"/>
          </ac:spMkLst>
        </pc:spChg>
      </pc:sldChg>
      <pc:sldChg chg="addSp delSp modSp">
        <pc:chgData name="Romina Passalacqua Farfán" userId="S::romina.passalacqua@cultura.gob.cl::e647419e-942a-4c91-9bc9-f82150dc703f" providerId="AD" clId="Web-{1E863E5E-E1D8-A81D-88B0-801D1D4257FC}" dt="2023-09-27T14:07:05.658" v="655" actId="14100"/>
        <pc:sldMkLst>
          <pc:docMk/>
          <pc:sldMk cId="1165164891" sldId="315"/>
        </pc:sldMkLst>
        <pc:spChg chg="add">
          <ac:chgData name="Romina Passalacqua Farfán" userId="S::romina.passalacqua@cultura.gob.cl::e647419e-942a-4c91-9bc9-f82150dc703f" providerId="AD" clId="Web-{1E863E5E-E1D8-A81D-88B0-801D1D4257FC}" dt="2023-09-27T14:06:48.735" v="653"/>
          <ac:spMkLst>
            <pc:docMk/>
            <pc:sldMk cId="1165164891" sldId="315"/>
            <ac:spMk id="6" creationId="{D55F48B2-2FA8-CE64-B9F8-943E6574FEEC}"/>
          </ac:spMkLst>
        </pc:spChg>
        <pc:spChg chg="del mod">
          <ac:chgData name="Romina Passalacqua Farfán" userId="S::romina.passalacqua@cultura.gob.cl::e647419e-942a-4c91-9bc9-f82150dc703f" providerId="AD" clId="Web-{1E863E5E-E1D8-A81D-88B0-801D1D4257FC}" dt="2023-09-27T14:06:47.798" v="652"/>
          <ac:spMkLst>
            <pc:docMk/>
            <pc:sldMk cId="1165164891" sldId="315"/>
            <ac:spMk id="7" creationId="{A01FC5F2-8694-93A4-16E6-8D904C2ED750}"/>
          </ac:spMkLst>
        </pc:spChg>
        <pc:graphicFrameChg chg="mod modGraphic">
          <ac:chgData name="Romina Passalacqua Farfán" userId="S::romina.passalacqua@cultura.gob.cl::e647419e-942a-4c91-9bc9-f82150dc703f" providerId="AD" clId="Web-{1E863E5E-E1D8-A81D-88B0-801D1D4257FC}" dt="2023-09-27T14:06:58.548" v="654" actId="1076"/>
          <ac:graphicFrameMkLst>
            <pc:docMk/>
            <pc:sldMk cId="1165164891" sldId="315"/>
            <ac:graphicFrameMk id="2" creationId="{00000000-0000-0000-0000-000000000000}"/>
          </ac:graphicFrameMkLst>
        </pc:graphicFrameChg>
        <pc:picChg chg="mod">
          <ac:chgData name="Romina Passalacqua Farfán" userId="S::romina.passalacqua@cultura.gob.cl::e647419e-942a-4c91-9bc9-f82150dc703f" providerId="AD" clId="Web-{1E863E5E-E1D8-A81D-88B0-801D1D4257FC}" dt="2023-09-27T14:07:05.658" v="655" actId="14100"/>
          <ac:picMkLst>
            <pc:docMk/>
            <pc:sldMk cId="1165164891" sldId="315"/>
            <ac:picMk id="10" creationId="{D49F9B28-D011-943E-EE4D-6A19D9C666F2}"/>
          </ac:picMkLst>
        </pc:picChg>
      </pc:sldChg>
      <pc:sldChg chg="addSp delSp modSp">
        <pc:chgData name="Romina Passalacqua Farfán" userId="S::romina.passalacqua@cultura.gob.cl::e647419e-942a-4c91-9bc9-f82150dc703f" providerId="AD" clId="Web-{1E863E5E-E1D8-A81D-88B0-801D1D4257FC}" dt="2023-09-27T14:06:43.126" v="651" actId="14100"/>
        <pc:sldMkLst>
          <pc:docMk/>
          <pc:sldMk cId="3221130929" sldId="316"/>
        </pc:sldMkLst>
        <pc:spChg chg="del mod">
          <ac:chgData name="Romina Passalacqua Farfán" userId="S::romina.passalacqua@cultura.gob.cl::e647419e-942a-4c91-9bc9-f82150dc703f" providerId="AD" clId="Web-{1E863E5E-E1D8-A81D-88B0-801D1D4257FC}" dt="2023-09-27T14:06:38.594" v="648"/>
          <ac:spMkLst>
            <pc:docMk/>
            <pc:sldMk cId="3221130929" sldId="316"/>
            <ac:spMk id="6" creationId="{00000000-0000-0000-0000-000000000000}"/>
          </ac:spMkLst>
        </pc:spChg>
        <pc:spChg chg="mod">
          <ac:chgData name="Romina Passalacqua Farfán" userId="S::romina.passalacqua@cultura.gob.cl::e647419e-942a-4c91-9bc9-f82150dc703f" providerId="AD" clId="Web-{1E863E5E-E1D8-A81D-88B0-801D1D4257FC}" dt="2023-09-27T13:37:08.019" v="42" actId="1076"/>
          <ac:spMkLst>
            <pc:docMk/>
            <pc:sldMk cId="3221130929" sldId="316"/>
            <ac:spMk id="8" creationId="{4D00B68E-1842-88BA-1921-79FD42F041B7}"/>
          </ac:spMkLst>
        </pc:spChg>
        <pc:spChg chg="add">
          <ac:chgData name="Romina Passalacqua Farfán" userId="S::romina.passalacqua@cultura.gob.cl::e647419e-942a-4c91-9bc9-f82150dc703f" providerId="AD" clId="Web-{1E863E5E-E1D8-A81D-88B0-801D1D4257FC}" dt="2023-09-27T14:06:39.125" v="649"/>
          <ac:spMkLst>
            <pc:docMk/>
            <pc:sldMk cId="3221130929" sldId="316"/>
            <ac:spMk id="10" creationId="{8A5DD251-6AC6-4CE2-88AC-FB0F9BDFBDDB}"/>
          </ac:spMkLst>
        </pc:spChg>
        <pc:graphicFrameChg chg="del">
          <ac:chgData name="Romina Passalacqua Farfán" userId="S::romina.passalacqua@cultura.gob.cl::e647419e-942a-4c91-9bc9-f82150dc703f" providerId="AD" clId="Web-{1E863E5E-E1D8-A81D-88B0-801D1D4257FC}" dt="2023-09-27T13:36:51.143" v="35"/>
          <ac:graphicFrameMkLst>
            <pc:docMk/>
            <pc:sldMk cId="3221130929" sldId="316"/>
            <ac:graphicFrameMk id="7" creationId="{C0B49D96-B409-1225-8CF5-F8037C26A497}"/>
          </ac:graphicFrameMkLst>
        </pc:graphicFrameChg>
        <pc:picChg chg="add mod">
          <ac:chgData name="Romina Passalacqua Farfán" userId="S::romina.passalacqua@cultura.gob.cl::e647419e-942a-4c91-9bc9-f82150dc703f" providerId="AD" clId="Web-{1E863E5E-E1D8-A81D-88B0-801D1D4257FC}" dt="2023-09-27T14:06:43.126" v="651" actId="14100"/>
          <ac:picMkLst>
            <pc:docMk/>
            <pc:sldMk cId="3221130929" sldId="316"/>
            <ac:picMk id="2" creationId="{D1088265-71D2-94A6-3A83-601C97C1B6B0}"/>
          </ac:picMkLst>
        </pc:picChg>
      </pc:sldChg>
      <pc:sldChg chg="addSp delSp modSp">
        <pc:chgData name="Romina Passalacqua Farfán" userId="S::romina.passalacqua@cultura.gob.cl::e647419e-942a-4c91-9bc9-f82150dc703f" providerId="AD" clId="Web-{1E863E5E-E1D8-A81D-88B0-801D1D4257FC}" dt="2023-09-27T14:06:26.203" v="647" actId="1076"/>
        <pc:sldMkLst>
          <pc:docMk/>
          <pc:sldMk cId="642989814" sldId="317"/>
        </pc:sldMkLst>
        <pc:spChg chg="mod">
          <ac:chgData name="Romina Passalacqua Farfán" userId="S::romina.passalacqua@cultura.gob.cl::e647419e-942a-4c91-9bc9-f82150dc703f" providerId="AD" clId="Web-{1E863E5E-E1D8-A81D-88B0-801D1D4257FC}" dt="2023-09-27T14:05:59.765" v="636" actId="1076"/>
          <ac:spMkLst>
            <pc:docMk/>
            <pc:sldMk cId="642989814" sldId="317"/>
            <ac:spMk id="2" creationId="{5BE96B00-9CA9-5623-A3DC-2CF553BE368E}"/>
          </ac:spMkLst>
        </pc:spChg>
        <pc:spChg chg="mod">
          <ac:chgData name="Romina Passalacqua Farfán" userId="S::romina.passalacqua@cultura.gob.cl::e647419e-942a-4c91-9bc9-f82150dc703f" providerId="AD" clId="Web-{1E863E5E-E1D8-A81D-88B0-801D1D4257FC}" dt="2023-09-27T14:06:18.844" v="646" actId="1076"/>
          <ac:spMkLst>
            <pc:docMk/>
            <pc:sldMk cId="642989814" sldId="317"/>
            <ac:spMk id="3" creationId="{2F17F026-5F67-4A0E-FDF3-AC737FDEC3E1}"/>
          </ac:spMkLst>
        </pc:spChg>
        <pc:spChg chg="del">
          <ac:chgData name="Romina Passalacqua Farfán" userId="S::romina.passalacqua@cultura.gob.cl::e647419e-942a-4c91-9bc9-f82150dc703f" providerId="AD" clId="Web-{1E863E5E-E1D8-A81D-88B0-801D1D4257FC}" dt="2023-09-27T14:05:51.905" v="634"/>
          <ac:spMkLst>
            <pc:docMk/>
            <pc:sldMk cId="642989814" sldId="317"/>
            <ac:spMk id="6" creationId="{00000000-0000-0000-0000-000000000000}"/>
          </ac:spMkLst>
        </pc:spChg>
        <pc:spChg chg="mod">
          <ac:chgData name="Romina Passalacqua Farfán" userId="S::romina.passalacqua@cultura.gob.cl::e647419e-942a-4c91-9bc9-f82150dc703f" providerId="AD" clId="Web-{1E863E5E-E1D8-A81D-88B0-801D1D4257FC}" dt="2023-09-27T14:06:08.421" v="638" actId="1076"/>
          <ac:spMkLst>
            <pc:docMk/>
            <pc:sldMk cId="642989814" sldId="317"/>
            <ac:spMk id="7" creationId="{269C6E27-2277-2B5E-5051-D00331ACB939}"/>
          </ac:spMkLst>
        </pc:spChg>
        <pc:spChg chg="mod">
          <ac:chgData name="Romina Passalacqua Farfán" userId="S::romina.passalacqua@cultura.gob.cl::e647419e-942a-4c91-9bc9-f82150dc703f" providerId="AD" clId="Web-{1E863E5E-E1D8-A81D-88B0-801D1D4257FC}" dt="2023-09-27T14:06:04.562" v="637" actId="1076"/>
          <ac:spMkLst>
            <pc:docMk/>
            <pc:sldMk cId="642989814" sldId="317"/>
            <ac:spMk id="8" creationId="{058EE17E-DD62-B7B7-1EAD-8C1B5E56D970}"/>
          </ac:spMkLst>
        </pc:spChg>
        <pc:spChg chg="add">
          <ac:chgData name="Romina Passalacqua Farfán" userId="S::romina.passalacqua@cultura.gob.cl::e647419e-942a-4c91-9bc9-f82150dc703f" providerId="AD" clId="Web-{1E863E5E-E1D8-A81D-88B0-801D1D4257FC}" dt="2023-09-27T14:05:52.686" v="635"/>
          <ac:spMkLst>
            <pc:docMk/>
            <pc:sldMk cId="642989814" sldId="317"/>
            <ac:spMk id="9" creationId="{9A985BB7-8C31-DDFE-FEC9-DF8601E7D6A2}"/>
          </ac:spMkLst>
        </pc:spChg>
        <pc:spChg chg="mod">
          <ac:chgData name="Romina Passalacqua Farfán" userId="S::romina.passalacqua@cultura.gob.cl::e647419e-942a-4c91-9bc9-f82150dc703f" providerId="AD" clId="Web-{1E863E5E-E1D8-A81D-88B0-801D1D4257FC}" dt="2023-09-27T14:06:26.203" v="647" actId="1076"/>
          <ac:spMkLst>
            <pc:docMk/>
            <pc:sldMk cId="642989814" sldId="317"/>
            <ac:spMk id="11" creationId="{008086A3-F4AC-93D0-F563-A6584302381A}"/>
          </ac:spMkLst>
        </pc:spChg>
        <pc:spChg chg="mod">
          <ac:chgData name="Romina Passalacqua Farfán" userId="S::romina.passalacqua@cultura.gob.cl::e647419e-942a-4c91-9bc9-f82150dc703f" providerId="AD" clId="Web-{1E863E5E-E1D8-A81D-88B0-801D1D4257FC}" dt="2023-09-27T13:35:01.581" v="30" actId="14100"/>
          <ac:spMkLst>
            <pc:docMk/>
            <pc:sldMk cId="642989814" sldId="317"/>
            <ac:spMk id="13" creationId="{FFDBA81B-4756-DD01-77A5-D53084A8E8DB}"/>
          </ac:spMkLst>
        </pc:spChg>
        <pc:spChg chg="mod">
          <ac:chgData name="Romina Passalacqua Farfán" userId="S::romina.passalacqua@cultura.gob.cl::e647419e-942a-4c91-9bc9-f82150dc703f" providerId="AD" clId="Web-{1E863E5E-E1D8-A81D-88B0-801D1D4257FC}" dt="2023-09-27T13:36:39.799" v="32" actId="1076"/>
          <ac:spMkLst>
            <pc:docMk/>
            <pc:sldMk cId="642989814" sldId="317"/>
            <ac:spMk id="17" creationId="{6B9F0898-51DA-6B20-8C29-EBB0BEE8C83A}"/>
          </ac:spMkLst>
        </pc:spChg>
        <pc:picChg chg="del">
          <ac:chgData name="Romina Passalacqua Farfán" userId="S::romina.passalacqua@cultura.gob.cl::e647419e-942a-4c91-9bc9-f82150dc703f" providerId="AD" clId="Web-{1E863E5E-E1D8-A81D-88B0-801D1D4257FC}" dt="2023-09-27T13:34:33.471" v="17"/>
          <ac:picMkLst>
            <pc:docMk/>
            <pc:sldMk cId="642989814" sldId="317"/>
            <ac:picMk id="4" creationId="{00000000-0000-0000-0000-000000000000}"/>
          </ac:picMkLst>
        </pc:picChg>
      </pc:sldChg>
      <pc:sldChg chg="addSp delSp modSp">
        <pc:chgData name="Romina Passalacqua Farfán" userId="S::romina.passalacqua@cultura.gob.cl::e647419e-942a-4c91-9bc9-f82150dc703f" providerId="AD" clId="Web-{1E863E5E-E1D8-A81D-88B0-801D1D4257FC}" dt="2023-09-27T14:05:42.577" v="633"/>
        <pc:sldMkLst>
          <pc:docMk/>
          <pc:sldMk cId="879634606" sldId="318"/>
        </pc:sldMkLst>
        <pc:spChg chg="mod">
          <ac:chgData name="Romina Passalacqua Farfán" userId="S::romina.passalacqua@cultura.gob.cl::e647419e-942a-4c91-9bc9-f82150dc703f" providerId="AD" clId="Web-{1E863E5E-E1D8-A81D-88B0-801D1D4257FC}" dt="2023-09-27T13:34:10.798" v="14" actId="20577"/>
          <ac:spMkLst>
            <pc:docMk/>
            <pc:sldMk cId="879634606" sldId="318"/>
            <ac:spMk id="3" creationId="{2F17F026-5F67-4A0E-FDF3-AC737FDEC3E1}"/>
          </ac:spMkLst>
        </pc:spChg>
        <pc:spChg chg="del">
          <ac:chgData name="Romina Passalacqua Farfán" userId="S::romina.passalacqua@cultura.gob.cl::e647419e-942a-4c91-9bc9-f82150dc703f" providerId="AD" clId="Web-{1E863E5E-E1D8-A81D-88B0-801D1D4257FC}" dt="2023-09-27T14:05:41.858" v="632"/>
          <ac:spMkLst>
            <pc:docMk/>
            <pc:sldMk cId="879634606" sldId="318"/>
            <ac:spMk id="6" creationId="{00000000-0000-0000-0000-000000000000}"/>
          </ac:spMkLst>
        </pc:spChg>
        <pc:spChg chg="mod">
          <ac:chgData name="Romina Passalacqua Farfán" userId="S::romina.passalacqua@cultura.gob.cl::e647419e-942a-4c91-9bc9-f82150dc703f" providerId="AD" clId="Web-{1E863E5E-E1D8-A81D-88B0-801D1D4257FC}" dt="2023-09-27T13:34:11.439" v="15" actId="20577"/>
          <ac:spMkLst>
            <pc:docMk/>
            <pc:sldMk cId="879634606" sldId="318"/>
            <ac:spMk id="7" creationId="{269C6E27-2277-2B5E-5051-D00331ACB939}"/>
          </ac:spMkLst>
        </pc:spChg>
        <pc:spChg chg="mod">
          <ac:chgData name="Romina Passalacqua Farfán" userId="S::romina.passalacqua@cultura.gob.cl::e647419e-942a-4c91-9bc9-f82150dc703f" providerId="AD" clId="Web-{1E863E5E-E1D8-A81D-88B0-801D1D4257FC}" dt="2023-09-27T13:34:32.049" v="16" actId="1076"/>
          <ac:spMkLst>
            <pc:docMk/>
            <pc:sldMk cId="879634606" sldId="318"/>
            <ac:spMk id="8" creationId="{058EE17E-DD62-B7B7-1EAD-8C1B5E56D970}"/>
          </ac:spMkLst>
        </pc:spChg>
        <pc:spChg chg="add">
          <ac:chgData name="Romina Passalacqua Farfán" userId="S::romina.passalacqua@cultura.gob.cl::e647419e-942a-4c91-9bc9-f82150dc703f" providerId="AD" clId="Web-{1E863E5E-E1D8-A81D-88B0-801D1D4257FC}" dt="2023-09-27T14:05:42.577" v="633"/>
          <ac:spMkLst>
            <pc:docMk/>
            <pc:sldMk cId="879634606" sldId="318"/>
            <ac:spMk id="9" creationId="{31B73FC3-A9A9-898B-84CF-CA1FBC7E1E83}"/>
          </ac:spMkLst>
        </pc:spChg>
      </pc:sldChg>
      <pc:sldChg chg="addSp delSp modSp">
        <pc:chgData name="Romina Passalacqua Farfán" userId="S::romina.passalacqua@cultura.gob.cl::e647419e-942a-4c91-9bc9-f82150dc703f" providerId="AD" clId="Web-{1E863E5E-E1D8-A81D-88B0-801D1D4257FC}" dt="2023-09-27T14:05:32.326" v="631"/>
        <pc:sldMkLst>
          <pc:docMk/>
          <pc:sldMk cId="912461218" sldId="319"/>
        </pc:sldMkLst>
        <pc:spChg chg="del">
          <ac:chgData name="Romina Passalacqua Farfán" userId="S::romina.passalacqua@cultura.gob.cl::e647419e-942a-4c91-9bc9-f82150dc703f" providerId="AD" clId="Web-{1E863E5E-E1D8-A81D-88B0-801D1D4257FC}" dt="2023-09-27T14:05:22.810" v="628"/>
          <ac:spMkLst>
            <pc:docMk/>
            <pc:sldMk cId="912461218" sldId="319"/>
            <ac:spMk id="6" creationId="{00000000-0000-0000-0000-000000000000}"/>
          </ac:spMkLst>
        </pc:spChg>
        <pc:spChg chg="add">
          <ac:chgData name="Romina Passalacqua Farfán" userId="S::romina.passalacqua@cultura.gob.cl::e647419e-942a-4c91-9bc9-f82150dc703f" providerId="AD" clId="Web-{1E863E5E-E1D8-A81D-88B0-801D1D4257FC}" dt="2023-09-27T14:05:32.326" v="631"/>
          <ac:spMkLst>
            <pc:docMk/>
            <pc:sldMk cId="912461218" sldId="319"/>
            <ac:spMk id="8" creationId="{9728E342-777B-4AB7-9C9E-F62351036DB0}"/>
          </ac:spMkLst>
        </pc:spChg>
        <pc:picChg chg="add del mod">
          <ac:chgData name="Romina Passalacqua Farfán" userId="S::romina.passalacqua@cultura.gob.cl::e647419e-942a-4c91-9bc9-f82150dc703f" providerId="AD" clId="Web-{1E863E5E-E1D8-A81D-88B0-801D1D4257FC}" dt="2023-09-27T14:05:26.389" v="630"/>
          <ac:picMkLst>
            <pc:docMk/>
            <pc:sldMk cId="912461218" sldId="319"/>
            <ac:picMk id="2" creationId="{4F6499DF-FF91-7D64-4022-D683BEF11296}"/>
          </ac:picMkLst>
        </pc:picChg>
      </pc:sldChg>
      <pc:sldChg chg="modSp">
        <pc:chgData name="Romina Passalacqua Farfán" userId="S::romina.passalacqua@cultura.gob.cl::e647419e-942a-4c91-9bc9-f82150dc703f" providerId="AD" clId="Web-{1E863E5E-E1D8-A81D-88B0-801D1D4257FC}" dt="2023-09-27T14:05:17.201" v="627" actId="14100"/>
        <pc:sldMkLst>
          <pc:docMk/>
          <pc:sldMk cId="2599259362" sldId="320"/>
        </pc:sldMkLst>
        <pc:spChg chg="mod">
          <ac:chgData name="Romina Passalacqua Farfán" userId="S::romina.passalacqua@cultura.gob.cl::e647419e-942a-4c91-9bc9-f82150dc703f" providerId="AD" clId="Web-{1E863E5E-E1D8-A81D-88B0-801D1D4257FC}" dt="2023-09-27T14:05:17.201" v="627" actId="14100"/>
          <ac:spMkLst>
            <pc:docMk/>
            <pc:sldMk cId="2599259362" sldId="320"/>
            <ac:spMk id="6" creationId="{00000000-0000-0000-0000-000000000000}"/>
          </ac:spMkLst>
        </pc:spChg>
      </pc:sldChg>
      <pc:sldChg chg="addSp delSp modSp">
        <pc:chgData name="Romina Passalacqua Farfán" userId="S::romina.passalacqua@cultura.gob.cl::e647419e-942a-4c91-9bc9-f82150dc703f" providerId="AD" clId="Web-{1E863E5E-E1D8-A81D-88B0-801D1D4257FC}" dt="2023-09-27T14:10:08.773" v="696"/>
        <pc:sldMkLst>
          <pc:docMk/>
          <pc:sldMk cId="3618330816" sldId="321"/>
        </pc:sldMkLst>
        <pc:spChg chg="add">
          <ac:chgData name="Romina Passalacqua Farfán" userId="S::romina.passalacqua@cultura.gob.cl::e647419e-942a-4c91-9bc9-f82150dc703f" providerId="AD" clId="Web-{1E863E5E-E1D8-A81D-88B0-801D1D4257FC}" dt="2023-09-27T14:10:08.773" v="696"/>
          <ac:spMkLst>
            <pc:docMk/>
            <pc:sldMk cId="3618330816" sldId="321"/>
            <ac:spMk id="3" creationId="{B91AF396-48E7-0A16-B89F-5CC7ABAEBD4B}"/>
          </ac:spMkLst>
        </pc:spChg>
        <pc:spChg chg="mod">
          <ac:chgData name="Romina Passalacqua Farfán" userId="S::romina.passalacqua@cultura.gob.cl::e647419e-942a-4c91-9bc9-f82150dc703f" providerId="AD" clId="Web-{1E863E5E-E1D8-A81D-88B0-801D1D4257FC}" dt="2023-09-27T13:54:10.147" v="516" actId="20577"/>
          <ac:spMkLst>
            <pc:docMk/>
            <pc:sldMk cId="3618330816" sldId="321"/>
            <ac:spMk id="7" creationId="{653B8E62-4806-9008-A31E-4BA056654A02}"/>
          </ac:spMkLst>
        </pc:spChg>
        <pc:spChg chg="del">
          <ac:chgData name="Romina Passalacqua Farfán" userId="S::romina.passalacqua@cultura.gob.cl::e647419e-942a-4c91-9bc9-f82150dc703f" providerId="AD" clId="Web-{1E863E5E-E1D8-A81D-88B0-801D1D4257FC}" dt="2023-09-27T14:10:08.242" v="695"/>
          <ac:spMkLst>
            <pc:docMk/>
            <pc:sldMk cId="3618330816" sldId="321"/>
            <ac:spMk id="10" creationId="{879A4191-5055-DA9A-D472-9BC021B68C5F}"/>
          </ac:spMkLst>
        </pc:spChg>
      </pc:sldChg>
      <pc:sldChg chg="addSp delSp modSp">
        <pc:chgData name="Romina Passalacqua Farfán" userId="S::romina.passalacqua@cultura.gob.cl::e647419e-942a-4c91-9bc9-f82150dc703f" providerId="AD" clId="Web-{1E863E5E-E1D8-A81D-88B0-801D1D4257FC}" dt="2023-09-27T14:09:55.101" v="690"/>
        <pc:sldMkLst>
          <pc:docMk/>
          <pc:sldMk cId="4017473940" sldId="322"/>
        </pc:sldMkLst>
        <pc:spChg chg="add">
          <ac:chgData name="Romina Passalacqua Farfán" userId="S::romina.passalacqua@cultura.gob.cl::e647419e-942a-4c91-9bc9-f82150dc703f" providerId="AD" clId="Web-{1E863E5E-E1D8-A81D-88B0-801D1D4257FC}" dt="2023-09-27T14:09:55.101" v="690"/>
          <ac:spMkLst>
            <pc:docMk/>
            <pc:sldMk cId="4017473940" sldId="322"/>
            <ac:spMk id="6" creationId="{24060151-EB38-AA66-CAD1-1D52DA327790}"/>
          </ac:spMkLst>
        </pc:spChg>
        <pc:spChg chg="del">
          <ac:chgData name="Romina Passalacqua Farfán" userId="S::romina.passalacqua@cultura.gob.cl::e647419e-942a-4c91-9bc9-f82150dc703f" providerId="AD" clId="Web-{1E863E5E-E1D8-A81D-88B0-801D1D4257FC}" dt="2023-09-27T14:09:54.585" v="689"/>
          <ac:spMkLst>
            <pc:docMk/>
            <pc:sldMk cId="4017473940" sldId="322"/>
            <ac:spMk id="10" creationId="{879A4191-5055-DA9A-D472-9BC021B68C5F}"/>
          </ac:spMkLst>
        </pc:spChg>
        <pc:spChg chg="mod">
          <ac:chgData name="Romina Passalacqua Farfán" userId="S::romina.passalacqua@cultura.gob.cl::e647419e-942a-4c91-9bc9-f82150dc703f" providerId="AD" clId="Web-{1E863E5E-E1D8-A81D-88B0-801D1D4257FC}" dt="2023-09-27T13:50:49.250" v="479" actId="20577"/>
          <ac:spMkLst>
            <pc:docMk/>
            <pc:sldMk cId="4017473940" sldId="322"/>
            <ac:spMk id="12" creationId="{EEF24664-728D-21BC-40B9-3FE463B7900D}"/>
          </ac:spMkLst>
        </pc:spChg>
        <pc:graphicFrameChg chg="mod modGraphic">
          <ac:chgData name="Romina Passalacqua Farfán" userId="S::romina.passalacqua@cultura.gob.cl::e647419e-942a-4c91-9bc9-f82150dc703f" providerId="AD" clId="Web-{1E863E5E-E1D8-A81D-88B0-801D1D4257FC}" dt="2023-09-27T13:50:23.311" v="471"/>
          <ac:graphicFrameMkLst>
            <pc:docMk/>
            <pc:sldMk cId="4017473940" sldId="322"/>
            <ac:graphicFrameMk id="2" creationId="{00000000-0000-0000-0000-000000000000}"/>
          </ac:graphicFrameMkLst>
        </pc:graphicFrameChg>
      </pc:sldChg>
      <pc:sldChg chg="addSp delSp modSp">
        <pc:chgData name="Romina Passalacqua Farfán" userId="S::romina.passalacqua@cultura.gob.cl::e647419e-942a-4c91-9bc9-f82150dc703f" providerId="AD" clId="Web-{1E863E5E-E1D8-A81D-88B0-801D1D4257FC}" dt="2023-09-27T14:09:50.788" v="688"/>
        <pc:sldMkLst>
          <pc:docMk/>
          <pc:sldMk cId="3027278616" sldId="323"/>
        </pc:sldMkLst>
        <pc:spChg chg="del mod">
          <ac:chgData name="Romina Passalacqua Farfán" userId="S::romina.passalacqua@cultura.gob.cl::e647419e-942a-4c91-9bc9-f82150dc703f" providerId="AD" clId="Web-{1E863E5E-E1D8-A81D-88B0-801D1D4257FC}" dt="2023-09-27T14:09:50.257" v="687"/>
          <ac:spMkLst>
            <pc:docMk/>
            <pc:sldMk cId="3027278616" sldId="323"/>
            <ac:spMk id="6" creationId="{00000000-0000-0000-0000-000000000000}"/>
          </ac:spMkLst>
        </pc:spChg>
        <pc:spChg chg="add">
          <ac:chgData name="Romina Passalacqua Farfán" userId="S::romina.passalacqua@cultura.gob.cl::e647419e-942a-4c91-9bc9-f82150dc703f" providerId="AD" clId="Web-{1E863E5E-E1D8-A81D-88B0-801D1D4257FC}" dt="2023-09-27T14:09:50.788" v="688"/>
          <ac:spMkLst>
            <pc:docMk/>
            <pc:sldMk cId="3027278616" sldId="323"/>
            <ac:spMk id="8" creationId="{E3ED5BCA-5455-85B2-4007-00FE71B505BC}"/>
          </ac:spMkLst>
        </pc:spChg>
      </pc:sldChg>
      <pc:sldChg chg="addSp delSp modSp">
        <pc:chgData name="Romina Passalacqua Farfán" userId="S::romina.passalacqua@cultura.gob.cl::e647419e-942a-4c91-9bc9-f82150dc703f" providerId="AD" clId="Web-{1E863E5E-E1D8-A81D-88B0-801D1D4257FC}" dt="2023-09-27T14:09:25.881" v="686"/>
        <pc:sldMkLst>
          <pc:docMk/>
          <pc:sldMk cId="2948497978" sldId="324"/>
        </pc:sldMkLst>
        <pc:spChg chg="add">
          <ac:chgData name="Romina Passalacqua Farfán" userId="S::romina.passalacqua@cultura.gob.cl::e647419e-942a-4c91-9bc9-f82150dc703f" providerId="AD" clId="Web-{1E863E5E-E1D8-A81D-88B0-801D1D4257FC}" dt="2023-09-27T14:09:25.881" v="686"/>
          <ac:spMkLst>
            <pc:docMk/>
            <pc:sldMk cId="2948497978" sldId="324"/>
            <ac:spMk id="6" creationId="{0A161DD2-9815-BF5B-816E-D9C4055BBA76}"/>
          </ac:spMkLst>
        </pc:spChg>
        <pc:spChg chg="del mod">
          <ac:chgData name="Romina Passalacqua Farfán" userId="S::romina.passalacqua@cultura.gob.cl::e647419e-942a-4c91-9bc9-f82150dc703f" providerId="AD" clId="Web-{1E863E5E-E1D8-A81D-88B0-801D1D4257FC}" dt="2023-09-27T14:09:25.225" v="685"/>
          <ac:spMkLst>
            <pc:docMk/>
            <pc:sldMk cId="2948497978" sldId="324"/>
            <ac:spMk id="7" creationId="{A01FC5F2-8694-93A4-16E6-8D904C2ED750}"/>
          </ac:spMkLst>
        </pc:spChg>
        <pc:graphicFrameChg chg="mod modGraphic">
          <ac:chgData name="Romina Passalacqua Farfán" userId="S::romina.passalacqua@cultura.gob.cl::e647419e-942a-4c91-9bc9-f82150dc703f" providerId="AD" clId="Web-{1E863E5E-E1D8-A81D-88B0-801D1D4257FC}" dt="2023-09-27T13:48:25.135" v="444" actId="1076"/>
          <ac:graphicFrameMkLst>
            <pc:docMk/>
            <pc:sldMk cId="2948497978" sldId="324"/>
            <ac:graphicFrameMk id="2" creationId="{00000000-0000-0000-0000-000000000000}"/>
          </ac:graphicFrameMkLst>
        </pc:graphicFrameChg>
      </pc:sldChg>
      <pc:sldChg chg="addSp delSp modSp">
        <pc:chgData name="Romina Passalacqua Farfán" userId="S::romina.passalacqua@cultura.gob.cl::e647419e-942a-4c91-9bc9-f82150dc703f" providerId="AD" clId="Web-{1E863E5E-E1D8-A81D-88B0-801D1D4257FC}" dt="2023-09-27T14:09:05.037" v="678"/>
        <pc:sldMkLst>
          <pc:docMk/>
          <pc:sldMk cId="2214737160" sldId="325"/>
        </pc:sldMkLst>
        <pc:spChg chg="del mod">
          <ac:chgData name="Romina Passalacqua Farfán" userId="S::romina.passalacqua@cultura.gob.cl::e647419e-942a-4c91-9bc9-f82150dc703f" providerId="AD" clId="Web-{1E863E5E-E1D8-A81D-88B0-801D1D4257FC}" dt="2023-09-27T14:09:04.521" v="677"/>
          <ac:spMkLst>
            <pc:docMk/>
            <pc:sldMk cId="2214737160" sldId="325"/>
            <ac:spMk id="6" creationId="{00000000-0000-0000-0000-000000000000}"/>
          </ac:spMkLst>
        </pc:spChg>
        <pc:spChg chg="mod">
          <ac:chgData name="Romina Passalacqua Farfán" userId="S::romina.passalacqua@cultura.gob.cl::e647419e-942a-4c91-9bc9-f82150dc703f" providerId="AD" clId="Web-{1E863E5E-E1D8-A81D-88B0-801D1D4257FC}" dt="2023-09-27T13:44:40.987" v="369" actId="1076"/>
          <ac:spMkLst>
            <pc:docMk/>
            <pc:sldMk cId="2214737160" sldId="325"/>
            <ac:spMk id="8" creationId="{4D00B68E-1842-88BA-1921-79FD42F041B7}"/>
          </ac:spMkLst>
        </pc:spChg>
        <pc:spChg chg="add">
          <ac:chgData name="Romina Passalacqua Farfán" userId="S::romina.passalacqua@cultura.gob.cl::e647419e-942a-4c91-9bc9-f82150dc703f" providerId="AD" clId="Web-{1E863E5E-E1D8-A81D-88B0-801D1D4257FC}" dt="2023-09-27T14:09:05.037" v="678"/>
          <ac:spMkLst>
            <pc:docMk/>
            <pc:sldMk cId="2214737160" sldId="325"/>
            <ac:spMk id="11" creationId="{16CE85C6-0B17-0ACC-362D-566F26CFA737}"/>
          </ac:spMkLst>
        </pc:spChg>
        <pc:graphicFrameChg chg="del">
          <ac:chgData name="Romina Passalacqua Farfán" userId="S::romina.passalacqua@cultura.gob.cl::e647419e-942a-4c91-9bc9-f82150dc703f" providerId="AD" clId="Web-{1E863E5E-E1D8-A81D-88B0-801D1D4257FC}" dt="2023-09-27T13:44:05.845" v="360"/>
          <ac:graphicFrameMkLst>
            <pc:docMk/>
            <pc:sldMk cId="2214737160" sldId="325"/>
            <ac:graphicFrameMk id="3" creationId="{9345C71C-B3C5-9FCD-2711-CF0A265885A4}"/>
          </ac:graphicFrameMkLst>
        </pc:graphicFrameChg>
        <pc:picChg chg="add del mod">
          <ac:chgData name="Romina Passalacqua Farfán" userId="S::romina.passalacqua@cultura.gob.cl::e647419e-942a-4c91-9bc9-f82150dc703f" providerId="AD" clId="Web-{1E863E5E-E1D8-A81D-88B0-801D1D4257FC}" dt="2023-09-27T13:44:14.299" v="364"/>
          <ac:picMkLst>
            <pc:docMk/>
            <pc:sldMk cId="2214737160" sldId="325"/>
            <ac:picMk id="2" creationId="{DB709608-6B26-6D79-C0B7-6CC6ABB2AA5E}"/>
          </ac:picMkLst>
        </pc:picChg>
        <pc:picChg chg="add mod">
          <ac:chgData name="Romina Passalacqua Farfán" userId="S::romina.passalacqua@cultura.gob.cl::e647419e-942a-4c91-9bc9-f82150dc703f" providerId="AD" clId="Web-{1E863E5E-E1D8-A81D-88B0-801D1D4257FC}" dt="2023-09-27T13:44:43.284" v="370" actId="14100"/>
          <ac:picMkLst>
            <pc:docMk/>
            <pc:sldMk cId="2214737160" sldId="325"/>
            <ac:picMk id="7" creationId="{D85B08A9-0AAA-9B8F-C37A-2ACB4398FC27}"/>
          </ac:picMkLst>
        </pc:picChg>
      </pc:sldChg>
      <pc:sldChg chg="addSp delSp modSp">
        <pc:chgData name="Romina Passalacqua Farfán" userId="S::romina.passalacqua@cultura.gob.cl::e647419e-942a-4c91-9bc9-f82150dc703f" providerId="AD" clId="Web-{1E863E5E-E1D8-A81D-88B0-801D1D4257FC}" dt="2023-09-27T14:08:46.505" v="671"/>
        <pc:sldMkLst>
          <pc:docMk/>
          <pc:sldMk cId="3018111240" sldId="326"/>
        </pc:sldMkLst>
        <pc:spChg chg="mod">
          <ac:chgData name="Romina Passalacqua Farfán" userId="S::romina.passalacqua@cultura.gob.cl::e647419e-942a-4c91-9bc9-f82150dc703f" providerId="AD" clId="Web-{1E863E5E-E1D8-A81D-88B0-801D1D4257FC}" dt="2023-09-27T13:41:07.183" v="253" actId="14100"/>
          <ac:spMkLst>
            <pc:docMk/>
            <pc:sldMk cId="3018111240" sldId="326"/>
            <ac:spMk id="3" creationId="{2F17F026-5F67-4A0E-FDF3-AC737FDEC3E1}"/>
          </ac:spMkLst>
        </pc:spChg>
        <pc:spChg chg="del mod">
          <ac:chgData name="Romina Passalacqua Farfán" userId="S::romina.passalacqua@cultura.gob.cl::e647419e-942a-4c91-9bc9-f82150dc703f" providerId="AD" clId="Web-{1E863E5E-E1D8-A81D-88B0-801D1D4257FC}" dt="2023-09-27T14:08:45.817" v="670"/>
          <ac:spMkLst>
            <pc:docMk/>
            <pc:sldMk cId="3018111240" sldId="326"/>
            <ac:spMk id="6" creationId="{00000000-0000-0000-0000-000000000000}"/>
          </ac:spMkLst>
        </pc:spChg>
        <pc:spChg chg="add">
          <ac:chgData name="Romina Passalacqua Farfán" userId="S::romina.passalacqua@cultura.gob.cl::e647419e-942a-4c91-9bc9-f82150dc703f" providerId="AD" clId="Web-{1E863E5E-E1D8-A81D-88B0-801D1D4257FC}" dt="2023-09-27T14:08:46.505" v="671"/>
          <ac:spMkLst>
            <pc:docMk/>
            <pc:sldMk cId="3018111240" sldId="326"/>
            <ac:spMk id="7" creationId="{588EF6A8-8499-43F0-6941-DD051986AFDF}"/>
          </ac:spMkLst>
        </pc:spChg>
        <pc:graphicFrameChg chg="mod modGraphic">
          <ac:chgData name="Romina Passalacqua Farfán" userId="S::romina.passalacqua@cultura.gob.cl::e647419e-942a-4c91-9bc9-f82150dc703f" providerId="AD" clId="Web-{1E863E5E-E1D8-A81D-88B0-801D1D4257FC}" dt="2023-09-27T13:41:33.434" v="269" actId="1076"/>
          <ac:graphicFrameMkLst>
            <pc:docMk/>
            <pc:sldMk cId="3018111240" sldId="326"/>
            <ac:graphicFrameMk id="10" creationId="{498FACAD-35F7-10FE-C3EF-00D798E38E2C}"/>
          </ac:graphicFrameMkLst>
        </pc:graphicFrameChg>
      </pc:sldChg>
      <pc:sldChg chg="addSp delSp modSp">
        <pc:chgData name="Romina Passalacqua Farfán" userId="S::romina.passalacqua@cultura.gob.cl::e647419e-942a-4c91-9bc9-f82150dc703f" providerId="AD" clId="Web-{1E863E5E-E1D8-A81D-88B0-801D1D4257FC}" dt="2023-09-27T14:08:40.551" v="669"/>
        <pc:sldMkLst>
          <pc:docMk/>
          <pc:sldMk cId="897922612" sldId="327"/>
        </pc:sldMkLst>
        <pc:spChg chg="mod">
          <ac:chgData name="Romina Passalacqua Farfán" userId="S::romina.passalacqua@cultura.gob.cl::e647419e-942a-4c91-9bc9-f82150dc703f" providerId="AD" clId="Web-{1E863E5E-E1D8-A81D-88B0-801D1D4257FC}" dt="2023-09-27T13:39:40.321" v="125" actId="20577"/>
          <ac:spMkLst>
            <pc:docMk/>
            <pc:sldMk cId="897922612" sldId="327"/>
            <ac:spMk id="3" creationId="{2F17F026-5F67-4A0E-FDF3-AC737FDEC3E1}"/>
          </ac:spMkLst>
        </pc:spChg>
        <pc:spChg chg="del mod">
          <ac:chgData name="Romina Passalacqua Farfán" userId="S::romina.passalacqua@cultura.gob.cl::e647419e-942a-4c91-9bc9-f82150dc703f" providerId="AD" clId="Web-{1E863E5E-E1D8-A81D-88B0-801D1D4257FC}" dt="2023-09-27T14:08:39.661" v="668"/>
          <ac:spMkLst>
            <pc:docMk/>
            <pc:sldMk cId="897922612" sldId="327"/>
            <ac:spMk id="6" creationId="{00000000-0000-0000-0000-000000000000}"/>
          </ac:spMkLst>
        </pc:spChg>
        <pc:spChg chg="add">
          <ac:chgData name="Romina Passalacqua Farfán" userId="S::romina.passalacqua@cultura.gob.cl::e647419e-942a-4c91-9bc9-f82150dc703f" providerId="AD" clId="Web-{1E863E5E-E1D8-A81D-88B0-801D1D4257FC}" dt="2023-09-27T14:08:40.551" v="669"/>
          <ac:spMkLst>
            <pc:docMk/>
            <pc:sldMk cId="897922612" sldId="327"/>
            <ac:spMk id="8" creationId="{AAE1936C-C07A-2098-7BC2-17C3CDAD2462}"/>
          </ac:spMkLst>
        </pc:spChg>
      </pc:sldChg>
      <pc:sldChg chg="addSp delSp modSp">
        <pc:chgData name="Romina Passalacqua Farfán" userId="S::romina.passalacqua@cultura.gob.cl::e647419e-942a-4c91-9bc9-f82150dc703f" providerId="AD" clId="Web-{1E863E5E-E1D8-A81D-88B0-801D1D4257FC}" dt="2023-09-27T14:08:34.411" v="667"/>
        <pc:sldMkLst>
          <pc:docMk/>
          <pc:sldMk cId="3477423733" sldId="328"/>
        </pc:sldMkLst>
        <pc:spChg chg="mod">
          <ac:chgData name="Romina Passalacqua Farfán" userId="S::romina.passalacqua@cultura.gob.cl::e647419e-942a-4c91-9bc9-f82150dc703f" providerId="AD" clId="Web-{1E863E5E-E1D8-A81D-88B0-801D1D4257FC}" dt="2023-09-27T13:39:14.070" v="111" actId="20577"/>
          <ac:spMkLst>
            <pc:docMk/>
            <pc:sldMk cId="3477423733" sldId="328"/>
            <ac:spMk id="3" creationId="{2F17F026-5F67-4A0E-FDF3-AC737FDEC3E1}"/>
          </ac:spMkLst>
        </pc:spChg>
        <pc:spChg chg="del mod">
          <ac:chgData name="Romina Passalacqua Farfán" userId="S::romina.passalacqua@cultura.gob.cl::e647419e-942a-4c91-9bc9-f82150dc703f" providerId="AD" clId="Web-{1E863E5E-E1D8-A81D-88B0-801D1D4257FC}" dt="2023-09-27T14:08:33.598" v="666"/>
          <ac:spMkLst>
            <pc:docMk/>
            <pc:sldMk cId="3477423733" sldId="328"/>
            <ac:spMk id="6" creationId="{00000000-0000-0000-0000-000000000000}"/>
          </ac:spMkLst>
        </pc:spChg>
        <pc:spChg chg="add">
          <ac:chgData name="Romina Passalacqua Farfán" userId="S::romina.passalacqua@cultura.gob.cl::e647419e-942a-4c91-9bc9-f82150dc703f" providerId="AD" clId="Web-{1E863E5E-E1D8-A81D-88B0-801D1D4257FC}" dt="2023-09-27T14:08:34.411" v="667"/>
          <ac:spMkLst>
            <pc:docMk/>
            <pc:sldMk cId="3477423733" sldId="328"/>
            <ac:spMk id="7" creationId="{08F49CD3-7F8B-EF31-F58E-3BECCD54C4D5}"/>
          </ac:spMkLst>
        </pc:spChg>
      </pc:sldChg>
      <pc:sldChg chg="modSp">
        <pc:chgData name="Romina Passalacqua Farfán" userId="S::romina.passalacqua@cultura.gob.cl::e647419e-942a-4c91-9bc9-f82150dc703f" providerId="AD" clId="Web-{1E863E5E-E1D8-A81D-88B0-801D1D4257FC}" dt="2023-09-27T14:08:21.473" v="663" actId="14100"/>
        <pc:sldMkLst>
          <pc:docMk/>
          <pc:sldMk cId="1642125680" sldId="329"/>
        </pc:sldMkLst>
        <pc:spChg chg="mod">
          <ac:chgData name="Romina Passalacqua Farfán" userId="S::romina.passalacqua@cultura.gob.cl::e647419e-942a-4c91-9bc9-f82150dc703f" providerId="AD" clId="Web-{1E863E5E-E1D8-A81D-88B0-801D1D4257FC}" dt="2023-09-27T14:08:21.473" v="663" actId="14100"/>
          <ac:spMkLst>
            <pc:docMk/>
            <pc:sldMk cId="1642125680" sldId="329"/>
            <ac:spMk id="6" creationId="{00000000-0000-0000-0000-000000000000}"/>
          </ac:spMkLst>
        </pc:spChg>
      </pc:sldChg>
      <pc:sldChg chg="addSp delSp modSp">
        <pc:chgData name="Romina Passalacqua Farfán" userId="S::romina.passalacqua@cultura.gob.cl::e647419e-942a-4c91-9bc9-f82150dc703f" providerId="AD" clId="Web-{1E863E5E-E1D8-A81D-88B0-801D1D4257FC}" dt="2023-09-27T14:08:58.974" v="676"/>
        <pc:sldMkLst>
          <pc:docMk/>
          <pc:sldMk cId="4010167443" sldId="330"/>
        </pc:sldMkLst>
        <pc:spChg chg="mod">
          <ac:chgData name="Romina Passalacqua Farfán" userId="S::romina.passalacqua@cultura.gob.cl::e647419e-942a-4c91-9bc9-f82150dc703f" providerId="AD" clId="Web-{1E863E5E-E1D8-A81D-88B0-801D1D4257FC}" dt="2023-09-27T13:43:11.422" v="357" actId="1076"/>
          <ac:spMkLst>
            <pc:docMk/>
            <pc:sldMk cId="4010167443" sldId="330"/>
            <ac:spMk id="2" creationId="{2455CDC4-ABE4-BB1E-D7A9-DFC01A4699FB}"/>
          </ac:spMkLst>
        </pc:spChg>
        <pc:spChg chg="del mod">
          <ac:chgData name="Romina Passalacqua Farfán" userId="S::romina.passalacqua@cultura.gob.cl::e647419e-942a-4c91-9bc9-f82150dc703f" providerId="AD" clId="Web-{1E863E5E-E1D8-A81D-88B0-801D1D4257FC}" dt="2023-09-27T14:08:58.302" v="675"/>
          <ac:spMkLst>
            <pc:docMk/>
            <pc:sldMk cId="4010167443" sldId="330"/>
            <ac:spMk id="6" creationId="{00000000-0000-0000-0000-000000000000}"/>
          </ac:spMkLst>
        </pc:spChg>
        <pc:spChg chg="add">
          <ac:chgData name="Romina Passalacqua Farfán" userId="S::romina.passalacqua@cultura.gob.cl::e647419e-942a-4c91-9bc9-f82150dc703f" providerId="AD" clId="Web-{1E863E5E-E1D8-A81D-88B0-801D1D4257FC}" dt="2023-09-27T14:08:58.974" v="676"/>
          <ac:spMkLst>
            <pc:docMk/>
            <pc:sldMk cId="4010167443" sldId="330"/>
            <ac:spMk id="7" creationId="{C0ABA02D-65A9-1523-7C80-E95F80B56953}"/>
          </ac:spMkLst>
        </pc:spChg>
        <pc:spChg chg="mod">
          <ac:chgData name="Romina Passalacqua Farfán" userId="S::romina.passalacqua@cultura.gob.cl::e647419e-942a-4c91-9bc9-f82150dc703f" providerId="AD" clId="Web-{1E863E5E-E1D8-A81D-88B0-801D1D4257FC}" dt="2023-09-27T13:43:06.062" v="354" actId="1076"/>
          <ac:spMkLst>
            <pc:docMk/>
            <pc:sldMk cId="4010167443" sldId="330"/>
            <ac:spMk id="13" creationId="{FFDBA81B-4756-DD01-77A5-D53084A8E8DB}"/>
          </ac:spMkLst>
        </pc:spChg>
        <pc:spChg chg="mod">
          <ac:chgData name="Romina Passalacqua Farfán" userId="S::romina.passalacqua@cultura.gob.cl::e647419e-942a-4c91-9bc9-f82150dc703f" providerId="AD" clId="Web-{1E863E5E-E1D8-A81D-88B0-801D1D4257FC}" dt="2023-09-27T13:43:02.656" v="353" actId="1076"/>
          <ac:spMkLst>
            <pc:docMk/>
            <pc:sldMk cId="4010167443" sldId="330"/>
            <ac:spMk id="15" creationId="{5FB91398-AA28-67D9-15C1-6D43DDE61CC5}"/>
          </ac:spMkLst>
        </pc:spChg>
        <pc:spChg chg="mod">
          <ac:chgData name="Romina Passalacqua Farfán" userId="S::romina.passalacqua@cultura.gob.cl::e647419e-942a-4c91-9bc9-f82150dc703f" providerId="AD" clId="Web-{1E863E5E-E1D8-A81D-88B0-801D1D4257FC}" dt="2023-09-27T13:42:59.187" v="352" actId="1076"/>
          <ac:spMkLst>
            <pc:docMk/>
            <pc:sldMk cId="4010167443" sldId="330"/>
            <ac:spMk id="17" creationId="{6B9F0898-51DA-6B20-8C29-EBB0BEE8C83A}"/>
          </ac:spMkLst>
        </pc:spChg>
      </pc:sldChg>
      <pc:sldChg chg="addSp delSp modSp">
        <pc:chgData name="Romina Passalacqua Farfán" userId="S::romina.passalacqua@cultura.gob.cl::e647419e-942a-4c91-9bc9-f82150dc703f" providerId="AD" clId="Web-{1E863E5E-E1D8-A81D-88B0-801D1D4257FC}" dt="2023-09-27T14:08:54.833" v="674" actId="1076"/>
        <pc:sldMkLst>
          <pc:docMk/>
          <pc:sldMk cId="3843235510" sldId="331"/>
        </pc:sldMkLst>
        <pc:spChg chg="mod">
          <ac:chgData name="Romina Passalacqua Farfán" userId="S::romina.passalacqua@cultura.gob.cl::e647419e-942a-4c91-9bc9-f82150dc703f" providerId="AD" clId="Web-{1E863E5E-E1D8-A81D-88B0-801D1D4257FC}" dt="2023-09-27T14:08:54.833" v="674" actId="1076"/>
          <ac:spMkLst>
            <pc:docMk/>
            <pc:sldMk cId="3843235510" sldId="331"/>
            <ac:spMk id="3" creationId="{2F17F026-5F67-4A0E-FDF3-AC737FDEC3E1}"/>
          </ac:spMkLst>
        </pc:spChg>
        <pc:spChg chg="del">
          <ac:chgData name="Romina Passalacqua Farfán" userId="S::romina.passalacqua@cultura.gob.cl::e647419e-942a-4c91-9bc9-f82150dc703f" providerId="AD" clId="Web-{1E863E5E-E1D8-A81D-88B0-801D1D4257FC}" dt="2023-09-27T14:08:50.880" v="672"/>
          <ac:spMkLst>
            <pc:docMk/>
            <pc:sldMk cId="3843235510" sldId="331"/>
            <ac:spMk id="6" creationId="{00000000-0000-0000-0000-000000000000}"/>
          </ac:spMkLst>
        </pc:spChg>
        <pc:spChg chg="add">
          <ac:chgData name="Romina Passalacqua Farfán" userId="S::romina.passalacqua@cultura.gob.cl::e647419e-942a-4c91-9bc9-f82150dc703f" providerId="AD" clId="Web-{1E863E5E-E1D8-A81D-88B0-801D1D4257FC}" dt="2023-09-27T14:08:51.630" v="673"/>
          <ac:spMkLst>
            <pc:docMk/>
            <pc:sldMk cId="3843235510" sldId="331"/>
            <ac:spMk id="7" creationId="{80FC45C7-88CD-7F93-3DC4-18463C0F77C4}"/>
          </ac:spMkLst>
        </pc:spChg>
        <pc:graphicFrameChg chg="mod modGraphic">
          <ac:chgData name="Romina Passalacqua Farfán" userId="S::romina.passalacqua@cultura.gob.cl::e647419e-942a-4c91-9bc9-f82150dc703f" providerId="AD" clId="Web-{1E863E5E-E1D8-A81D-88B0-801D1D4257FC}" dt="2023-09-27T13:42:15.170" v="334"/>
          <ac:graphicFrameMkLst>
            <pc:docMk/>
            <pc:sldMk cId="3843235510" sldId="331"/>
            <ac:graphicFrameMk id="10" creationId="{498FACAD-35F7-10FE-C3EF-00D798E38E2C}"/>
          </ac:graphicFrameMkLst>
        </pc:graphicFrameChg>
      </pc:sldChg>
      <pc:sldChg chg="addSp delSp modSp">
        <pc:chgData name="Romina Passalacqua Farfán" userId="S::romina.passalacqua@cultura.gob.cl::e647419e-942a-4c91-9bc9-f82150dc703f" providerId="AD" clId="Web-{1E863E5E-E1D8-A81D-88B0-801D1D4257FC}" dt="2023-09-27T14:09:11.334" v="680"/>
        <pc:sldMkLst>
          <pc:docMk/>
          <pc:sldMk cId="4243951135" sldId="332"/>
        </pc:sldMkLst>
        <pc:spChg chg="del">
          <ac:chgData name="Romina Passalacqua Farfán" userId="S::romina.passalacqua@cultura.gob.cl::e647419e-942a-4c91-9bc9-f82150dc703f" providerId="AD" clId="Web-{1E863E5E-E1D8-A81D-88B0-801D1D4257FC}" dt="2023-09-27T14:09:10.537" v="679"/>
          <ac:spMkLst>
            <pc:docMk/>
            <pc:sldMk cId="4243951135" sldId="332"/>
            <ac:spMk id="6" creationId="{00000000-0000-0000-0000-000000000000}"/>
          </ac:spMkLst>
        </pc:spChg>
        <pc:spChg chg="add">
          <ac:chgData name="Romina Passalacqua Farfán" userId="S::romina.passalacqua@cultura.gob.cl::e647419e-942a-4c91-9bc9-f82150dc703f" providerId="AD" clId="Web-{1E863E5E-E1D8-A81D-88B0-801D1D4257FC}" dt="2023-09-27T14:09:11.334" v="680"/>
          <ac:spMkLst>
            <pc:docMk/>
            <pc:sldMk cId="4243951135" sldId="332"/>
            <ac:spMk id="11" creationId="{E15549DF-A4C7-0DD4-6E2F-7C6E7699081B}"/>
          </ac:spMkLst>
        </pc:spChg>
        <pc:graphicFrameChg chg="del">
          <ac:chgData name="Romina Passalacqua Farfán" userId="S::romina.passalacqua@cultura.gob.cl::e647419e-942a-4c91-9bc9-f82150dc703f" providerId="AD" clId="Web-{1E863E5E-E1D8-A81D-88B0-801D1D4257FC}" dt="2023-09-27T13:44:53.097" v="371"/>
          <ac:graphicFrameMkLst>
            <pc:docMk/>
            <pc:sldMk cId="4243951135" sldId="332"/>
            <ac:graphicFrameMk id="3" creationId="{9345C71C-B3C5-9FCD-2711-CF0A265885A4}"/>
          </ac:graphicFrameMkLst>
        </pc:graphicFrameChg>
        <pc:picChg chg="add mod">
          <ac:chgData name="Romina Passalacqua Farfán" userId="S::romina.passalacqua@cultura.gob.cl::e647419e-942a-4c91-9bc9-f82150dc703f" providerId="AD" clId="Web-{1E863E5E-E1D8-A81D-88B0-801D1D4257FC}" dt="2023-09-27T13:45:42.989" v="381" actId="1076"/>
          <ac:picMkLst>
            <pc:docMk/>
            <pc:sldMk cId="4243951135" sldId="332"/>
            <ac:picMk id="2" creationId="{34743C1D-D4BB-F107-80DB-93E24B89F40A}"/>
          </ac:picMkLst>
        </pc:picChg>
        <pc:picChg chg="add mod">
          <ac:chgData name="Romina Passalacqua Farfán" userId="S::romina.passalacqua@cultura.gob.cl::e647419e-942a-4c91-9bc9-f82150dc703f" providerId="AD" clId="Web-{1E863E5E-E1D8-A81D-88B0-801D1D4257FC}" dt="2023-09-27T13:45:48.771" v="383" actId="14100"/>
          <ac:picMkLst>
            <pc:docMk/>
            <pc:sldMk cId="4243951135" sldId="332"/>
            <ac:picMk id="7" creationId="{D2DC2E8C-B39E-6E54-4ADF-34D1F8576CC1}"/>
          </ac:picMkLst>
        </pc:picChg>
      </pc:sldChg>
      <pc:sldChg chg="addSp delSp modSp">
        <pc:chgData name="Romina Passalacqua Farfán" userId="S::romina.passalacqua@cultura.gob.cl::e647419e-942a-4c91-9bc9-f82150dc703f" providerId="AD" clId="Web-{1E863E5E-E1D8-A81D-88B0-801D1D4257FC}" dt="2023-09-27T14:09:15.693" v="682"/>
        <pc:sldMkLst>
          <pc:docMk/>
          <pc:sldMk cId="2887295519" sldId="334"/>
        </pc:sldMkLst>
        <pc:spChg chg="del">
          <ac:chgData name="Romina Passalacqua Farfán" userId="S::romina.passalacqua@cultura.gob.cl::e647419e-942a-4c91-9bc9-f82150dc703f" providerId="AD" clId="Web-{1E863E5E-E1D8-A81D-88B0-801D1D4257FC}" dt="2023-09-27T14:09:15.365" v="681"/>
          <ac:spMkLst>
            <pc:docMk/>
            <pc:sldMk cId="2887295519" sldId="334"/>
            <ac:spMk id="6" creationId="{00000000-0000-0000-0000-000000000000}"/>
          </ac:spMkLst>
        </pc:spChg>
        <pc:spChg chg="mod">
          <ac:chgData name="Romina Passalacqua Farfán" userId="S::romina.passalacqua@cultura.gob.cl::e647419e-942a-4c91-9bc9-f82150dc703f" providerId="AD" clId="Web-{1E863E5E-E1D8-A81D-88B0-801D1D4257FC}" dt="2023-09-27T13:47:11.008" v="399" actId="1076"/>
          <ac:spMkLst>
            <pc:docMk/>
            <pc:sldMk cId="2887295519" sldId="334"/>
            <ac:spMk id="8" creationId="{4D00B68E-1842-88BA-1921-79FD42F041B7}"/>
          </ac:spMkLst>
        </pc:spChg>
        <pc:spChg chg="del">
          <ac:chgData name="Romina Passalacqua Farfán" userId="S::romina.passalacqua@cultura.gob.cl::e647419e-942a-4c91-9bc9-f82150dc703f" providerId="AD" clId="Web-{1E863E5E-E1D8-A81D-88B0-801D1D4257FC}" dt="2023-09-27T13:46:43.773" v="395"/>
          <ac:spMkLst>
            <pc:docMk/>
            <pc:sldMk cId="2887295519" sldId="334"/>
            <ac:spMk id="9" creationId="{AD6793B8-AB0D-9792-60CE-59EC87F92B96}"/>
          </ac:spMkLst>
        </pc:spChg>
        <pc:spChg chg="add">
          <ac:chgData name="Romina Passalacqua Farfán" userId="S::romina.passalacqua@cultura.gob.cl::e647419e-942a-4c91-9bc9-f82150dc703f" providerId="AD" clId="Web-{1E863E5E-E1D8-A81D-88B0-801D1D4257FC}" dt="2023-09-27T14:09:15.693" v="682"/>
          <ac:spMkLst>
            <pc:docMk/>
            <pc:sldMk cId="2887295519" sldId="334"/>
            <ac:spMk id="13" creationId="{3705B46C-504A-5931-AD4D-0778A6632FB1}"/>
          </ac:spMkLst>
        </pc:spChg>
        <pc:graphicFrameChg chg="del">
          <ac:chgData name="Romina Passalacqua Farfán" userId="S::romina.passalacqua@cultura.gob.cl::e647419e-942a-4c91-9bc9-f82150dc703f" providerId="AD" clId="Web-{1E863E5E-E1D8-A81D-88B0-801D1D4257FC}" dt="2023-09-27T13:45:56.287" v="384"/>
          <ac:graphicFrameMkLst>
            <pc:docMk/>
            <pc:sldMk cId="2887295519" sldId="334"/>
            <ac:graphicFrameMk id="3" creationId="{9345C71C-B3C5-9FCD-2711-CF0A265885A4}"/>
          </ac:graphicFrameMkLst>
        </pc:graphicFrameChg>
        <pc:picChg chg="add del mod">
          <ac:chgData name="Romina Passalacqua Farfán" userId="S::romina.passalacqua@cultura.gob.cl::e647419e-942a-4c91-9bc9-f82150dc703f" providerId="AD" clId="Web-{1E863E5E-E1D8-A81D-88B0-801D1D4257FC}" dt="2023-09-27T13:46:42.257" v="394"/>
          <ac:picMkLst>
            <pc:docMk/>
            <pc:sldMk cId="2887295519" sldId="334"/>
            <ac:picMk id="2" creationId="{7BC204C3-19EA-F025-2C9F-73DAD0D7BC0E}"/>
          </ac:picMkLst>
        </pc:picChg>
        <pc:picChg chg="add">
          <ac:chgData name="Romina Passalacqua Farfán" userId="S::romina.passalacqua@cultura.gob.cl::e647419e-942a-4c91-9bc9-f82150dc703f" providerId="AD" clId="Web-{1E863E5E-E1D8-A81D-88B0-801D1D4257FC}" dt="2023-09-27T13:46:38.866" v="393"/>
          <ac:picMkLst>
            <pc:docMk/>
            <pc:sldMk cId="2887295519" sldId="334"/>
            <ac:picMk id="10" creationId="{A69BDBCB-A886-2931-55CD-BA5054D72A8D}"/>
          </ac:picMkLst>
        </pc:picChg>
        <pc:picChg chg="add mod">
          <ac:chgData name="Romina Passalacqua Farfán" userId="S::romina.passalacqua@cultura.gob.cl::e647419e-942a-4c91-9bc9-f82150dc703f" providerId="AD" clId="Web-{1E863E5E-E1D8-A81D-88B0-801D1D4257FC}" dt="2023-09-27T13:47:02.055" v="398" actId="14100"/>
          <ac:picMkLst>
            <pc:docMk/>
            <pc:sldMk cId="2887295519" sldId="334"/>
            <ac:picMk id="11" creationId="{C76494F4-3F53-0014-C6F1-F21CFB0C2D68}"/>
          </ac:picMkLst>
        </pc:picChg>
      </pc:sldChg>
      <pc:sldChg chg="addSp delSp modSp">
        <pc:chgData name="Romina Passalacqua Farfán" userId="S::romina.passalacqua@cultura.gob.cl::e647419e-942a-4c91-9bc9-f82150dc703f" providerId="AD" clId="Web-{1E863E5E-E1D8-A81D-88B0-801D1D4257FC}" dt="2023-09-27T14:09:19.084" v="684"/>
        <pc:sldMkLst>
          <pc:docMk/>
          <pc:sldMk cId="2359919333" sldId="335"/>
        </pc:sldMkLst>
        <pc:spChg chg="del">
          <ac:chgData name="Romina Passalacqua Farfán" userId="S::romina.passalacqua@cultura.gob.cl::e647419e-942a-4c91-9bc9-f82150dc703f" providerId="AD" clId="Web-{1E863E5E-E1D8-A81D-88B0-801D1D4257FC}" dt="2023-09-27T14:09:18.646" v="683"/>
          <ac:spMkLst>
            <pc:docMk/>
            <pc:sldMk cId="2359919333" sldId="335"/>
            <ac:spMk id="6" creationId="{00000000-0000-0000-0000-000000000000}"/>
          </ac:spMkLst>
        </pc:spChg>
        <pc:spChg chg="mod">
          <ac:chgData name="Romina Passalacqua Farfán" userId="S::romina.passalacqua@cultura.gob.cl::e647419e-942a-4c91-9bc9-f82150dc703f" providerId="AD" clId="Web-{1E863E5E-E1D8-A81D-88B0-801D1D4257FC}" dt="2023-09-27T13:47:48.165" v="405" actId="1076"/>
          <ac:spMkLst>
            <pc:docMk/>
            <pc:sldMk cId="2359919333" sldId="335"/>
            <ac:spMk id="8" creationId="{4D00B68E-1842-88BA-1921-79FD42F041B7}"/>
          </ac:spMkLst>
        </pc:spChg>
        <pc:spChg chg="add">
          <ac:chgData name="Romina Passalacqua Farfán" userId="S::romina.passalacqua@cultura.gob.cl::e647419e-942a-4c91-9bc9-f82150dc703f" providerId="AD" clId="Web-{1E863E5E-E1D8-A81D-88B0-801D1D4257FC}" dt="2023-09-27T14:09:19.084" v="684"/>
          <ac:spMkLst>
            <pc:docMk/>
            <pc:sldMk cId="2359919333" sldId="335"/>
            <ac:spMk id="12" creationId="{AB07344F-D5AF-40FC-A795-BD2A3758471A}"/>
          </ac:spMkLst>
        </pc:spChg>
        <pc:graphicFrameChg chg="del">
          <ac:chgData name="Romina Passalacqua Farfán" userId="S::romina.passalacqua@cultura.gob.cl::e647419e-942a-4c91-9bc9-f82150dc703f" providerId="AD" clId="Web-{1E863E5E-E1D8-A81D-88B0-801D1D4257FC}" dt="2023-09-27T13:47:15.727" v="400"/>
          <ac:graphicFrameMkLst>
            <pc:docMk/>
            <pc:sldMk cId="2359919333" sldId="335"/>
            <ac:graphicFrameMk id="3" creationId="{9345C71C-B3C5-9FCD-2711-CF0A265885A4}"/>
          </ac:graphicFrameMkLst>
        </pc:graphicFrameChg>
        <pc:picChg chg="add">
          <ac:chgData name="Romina Passalacqua Farfán" userId="S::romina.passalacqua@cultura.gob.cl::e647419e-942a-4c91-9bc9-f82150dc703f" providerId="AD" clId="Web-{1E863E5E-E1D8-A81D-88B0-801D1D4257FC}" dt="2023-09-27T13:47:20.368" v="401"/>
          <ac:picMkLst>
            <pc:docMk/>
            <pc:sldMk cId="2359919333" sldId="335"/>
            <ac:picMk id="7" creationId="{C19DFE27-071C-F0D1-1B57-CBA76442AFA7}"/>
          </ac:picMkLst>
        </pc:picChg>
        <pc:picChg chg="add mod">
          <ac:chgData name="Romina Passalacqua Farfán" userId="S::romina.passalacqua@cultura.gob.cl::e647419e-942a-4c91-9bc9-f82150dc703f" providerId="AD" clId="Web-{1E863E5E-E1D8-A81D-88B0-801D1D4257FC}" dt="2023-09-27T13:47:43.493" v="404" actId="14100"/>
          <ac:picMkLst>
            <pc:docMk/>
            <pc:sldMk cId="2359919333" sldId="335"/>
            <ac:picMk id="10" creationId="{9A20BA35-8062-082D-AA2E-DC6ED8679E6F}"/>
          </ac:picMkLst>
        </pc:picChg>
      </pc:sldChg>
      <pc:sldChg chg="addSp delSp modSp">
        <pc:chgData name="Romina Passalacqua Farfán" userId="S::romina.passalacqua@cultura.gob.cl::e647419e-942a-4c91-9bc9-f82150dc703f" providerId="AD" clId="Web-{1E863E5E-E1D8-A81D-88B0-801D1D4257FC}" dt="2023-09-27T14:09:58.632" v="692"/>
        <pc:sldMkLst>
          <pc:docMk/>
          <pc:sldMk cId="4259265018" sldId="336"/>
        </pc:sldMkLst>
        <pc:spChg chg="add">
          <ac:chgData name="Romina Passalacqua Farfán" userId="S::romina.passalacqua@cultura.gob.cl::e647419e-942a-4c91-9bc9-f82150dc703f" providerId="AD" clId="Web-{1E863E5E-E1D8-A81D-88B0-801D1D4257FC}" dt="2023-09-27T14:09:58.632" v="692"/>
          <ac:spMkLst>
            <pc:docMk/>
            <pc:sldMk cId="4259265018" sldId="336"/>
            <ac:spMk id="6" creationId="{3694CD1E-59DB-139E-33A3-886F212AFB10}"/>
          </ac:spMkLst>
        </pc:spChg>
        <pc:spChg chg="del">
          <ac:chgData name="Romina Passalacqua Farfán" userId="S::romina.passalacqua@cultura.gob.cl::e647419e-942a-4c91-9bc9-f82150dc703f" providerId="AD" clId="Web-{1E863E5E-E1D8-A81D-88B0-801D1D4257FC}" dt="2023-09-27T14:09:58.210" v="691"/>
          <ac:spMkLst>
            <pc:docMk/>
            <pc:sldMk cId="4259265018" sldId="336"/>
            <ac:spMk id="10" creationId="{879A4191-5055-DA9A-D472-9BC021B68C5F}"/>
          </ac:spMkLst>
        </pc:spChg>
        <pc:spChg chg="mod">
          <ac:chgData name="Romina Passalacqua Farfán" userId="S::romina.passalacqua@cultura.gob.cl::e647419e-942a-4c91-9bc9-f82150dc703f" providerId="AD" clId="Web-{1E863E5E-E1D8-A81D-88B0-801D1D4257FC}" dt="2023-09-27T13:50:41.374" v="478" actId="20577"/>
          <ac:spMkLst>
            <pc:docMk/>
            <pc:sldMk cId="4259265018" sldId="336"/>
            <ac:spMk id="12" creationId="{EEF24664-728D-21BC-40B9-3FE463B7900D}"/>
          </ac:spMkLst>
        </pc:spChg>
        <pc:graphicFrameChg chg="mod modGraphic">
          <ac:chgData name="Romina Passalacqua Farfán" userId="S::romina.passalacqua@cultura.gob.cl::e647419e-942a-4c91-9bc9-f82150dc703f" providerId="AD" clId="Web-{1E863E5E-E1D8-A81D-88B0-801D1D4257FC}" dt="2023-09-27T13:50:31.718" v="475"/>
          <ac:graphicFrameMkLst>
            <pc:docMk/>
            <pc:sldMk cId="4259265018" sldId="336"/>
            <ac:graphicFrameMk id="2" creationId="{00000000-0000-0000-0000-000000000000}"/>
          </ac:graphicFrameMkLst>
        </pc:graphicFrameChg>
      </pc:sldChg>
      <pc:sldChg chg="addSp delSp modSp">
        <pc:chgData name="Romina Passalacqua Farfán" userId="S::romina.passalacqua@cultura.gob.cl::e647419e-942a-4c91-9bc9-f82150dc703f" providerId="AD" clId="Web-{1E863E5E-E1D8-A81D-88B0-801D1D4257FC}" dt="2023-09-27T14:10:03.945" v="694"/>
        <pc:sldMkLst>
          <pc:docMk/>
          <pc:sldMk cId="279160223" sldId="337"/>
        </pc:sldMkLst>
        <pc:spChg chg="add">
          <ac:chgData name="Romina Passalacqua Farfán" userId="S::romina.passalacqua@cultura.gob.cl::e647419e-942a-4c91-9bc9-f82150dc703f" providerId="AD" clId="Web-{1E863E5E-E1D8-A81D-88B0-801D1D4257FC}" dt="2023-09-27T14:10:03.945" v="694"/>
          <ac:spMkLst>
            <pc:docMk/>
            <pc:sldMk cId="279160223" sldId="337"/>
            <ac:spMk id="6" creationId="{05EB5F28-0581-5284-80F0-EF83E11F1D9F}"/>
          </ac:spMkLst>
        </pc:spChg>
        <pc:spChg chg="del">
          <ac:chgData name="Romina Passalacqua Farfán" userId="S::romina.passalacqua@cultura.gob.cl::e647419e-942a-4c91-9bc9-f82150dc703f" providerId="AD" clId="Web-{1E863E5E-E1D8-A81D-88B0-801D1D4257FC}" dt="2023-09-27T14:10:03.242" v="693"/>
          <ac:spMkLst>
            <pc:docMk/>
            <pc:sldMk cId="279160223" sldId="337"/>
            <ac:spMk id="10" creationId="{879A4191-5055-DA9A-D472-9BC021B68C5F}"/>
          </ac:spMkLst>
        </pc:spChg>
        <pc:spChg chg="mod">
          <ac:chgData name="Romina Passalacqua Farfán" userId="S::romina.passalacqua@cultura.gob.cl::e647419e-942a-4c91-9bc9-f82150dc703f" providerId="AD" clId="Web-{1E863E5E-E1D8-A81D-88B0-801D1D4257FC}" dt="2023-09-27T13:51:29.501" v="481" actId="20577"/>
          <ac:spMkLst>
            <pc:docMk/>
            <pc:sldMk cId="279160223" sldId="337"/>
            <ac:spMk id="12" creationId="{EEF24664-728D-21BC-40B9-3FE463B7900D}"/>
          </ac:spMkLst>
        </pc:spChg>
        <pc:graphicFrameChg chg="mod modGraphic">
          <ac:chgData name="Romina Passalacqua Farfán" userId="S::romina.passalacqua@cultura.gob.cl::e647419e-942a-4c91-9bc9-f82150dc703f" providerId="AD" clId="Web-{1E863E5E-E1D8-A81D-88B0-801D1D4257FC}" dt="2023-09-27T13:51:34.439" v="485"/>
          <ac:graphicFrameMkLst>
            <pc:docMk/>
            <pc:sldMk cId="279160223" sldId="337"/>
            <ac:graphicFrameMk id="2" creationId="{00000000-0000-0000-0000-000000000000}"/>
          </ac:graphicFrameMkLst>
        </pc:graphicFrameChg>
      </pc:sldChg>
      <pc:sldChg chg="addSp delSp modSp">
        <pc:chgData name="Romina Passalacqua Farfán" userId="S::romina.passalacqua@cultura.gob.cl::e647419e-942a-4c91-9bc9-f82150dc703f" providerId="AD" clId="Web-{1E863E5E-E1D8-A81D-88B0-801D1D4257FC}" dt="2023-09-27T14:10:12.336" v="698"/>
        <pc:sldMkLst>
          <pc:docMk/>
          <pc:sldMk cId="22302037" sldId="338"/>
        </pc:sldMkLst>
        <pc:spChg chg="add">
          <ac:chgData name="Romina Passalacqua Farfán" userId="S::romina.passalacqua@cultura.gob.cl::e647419e-942a-4c91-9bc9-f82150dc703f" providerId="AD" clId="Web-{1E863E5E-E1D8-A81D-88B0-801D1D4257FC}" dt="2023-09-27T14:10:12.336" v="698"/>
          <ac:spMkLst>
            <pc:docMk/>
            <pc:sldMk cId="22302037" sldId="338"/>
            <ac:spMk id="3" creationId="{D9C6A1BC-13E3-D59C-E351-19EFD2EF5FCB}"/>
          </ac:spMkLst>
        </pc:spChg>
        <pc:spChg chg="mod">
          <ac:chgData name="Romina Passalacqua Farfán" userId="S::romina.passalacqua@cultura.gob.cl::e647419e-942a-4c91-9bc9-f82150dc703f" providerId="AD" clId="Web-{1E863E5E-E1D8-A81D-88B0-801D1D4257FC}" dt="2023-09-27T13:53:53.412" v="512" actId="20577"/>
          <ac:spMkLst>
            <pc:docMk/>
            <pc:sldMk cId="22302037" sldId="338"/>
            <ac:spMk id="7" creationId="{653B8E62-4806-9008-A31E-4BA056654A02}"/>
          </ac:spMkLst>
        </pc:spChg>
        <pc:spChg chg="del">
          <ac:chgData name="Romina Passalacqua Farfán" userId="S::romina.passalacqua@cultura.gob.cl::e647419e-942a-4c91-9bc9-f82150dc703f" providerId="AD" clId="Web-{1E863E5E-E1D8-A81D-88B0-801D1D4257FC}" dt="2023-09-27T14:10:11.492" v="697"/>
          <ac:spMkLst>
            <pc:docMk/>
            <pc:sldMk cId="22302037" sldId="338"/>
            <ac:spMk id="10" creationId="{879A4191-5055-DA9A-D472-9BC021B68C5F}"/>
          </ac:spMkLst>
        </pc:spChg>
      </pc:sldChg>
      <pc:sldChg chg="addSp delSp modSp">
        <pc:chgData name="Romina Passalacqua Farfán" userId="S::romina.passalacqua@cultura.gob.cl::e647419e-942a-4c91-9bc9-f82150dc703f" providerId="AD" clId="Web-{1E863E5E-E1D8-A81D-88B0-801D1D4257FC}" dt="2023-09-27T14:10:16.742" v="700"/>
        <pc:sldMkLst>
          <pc:docMk/>
          <pc:sldMk cId="2619815220" sldId="339"/>
        </pc:sldMkLst>
        <pc:spChg chg="add">
          <ac:chgData name="Romina Passalacqua Farfán" userId="S::romina.passalacqua@cultura.gob.cl::e647419e-942a-4c91-9bc9-f82150dc703f" providerId="AD" clId="Web-{1E863E5E-E1D8-A81D-88B0-801D1D4257FC}" dt="2023-09-27T14:10:16.742" v="700"/>
          <ac:spMkLst>
            <pc:docMk/>
            <pc:sldMk cId="2619815220" sldId="339"/>
            <ac:spMk id="3" creationId="{0B904DDF-2C63-7220-55C0-E79108284F28}"/>
          </ac:spMkLst>
        </pc:spChg>
        <pc:spChg chg="mod">
          <ac:chgData name="Romina Passalacqua Farfán" userId="S::romina.passalacqua@cultura.gob.cl::e647419e-942a-4c91-9bc9-f82150dc703f" providerId="AD" clId="Web-{1E863E5E-E1D8-A81D-88B0-801D1D4257FC}" dt="2023-09-27T13:54:04.319" v="515" actId="20577"/>
          <ac:spMkLst>
            <pc:docMk/>
            <pc:sldMk cId="2619815220" sldId="339"/>
            <ac:spMk id="7" creationId="{653B8E62-4806-9008-A31E-4BA056654A02}"/>
          </ac:spMkLst>
        </pc:spChg>
        <pc:spChg chg="del">
          <ac:chgData name="Romina Passalacqua Farfán" userId="S::romina.passalacqua@cultura.gob.cl::e647419e-942a-4c91-9bc9-f82150dc703f" providerId="AD" clId="Web-{1E863E5E-E1D8-A81D-88B0-801D1D4257FC}" dt="2023-09-27T14:10:16.367" v="699"/>
          <ac:spMkLst>
            <pc:docMk/>
            <pc:sldMk cId="2619815220" sldId="339"/>
            <ac:spMk id="10" creationId="{879A4191-5055-DA9A-D472-9BC021B68C5F}"/>
          </ac:spMkLst>
        </pc:spChg>
        <pc:picChg chg="mod">
          <ac:chgData name="Romina Passalacqua Farfán" userId="S::romina.passalacqua@cultura.gob.cl::e647419e-942a-4c91-9bc9-f82150dc703f" providerId="AD" clId="Web-{1E863E5E-E1D8-A81D-88B0-801D1D4257FC}" dt="2023-09-27T13:54:31.570" v="517" actId="1076"/>
          <ac:picMkLst>
            <pc:docMk/>
            <pc:sldMk cId="2619815220" sldId="339"/>
            <ac:picMk id="8" creationId="{08BF3CD3-312B-B472-5370-473C2BB989F0}"/>
          </ac:picMkLst>
        </pc:picChg>
      </pc:sldChg>
      <pc:sldChg chg="modSp">
        <pc:chgData name="Romina Passalacqua Farfán" userId="S::romina.passalacqua@cultura.gob.cl::e647419e-942a-4c91-9bc9-f82150dc703f" providerId="AD" clId="Web-{1E863E5E-E1D8-A81D-88B0-801D1D4257FC}" dt="2023-09-27T14:10:33.524" v="704" actId="20577"/>
        <pc:sldMkLst>
          <pc:docMk/>
          <pc:sldMk cId="1689962176" sldId="340"/>
        </pc:sldMkLst>
        <pc:spChg chg="mod">
          <ac:chgData name="Romina Passalacqua Farfán" userId="S::romina.passalacqua@cultura.gob.cl::e647419e-942a-4c91-9bc9-f82150dc703f" providerId="AD" clId="Web-{1E863E5E-E1D8-A81D-88B0-801D1D4257FC}" dt="2023-09-27T14:10:33.524" v="704" actId="20577"/>
          <ac:spMkLst>
            <pc:docMk/>
            <pc:sldMk cId="1689962176" sldId="340"/>
            <ac:spMk id="6" creationId="{00000000-0000-0000-0000-000000000000}"/>
          </ac:spMkLst>
        </pc:spChg>
        <pc:spChg chg="mod">
          <ac:chgData name="Romina Passalacqua Farfán" userId="S::romina.passalacqua@cultura.gob.cl::e647419e-942a-4c91-9bc9-f82150dc703f" providerId="AD" clId="Web-{1E863E5E-E1D8-A81D-88B0-801D1D4257FC}" dt="2023-09-27T13:56:27.933" v="545" actId="1076"/>
          <ac:spMkLst>
            <pc:docMk/>
            <pc:sldMk cId="1689962176" sldId="340"/>
            <ac:spMk id="7" creationId="{8691F9D7-9C53-CA94-1AD6-8836ED2E95D3}"/>
          </ac:spMkLst>
        </pc:spChg>
        <pc:picChg chg="mod">
          <ac:chgData name="Romina Passalacqua Farfán" userId="S::romina.passalacqua@cultura.gob.cl::e647419e-942a-4c91-9bc9-f82150dc703f" providerId="AD" clId="Web-{1E863E5E-E1D8-A81D-88B0-801D1D4257FC}" dt="2023-09-27T13:56:23.698" v="544" actId="1076"/>
          <ac:picMkLst>
            <pc:docMk/>
            <pc:sldMk cId="1689962176" sldId="340"/>
            <ac:picMk id="2" creationId="{CB478294-F2C8-81EA-B5AF-F2C4B4659296}"/>
          </ac:picMkLst>
        </pc:picChg>
      </pc:sldChg>
    </pc:docChg>
  </pc:docChgLst>
  <pc:docChgLst>
    <pc:chgData clId="Web-{1E863E5E-E1D8-A81D-88B0-801D1D4257FC}"/>
    <pc:docChg chg="modSld">
      <pc:chgData name="" userId="" providerId="" clId="Web-{1E863E5E-E1D8-A81D-88B0-801D1D4257FC}" dt="2023-09-27T13:36:38.158" v="0" actId="1076"/>
      <pc:docMkLst>
        <pc:docMk/>
      </pc:docMkLst>
      <pc:sldChg chg="modSp">
        <pc:chgData name="" userId="" providerId="" clId="Web-{1E863E5E-E1D8-A81D-88B0-801D1D4257FC}" dt="2023-09-27T13:36:38.158" v="0" actId="1076"/>
        <pc:sldMkLst>
          <pc:docMk/>
          <pc:sldMk cId="642989814" sldId="317"/>
        </pc:sldMkLst>
        <pc:spChg chg="mod">
          <ac:chgData name="" userId="" providerId="" clId="Web-{1E863E5E-E1D8-A81D-88B0-801D1D4257FC}" dt="2023-09-27T13:36:38.158" v="0" actId="1076"/>
          <ac:spMkLst>
            <pc:docMk/>
            <pc:sldMk cId="642989814" sldId="317"/>
            <ac:spMk id="15" creationId="{5FB91398-AA28-67D9-15C1-6D43DDE61CC5}"/>
          </ac:spMkLst>
        </pc:spChg>
      </pc:sldChg>
    </pc:docChg>
  </pc:docChgLst>
  <pc:docChgLst>
    <pc:chgData name="Gloria Cadican Varas" userId="S::gloria.cadican@cultura.gob.cl::a1e69cfc-5010-4394-b4c2-2d1dbb7d6c60" providerId="AD" clId="Web-{32A36D70-B0B3-C493-D41E-C36BCB0AFD9F}"/>
    <pc:docChg chg="addSld delSld modSld sldOrd">
      <pc:chgData name="Gloria Cadican Varas" userId="S::gloria.cadican@cultura.gob.cl::a1e69cfc-5010-4394-b4c2-2d1dbb7d6c60" providerId="AD" clId="Web-{32A36D70-B0B3-C493-D41E-C36BCB0AFD9F}" dt="2023-08-18T20:11:57.193" v="1607" actId="20577"/>
      <pc:docMkLst>
        <pc:docMk/>
      </pc:docMkLst>
      <pc:sldChg chg="modSp">
        <pc:chgData name="Gloria Cadican Varas" userId="S::gloria.cadican@cultura.gob.cl::a1e69cfc-5010-4394-b4c2-2d1dbb7d6c60" providerId="AD" clId="Web-{32A36D70-B0B3-C493-D41E-C36BCB0AFD9F}" dt="2023-08-18T14:35:29.976" v="11" actId="20577"/>
        <pc:sldMkLst>
          <pc:docMk/>
          <pc:sldMk cId="3608465513" sldId="261"/>
        </pc:sldMkLst>
        <pc:spChg chg="mod">
          <ac:chgData name="Gloria Cadican Varas" userId="S::gloria.cadican@cultura.gob.cl::a1e69cfc-5010-4394-b4c2-2d1dbb7d6c60" providerId="AD" clId="Web-{32A36D70-B0B3-C493-D41E-C36BCB0AFD9F}" dt="2023-08-18T14:35:29.976" v="11" actId="20577"/>
          <ac:spMkLst>
            <pc:docMk/>
            <pc:sldMk cId="3608465513" sldId="261"/>
            <ac:spMk id="6" creationId="{00000000-0000-0000-0000-000000000000}"/>
          </ac:spMkLst>
        </pc:spChg>
      </pc:sldChg>
      <pc:sldChg chg="addSp delSp modSp">
        <pc:chgData name="Gloria Cadican Varas" userId="S::gloria.cadican@cultura.gob.cl::a1e69cfc-5010-4394-b4c2-2d1dbb7d6c60" providerId="AD" clId="Web-{32A36D70-B0B3-C493-D41E-C36BCB0AFD9F}" dt="2023-08-18T15:05:51.124" v="418" actId="20577"/>
        <pc:sldMkLst>
          <pc:docMk/>
          <pc:sldMk cId="1199343657" sldId="267"/>
        </pc:sldMkLst>
        <pc:spChg chg="mod">
          <ac:chgData name="Gloria Cadican Varas" userId="S::gloria.cadican@cultura.gob.cl::a1e69cfc-5010-4394-b4c2-2d1dbb7d6c60" providerId="AD" clId="Web-{32A36D70-B0B3-C493-D41E-C36BCB0AFD9F}" dt="2023-08-18T15:05:51.124" v="418" actId="20577"/>
          <ac:spMkLst>
            <pc:docMk/>
            <pc:sldMk cId="1199343657" sldId="267"/>
            <ac:spMk id="6" creationId="{00000000-0000-0000-0000-000000000000}"/>
          </ac:spMkLst>
        </pc:spChg>
        <pc:spChg chg="add mod">
          <ac:chgData name="Gloria Cadican Varas" userId="S::gloria.cadican@cultura.gob.cl::a1e69cfc-5010-4394-b4c2-2d1dbb7d6c60" providerId="AD" clId="Web-{32A36D70-B0B3-C493-D41E-C36BCB0AFD9F}" dt="2023-08-18T15:04:18.465" v="359"/>
          <ac:spMkLst>
            <pc:docMk/>
            <pc:sldMk cId="1199343657" sldId="267"/>
            <ac:spMk id="9" creationId="{AD6793B8-AB0D-9792-60CE-59EC87F92B96}"/>
          </ac:spMkLst>
        </pc:spChg>
        <pc:graphicFrameChg chg="add mod modGraphic">
          <ac:chgData name="Gloria Cadican Varas" userId="S::gloria.cadican@cultura.gob.cl::a1e69cfc-5010-4394-b4c2-2d1dbb7d6c60" providerId="AD" clId="Web-{32A36D70-B0B3-C493-D41E-C36BCB0AFD9F}" dt="2023-08-18T15:05:32.639" v="391"/>
          <ac:graphicFrameMkLst>
            <pc:docMk/>
            <pc:sldMk cId="1199343657" sldId="267"/>
            <ac:graphicFrameMk id="7" creationId="{C0B49D96-B409-1225-8CF5-F8037C26A497}"/>
          </ac:graphicFrameMkLst>
        </pc:graphicFrameChg>
        <pc:picChg chg="del">
          <ac:chgData name="Gloria Cadican Varas" userId="S::gloria.cadican@cultura.gob.cl::a1e69cfc-5010-4394-b4c2-2d1dbb7d6c60" providerId="AD" clId="Web-{32A36D70-B0B3-C493-D41E-C36BCB0AFD9F}" dt="2023-08-18T15:03:45.839" v="356"/>
          <ac:picMkLst>
            <pc:docMk/>
            <pc:sldMk cId="1199343657" sldId="267"/>
            <ac:picMk id="2" creationId="{F79F5809-98B6-97D5-55D4-AB48A8AE1641}"/>
          </ac:picMkLst>
        </pc:picChg>
      </pc:sldChg>
      <pc:sldChg chg="modSp">
        <pc:chgData name="Gloria Cadican Varas" userId="S::gloria.cadican@cultura.gob.cl::a1e69cfc-5010-4394-b4c2-2d1dbb7d6c60" providerId="AD" clId="Web-{32A36D70-B0B3-C493-D41E-C36BCB0AFD9F}" dt="2023-08-18T17:20:48.424" v="835" actId="20577"/>
        <pc:sldMkLst>
          <pc:docMk/>
          <pc:sldMk cId="1255411951" sldId="268"/>
        </pc:sldMkLst>
        <pc:spChg chg="mod">
          <ac:chgData name="Gloria Cadican Varas" userId="S::gloria.cadican@cultura.gob.cl::a1e69cfc-5010-4394-b4c2-2d1dbb7d6c60" providerId="AD" clId="Web-{32A36D70-B0B3-C493-D41E-C36BCB0AFD9F}" dt="2023-08-18T17:20:48.424" v="835" actId="20577"/>
          <ac:spMkLst>
            <pc:docMk/>
            <pc:sldMk cId="1255411951" sldId="268"/>
            <ac:spMk id="2" creationId="{162C5354-009C-AED0-6553-CC99AABEAADB}"/>
          </ac:spMkLst>
        </pc:spChg>
        <pc:spChg chg="mod">
          <ac:chgData name="Gloria Cadican Varas" userId="S::gloria.cadican@cultura.gob.cl::a1e69cfc-5010-4394-b4c2-2d1dbb7d6c60" providerId="AD" clId="Web-{32A36D70-B0B3-C493-D41E-C36BCB0AFD9F}" dt="2023-08-18T17:16:45.246" v="800" actId="20577"/>
          <ac:spMkLst>
            <pc:docMk/>
            <pc:sldMk cId="1255411951" sldId="268"/>
            <ac:spMk id="6" creationId="{00000000-0000-0000-0000-000000000000}"/>
          </ac:spMkLst>
        </pc:spChg>
      </pc:sldChg>
      <pc:sldChg chg="addSp delSp modSp">
        <pc:chgData name="Gloria Cadican Varas" userId="S::gloria.cadican@cultura.gob.cl::a1e69cfc-5010-4394-b4c2-2d1dbb7d6c60" providerId="AD" clId="Web-{32A36D70-B0B3-C493-D41E-C36BCB0AFD9F}" dt="2023-08-18T14:57:33.218" v="354" actId="20577"/>
        <pc:sldMkLst>
          <pc:docMk/>
          <pc:sldMk cId="1406630952" sldId="279"/>
        </pc:sldMkLst>
        <pc:spChg chg="mod">
          <ac:chgData name="Gloria Cadican Varas" userId="S::gloria.cadican@cultura.gob.cl::a1e69cfc-5010-4394-b4c2-2d1dbb7d6c60" providerId="AD" clId="Web-{32A36D70-B0B3-C493-D41E-C36BCB0AFD9F}" dt="2023-08-18T14:48:50.734" v="324" actId="20577"/>
          <ac:spMkLst>
            <pc:docMk/>
            <pc:sldMk cId="1406630952" sldId="279"/>
            <ac:spMk id="2" creationId="{5BE96B00-9CA9-5623-A3DC-2CF553BE368E}"/>
          </ac:spMkLst>
        </pc:spChg>
        <pc:spChg chg="mod">
          <ac:chgData name="Gloria Cadican Varas" userId="S::gloria.cadican@cultura.gob.cl::a1e69cfc-5010-4394-b4c2-2d1dbb7d6c60" providerId="AD" clId="Web-{32A36D70-B0B3-C493-D41E-C36BCB0AFD9F}" dt="2023-08-18T14:47:29.231" v="208" actId="20577"/>
          <ac:spMkLst>
            <pc:docMk/>
            <pc:sldMk cId="1406630952" sldId="279"/>
            <ac:spMk id="3" creationId="{2F17F026-5F67-4A0E-FDF3-AC737FDEC3E1}"/>
          </ac:spMkLst>
        </pc:spChg>
        <pc:spChg chg="mod">
          <ac:chgData name="Gloria Cadican Varas" userId="S::gloria.cadican@cultura.gob.cl::a1e69cfc-5010-4394-b4c2-2d1dbb7d6c60" providerId="AD" clId="Web-{32A36D70-B0B3-C493-D41E-C36BCB0AFD9F}" dt="2023-08-18T14:45:39.775" v="200" actId="20577"/>
          <ac:spMkLst>
            <pc:docMk/>
            <pc:sldMk cId="1406630952" sldId="279"/>
            <ac:spMk id="6" creationId="{00000000-0000-0000-0000-000000000000}"/>
          </ac:spMkLst>
        </pc:spChg>
        <pc:spChg chg="mod">
          <ac:chgData name="Gloria Cadican Varas" userId="S::gloria.cadican@cultura.gob.cl::a1e69cfc-5010-4394-b4c2-2d1dbb7d6c60" providerId="AD" clId="Web-{32A36D70-B0B3-C493-D41E-C36BCB0AFD9F}" dt="2023-08-18T14:48:06.795" v="214" actId="1076"/>
          <ac:spMkLst>
            <pc:docMk/>
            <pc:sldMk cId="1406630952" sldId="279"/>
            <ac:spMk id="7" creationId="{269C6E27-2277-2B5E-5051-D00331ACB939}"/>
          </ac:spMkLst>
        </pc:spChg>
        <pc:spChg chg="mod">
          <ac:chgData name="Gloria Cadican Varas" userId="S::gloria.cadican@cultura.gob.cl::a1e69cfc-5010-4394-b4c2-2d1dbb7d6c60" providerId="AD" clId="Web-{32A36D70-B0B3-C493-D41E-C36BCB0AFD9F}" dt="2023-08-18T14:48:03.545" v="213" actId="1076"/>
          <ac:spMkLst>
            <pc:docMk/>
            <pc:sldMk cId="1406630952" sldId="279"/>
            <ac:spMk id="8" creationId="{058EE17E-DD62-B7B7-1EAD-8C1B5E56D970}"/>
          </ac:spMkLst>
        </pc:spChg>
        <pc:spChg chg="del mod">
          <ac:chgData name="Gloria Cadican Varas" userId="S::gloria.cadican@cultura.gob.cl::a1e69cfc-5010-4394-b4c2-2d1dbb7d6c60" providerId="AD" clId="Web-{32A36D70-B0B3-C493-D41E-C36BCB0AFD9F}" dt="2023-08-18T14:47:50.920" v="211"/>
          <ac:spMkLst>
            <pc:docMk/>
            <pc:sldMk cId="1406630952" sldId="279"/>
            <ac:spMk id="9" creationId="{0D8F563E-1016-E230-57E9-B1538D81E90B}"/>
          </ac:spMkLst>
        </pc:spChg>
        <pc:spChg chg="add mod">
          <ac:chgData name="Gloria Cadican Varas" userId="S::gloria.cadican@cultura.gob.cl::a1e69cfc-5010-4394-b4c2-2d1dbb7d6c60" providerId="AD" clId="Web-{32A36D70-B0B3-C493-D41E-C36BCB0AFD9F}" dt="2023-08-18T14:56:04.356" v="337" actId="20577"/>
          <ac:spMkLst>
            <pc:docMk/>
            <pc:sldMk cId="1406630952" sldId="279"/>
            <ac:spMk id="11" creationId="{008086A3-F4AC-93D0-F563-A6584302381A}"/>
          </ac:spMkLst>
        </pc:spChg>
        <pc:spChg chg="add mod">
          <ac:chgData name="Gloria Cadican Varas" userId="S::gloria.cadican@cultura.gob.cl::a1e69cfc-5010-4394-b4c2-2d1dbb7d6c60" providerId="AD" clId="Web-{32A36D70-B0B3-C493-D41E-C36BCB0AFD9F}" dt="2023-08-18T14:57:14.358" v="344" actId="1076"/>
          <ac:spMkLst>
            <pc:docMk/>
            <pc:sldMk cId="1406630952" sldId="279"/>
            <ac:spMk id="13" creationId="{FFDBA81B-4756-DD01-77A5-D53084A8E8DB}"/>
          </ac:spMkLst>
        </pc:spChg>
        <pc:spChg chg="add mod">
          <ac:chgData name="Gloria Cadican Varas" userId="S::gloria.cadican@cultura.gob.cl::a1e69cfc-5010-4394-b4c2-2d1dbb7d6c60" providerId="AD" clId="Web-{32A36D70-B0B3-C493-D41E-C36BCB0AFD9F}" dt="2023-08-18T14:57:33.218" v="354" actId="20577"/>
          <ac:spMkLst>
            <pc:docMk/>
            <pc:sldMk cId="1406630952" sldId="279"/>
            <ac:spMk id="15" creationId="{5FB91398-AA28-67D9-15C1-6D43DDE61CC5}"/>
          </ac:spMkLst>
        </pc:spChg>
        <pc:spChg chg="add mod">
          <ac:chgData name="Gloria Cadican Varas" userId="S::gloria.cadican@cultura.gob.cl::a1e69cfc-5010-4394-b4c2-2d1dbb7d6c60" providerId="AD" clId="Web-{32A36D70-B0B3-C493-D41E-C36BCB0AFD9F}" dt="2023-08-18T14:57:25.952" v="347" actId="1076"/>
          <ac:spMkLst>
            <pc:docMk/>
            <pc:sldMk cId="1406630952" sldId="279"/>
            <ac:spMk id="17" creationId="{6B9F0898-51DA-6B20-8C29-EBB0BEE8C83A}"/>
          </ac:spMkLst>
        </pc:spChg>
      </pc:sldChg>
      <pc:sldChg chg="modSp">
        <pc:chgData name="Gloria Cadican Varas" userId="S::gloria.cadican@cultura.gob.cl::a1e69cfc-5010-4394-b4c2-2d1dbb7d6c60" providerId="AD" clId="Web-{32A36D70-B0B3-C493-D41E-C36BCB0AFD9F}" dt="2023-08-18T14:45:19.415" v="185"/>
        <pc:sldMkLst>
          <pc:docMk/>
          <pc:sldMk cId="2993495592" sldId="280"/>
        </pc:sldMkLst>
        <pc:spChg chg="mod">
          <ac:chgData name="Gloria Cadican Varas" userId="S::gloria.cadican@cultura.gob.cl::a1e69cfc-5010-4394-b4c2-2d1dbb7d6c60" providerId="AD" clId="Web-{32A36D70-B0B3-C493-D41E-C36BCB0AFD9F}" dt="2023-08-18T14:45:19.415" v="185"/>
          <ac:spMkLst>
            <pc:docMk/>
            <pc:sldMk cId="2993495592" sldId="280"/>
            <ac:spMk id="3" creationId="{2F17F026-5F67-4A0E-FDF3-AC737FDEC3E1}"/>
          </ac:spMkLst>
        </pc:spChg>
        <pc:spChg chg="mod">
          <ac:chgData name="Gloria Cadican Varas" userId="S::gloria.cadican@cultura.gob.cl::a1e69cfc-5010-4394-b4c2-2d1dbb7d6c60" providerId="AD" clId="Web-{32A36D70-B0B3-C493-D41E-C36BCB0AFD9F}" dt="2023-08-18T14:37:10.869" v="46" actId="20577"/>
          <ac:spMkLst>
            <pc:docMk/>
            <pc:sldMk cId="2993495592" sldId="280"/>
            <ac:spMk id="6" creationId="{00000000-0000-0000-0000-000000000000}"/>
          </ac:spMkLst>
        </pc:spChg>
      </pc:sldChg>
      <pc:sldChg chg="addSp delSp modSp">
        <pc:chgData name="Gloria Cadican Varas" userId="S::gloria.cadican@cultura.gob.cl::a1e69cfc-5010-4394-b4c2-2d1dbb7d6c60" providerId="AD" clId="Web-{32A36D70-B0B3-C493-D41E-C36BCB0AFD9F}" dt="2023-08-18T17:16:15.871" v="776" actId="20577"/>
        <pc:sldMkLst>
          <pc:docMk/>
          <pc:sldMk cId="2921168632" sldId="281"/>
        </pc:sldMkLst>
        <pc:spChg chg="mod">
          <ac:chgData name="Gloria Cadican Varas" userId="S::gloria.cadican@cultura.gob.cl::a1e69cfc-5010-4394-b4c2-2d1dbb7d6c60" providerId="AD" clId="Web-{32A36D70-B0B3-C493-D41E-C36BCB0AFD9F}" dt="2023-08-18T17:16:15.871" v="776" actId="20577"/>
          <ac:spMkLst>
            <pc:docMk/>
            <pc:sldMk cId="2921168632" sldId="281"/>
            <ac:spMk id="7" creationId="{A01FC5F2-8694-93A4-16E6-8D904C2ED750}"/>
          </ac:spMkLst>
        </pc:spChg>
        <pc:spChg chg="add del mod">
          <ac:chgData name="Gloria Cadican Varas" userId="S::gloria.cadican@cultura.gob.cl::a1e69cfc-5010-4394-b4c2-2d1dbb7d6c60" providerId="AD" clId="Web-{32A36D70-B0B3-C493-D41E-C36BCB0AFD9F}" dt="2023-08-18T17:12:10.537" v="496"/>
          <ac:spMkLst>
            <pc:docMk/>
            <pc:sldMk cId="2921168632" sldId="281"/>
            <ac:spMk id="8" creationId="{2375B0CC-D231-8C33-0123-56FF41C85E74}"/>
          </ac:spMkLst>
        </pc:spChg>
        <pc:graphicFrameChg chg="mod modGraphic">
          <ac:chgData name="Gloria Cadican Varas" userId="S::gloria.cadican@cultura.gob.cl::a1e69cfc-5010-4394-b4c2-2d1dbb7d6c60" providerId="AD" clId="Web-{32A36D70-B0B3-C493-D41E-C36BCB0AFD9F}" dt="2023-08-18T17:15:54.183" v="757"/>
          <ac:graphicFrameMkLst>
            <pc:docMk/>
            <pc:sldMk cId="2921168632" sldId="281"/>
            <ac:graphicFrameMk id="2" creationId="{00000000-0000-0000-0000-000000000000}"/>
          </ac:graphicFrameMkLst>
        </pc:graphicFrameChg>
        <pc:graphicFrameChg chg="add del mod">
          <ac:chgData name="Gloria Cadican Varas" userId="S::gloria.cadican@cultura.gob.cl::a1e69cfc-5010-4394-b4c2-2d1dbb7d6c60" providerId="AD" clId="Web-{32A36D70-B0B3-C493-D41E-C36BCB0AFD9F}" dt="2023-08-18T17:15:17.760" v="734"/>
          <ac:graphicFrameMkLst>
            <pc:docMk/>
            <pc:sldMk cId="2921168632" sldId="281"/>
            <ac:graphicFrameMk id="6" creationId="{7A5C30EE-ACE1-0442-4C8E-984A6CCFA681}"/>
          </ac:graphicFrameMkLst>
        </pc:graphicFrameChg>
        <pc:picChg chg="mod">
          <ac:chgData name="Gloria Cadican Varas" userId="S::gloria.cadican@cultura.gob.cl::a1e69cfc-5010-4394-b4c2-2d1dbb7d6c60" providerId="AD" clId="Web-{32A36D70-B0B3-C493-D41E-C36BCB0AFD9F}" dt="2023-08-18T17:14:52.572" v="715" actId="1076"/>
          <ac:picMkLst>
            <pc:docMk/>
            <pc:sldMk cId="2921168632" sldId="281"/>
            <ac:picMk id="5" creationId="{00000000-0000-0000-0000-000000000000}"/>
          </ac:picMkLst>
        </pc:picChg>
      </pc:sldChg>
      <pc:sldChg chg="modSp del">
        <pc:chgData name="Gloria Cadican Varas" userId="S::gloria.cadican@cultura.gob.cl::a1e69cfc-5010-4394-b4c2-2d1dbb7d6c60" providerId="AD" clId="Web-{32A36D70-B0B3-C493-D41E-C36BCB0AFD9F}" dt="2023-08-18T14:57:43.687" v="355"/>
        <pc:sldMkLst>
          <pc:docMk/>
          <pc:sldMk cId="495663515" sldId="282"/>
        </pc:sldMkLst>
        <pc:spChg chg="mod">
          <ac:chgData name="Gloria Cadican Varas" userId="S::gloria.cadican@cultura.gob.cl::a1e69cfc-5010-4394-b4c2-2d1dbb7d6c60" providerId="AD" clId="Web-{32A36D70-B0B3-C493-D41E-C36BCB0AFD9F}" dt="2023-08-18T14:56:53.545" v="341" actId="14100"/>
          <ac:spMkLst>
            <pc:docMk/>
            <pc:sldMk cId="495663515" sldId="282"/>
            <ac:spMk id="16" creationId="{3C83D4F1-5790-4CA6-49F1-58D0B67DB59C}"/>
          </ac:spMkLst>
        </pc:spChg>
      </pc:sldChg>
      <pc:sldChg chg="modSp">
        <pc:chgData name="Gloria Cadican Varas" userId="S::gloria.cadican@cultura.gob.cl::a1e69cfc-5010-4394-b4c2-2d1dbb7d6c60" providerId="AD" clId="Web-{32A36D70-B0B3-C493-D41E-C36BCB0AFD9F}" dt="2023-08-18T17:21:12.362" v="860" actId="20577"/>
        <pc:sldMkLst>
          <pc:docMk/>
          <pc:sldMk cId="3561604169" sldId="284"/>
        </pc:sldMkLst>
        <pc:spChg chg="mod">
          <ac:chgData name="Gloria Cadican Varas" userId="S::gloria.cadican@cultura.gob.cl::a1e69cfc-5010-4394-b4c2-2d1dbb7d6c60" providerId="AD" clId="Web-{32A36D70-B0B3-C493-D41E-C36BCB0AFD9F}" dt="2023-08-18T17:21:12.362" v="860" actId="20577"/>
          <ac:spMkLst>
            <pc:docMk/>
            <pc:sldMk cId="3561604169" sldId="284"/>
            <ac:spMk id="10" creationId="{879A4191-5055-DA9A-D472-9BC021B68C5F}"/>
          </ac:spMkLst>
        </pc:spChg>
      </pc:sldChg>
      <pc:sldChg chg="modSp">
        <pc:chgData name="Gloria Cadican Varas" userId="S::gloria.cadican@cultura.gob.cl::a1e69cfc-5010-4394-b4c2-2d1dbb7d6c60" providerId="AD" clId="Web-{32A36D70-B0B3-C493-D41E-C36BCB0AFD9F}" dt="2023-08-18T17:23:31.490" v="884" actId="20577"/>
        <pc:sldMkLst>
          <pc:docMk/>
          <pc:sldMk cId="3025411810" sldId="297"/>
        </pc:sldMkLst>
        <pc:spChg chg="mod">
          <ac:chgData name="Gloria Cadican Varas" userId="S::gloria.cadican@cultura.gob.cl::a1e69cfc-5010-4394-b4c2-2d1dbb7d6c60" providerId="AD" clId="Web-{32A36D70-B0B3-C493-D41E-C36BCB0AFD9F}" dt="2023-08-18T17:23:31.490" v="884" actId="20577"/>
          <ac:spMkLst>
            <pc:docMk/>
            <pc:sldMk cId="3025411810" sldId="297"/>
            <ac:spMk id="10" creationId="{879A4191-5055-DA9A-D472-9BC021B68C5F}"/>
          </ac:spMkLst>
        </pc:spChg>
      </pc:sldChg>
      <pc:sldChg chg="addSp delSp modSp add del replId">
        <pc:chgData name="Gloria Cadican Varas" userId="S::gloria.cadican@cultura.gob.cl::a1e69cfc-5010-4394-b4c2-2d1dbb7d6c60" providerId="AD" clId="Web-{32A36D70-B0B3-C493-D41E-C36BCB0AFD9F}" dt="2023-08-18T14:47:32.028" v="209"/>
        <pc:sldMkLst>
          <pc:docMk/>
          <pc:sldMk cId="660331726" sldId="302"/>
        </pc:sldMkLst>
        <pc:spChg chg="add del mod">
          <ac:chgData name="Gloria Cadican Varas" userId="S::gloria.cadican@cultura.gob.cl::a1e69cfc-5010-4394-b4c2-2d1dbb7d6c60" providerId="AD" clId="Web-{32A36D70-B0B3-C493-D41E-C36BCB0AFD9F}" dt="2023-08-18T14:47:01.746" v="205"/>
          <ac:spMkLst>
            <pc:docMk/>
            <pc:sldMk cId="660331726" sldId="302"/>
            <ac:spMk id="2" creationId="{0A9033F3-7F05-2332-5ADB-5F598D1B9DBD}"/>
          </ac:spMkLst>
        </pc:spChg>
      </pc:sldChg>
      <pc:sldChg chg="add ord replId">
        <pc:chgData name="Gloria Cadican Varas" userId="S::gloria.cadican@cultura.gob.cl::a1e69cfc-5010-4394-b4c2-2d1dbb7d6c60" providerId="AD" clId="Web-{32A36D70-B0B3-C493-D41E-C36BCB0AFD9F}" dt="2023-08-18T14:56:17.153" v="338"/>
        <pc:sldMkLst>
          <pc:docMk/>
          <pc:sldMk cId="1293864934" sldId="302"/>
        </pc:sldMkLst>
      </pc:sldChg>
      <pc:sldChg chg="modSp add replId">
        <pc:chgData name="Gloria Cadican Varas" userId="S::gloria.cadican@cultura.gob.cl::a1e69cfc-5010-4394-b4c2-2d1dbb7d6c60" providerId="AD" clId="Web-{32A36D70-B0B3-C493-D41E-C36BCB0AFD9F}" dt="2023-08-18T19:22:22.163" v="925" actId="20577"/>
        <pc:sldMkLst>
          <pc:docMk/>
          <pc:sldMk cId="1433966531" sldId="303"/>
        </pc:sldMkLst>
        <pc:spChg chg="mod">
          <ac:chgData name="Gloria Cadican Varas" userId="S::gloria.cadican@cultura.gob.cl::a1e69cfc-5010-4394-b4c2-2d1dbb7d6c60" providerId="AD" clId="Web-{32A36D70-B0B3-C493-D41E-C36BCB0AFD9F}" dt="2023-08-18T19:22:22.163" v="925" actId="20577"/>
          <ac:spMkLst>
            <pc:docMk/>
            <pc:sldMk cId="1433966531" sldId="303"/>
            <ac:spMk id="10" creationId="{879A4191-5055-DA9A-D472-9BC021B68C5F}"/>
          </ac:spMkLst>
        </pc:spChg>
      </pc:sldChg>
      <pc:sldChg chg="modSp add replId">
        <pc:chgData name="Gloria Cadican Varas" userId="S::gloria.cadican@cultura.gob.cl::a1e69cfc-5010-4394-b4c2-2d1dbb7d6c60" providerId="AD" clId="Web-{32A36D70-B0B3-C493-D41E-C36BCB0AFD9F}" dt="2023-08-18T19:22:12.288" v="923" actId="20577"/>
        <pc:sldMkLst>
          <pc:docMk/>
          <pc:sldMk cId="604984884" sldId="304"/>
        </pc:sldMkLst>
        <pc:spChg chg="mod">
          <ac:chgData name="Gloria Cadican Varas" userId="S::gloria.cadican@cultura.gob.cl::a1e69cfc-5010-4394-b4c2-2d1dbb7d6c60" providerId="AD" clId="Web-{32A36D70-B0B3-C493-D41E-C36BCB0AFD9F}" dt="2023-08-18T19:22:12.288" v="923" actId="20577"/>
          <ac:spMkLst>
            <pc:docMk/>
            <pc:sldMk cId="604984884" sldId="304"/>
            <ac:spMk id="10" creationId="{879A4191-5055-DA9A-D472-9BC021B68C5F}"/>
          </ac:spMkLst>
        </pc:spChg>
      </pc:sldChg>
      <pc:sldChg chg="modSp add replId">
        <pc:chgData name="Gloria Cadican Varas" userId="S::gloria.cadican@cultura.gob.cl::a1e69cfc-5010-4394-b4c2-2d1dbb7d6c60" providerId="AD" clId="Web-{32A36D70-B0B3-C493-D41E-C36BCB0AFD9F}" dt="2023-08-18T20:08:49.702" v="1443"/>
        <pc:sldMkLst>
          <pc:docMk/>
          <pc:sldMk cId="1840357253" sldId="305"/>
        </pc:sldMkLst>
        <pc:spChg chg="mod">
          <ac:chgData name="Gloria Cadican Varas" userId="S::gloria.cadican@cultura.gob.cl::a1e69cfc-5010-4394-b4c2-2d1dbb7d6c60" providerId="AD" clId="Web-{32A36D70-B0B3-C493-D41E-C36BCB0AFD9F}" dt="2023-08-18T20:08:49.702" v="1443"/>
          <ac:spMkLst>
            <pc:docMk/>
            <pc:sldMk cId="1840357253" sldId="305"/>
            <ac:spMk id="2" creationId="{162C5354-009C-AED0-6553-CC99AABEAADB}"/>
          </ac:spMkLst>
        </pc:spChg>
        <pc:spChg chg="mod">
          <ac:chgData name="Gloria Cadican Varas" userId="S::gloria.cadican@cultura.gob.cl::a1e69cfc-5010-4394-b4c2-2d1dbb7d6c60" providerId="AD" clId="Web-{32A36D70-B0B3-C493-D41E-C36BCB0AFD9F}" dt="2023-08-18T19:22:02.819" v="921" actId="20577"/>
          <ac:spMkLst>
            <pc:docMk/>
            <pc:sldMk cId="1840357253" sldId="305"/>
            <ac:spMk id="6" creationId="{00000000-0000-0000-0000-000000000000}"/>
          </ac:spMkLst>
        </pc:spChg>
      </pc:sldChg>
      <pc:sldChg chg="addSp delSp modSp add replId">
        <pc:chgData name="Gloria Cadican Varas" userId="S::gloria.cadican@cultura.gob.cl::a1e69cfc-5010-4394-b4c2-2d1dbb7d6c60" providerId="AD" clId="Web-{32A36D70-B0B3-C493-D41E-C36BCB0AFD9F}" dt="2023-08-18T20:07:07.340" v="1439"/>
        <pc:sldMkLst>
          <pc:docMk/>
          <pc:sldMk cId="4214727014" sldId="306"/>
        </pc:sldMkLst>
        <pc:spChg chg="mod">
          <ac:chgData name="Gloria Cadican Varas" userId="S::gloria.cadican@cultura.gob.cl::a1e69cfc-5010-4394-b4c2-2d1dbb7d6c60" providerId="AD" clId="Web-{32A36D70-B0B3-C493-D41E-C36BCB0AFD9F}" dt="2023-08-18T19:21:54.569" v="919" actId="20577"/>
          <ac:spMkLst>
            <pc:docMk/>
            <pc:sldMk cId="4214727014" sldId="306"/>
            <ac:spMk id="7" creationId="{A01FC5F2-8694-93A4-16E6-8D904C2ED750}"/>
          </ac:spMkLst>
        </pc:spChg>
        <pc:spChg chg="add mod">
          <ac:chgData name="Gloria Cadican Varas" userId="S::gloria.cadican@cultura.gob.cl::a1e69cfc-5010-4394-b4c2-2d1dbb7d6c60" providerId="AD" clId="Web-{32A36D70-B0B3-C493-D41E-C36BCB0AFD9F}" dt="2023-08-18T20:04:28.460" v="1150" actId="1076"/>
          <ac:spMkLst>
            <pc:docMk/>
            <pc:sldMk cId="4214727014" sldId="306"/>
            <ac:spMk id="8" creationId="{2D25A83D-10AA-B26B-64A0-6C498C73EAC9}"/>
          </ac:spMkLst>
        </pc:spChg>
        <pc:graphicFrameChg chg="mod modGraphic">
          <ac:chgData name="Gloria Cadican Varas" userId="S::gloria.cadican@cultura.gob.cl::a1e69cfc-5010-4394-b4c2-2d1dbb7d6c60" providerId="AD" clId="Web-{32A36D70-B0B3-C493-D41E-C36BCB0AFD9F}" dt="2023-08-18T20:07:00.965" v="1438"/>
          <ac:graphicFrameMkLst>
            <pc:docMk/>
            <pc:sldMk cId="4214727014" sldId="306"/>
            <ac:graphicFrameMk id="2" creationId="{00000000-0000-0000-0000-000000000000}"/>
          </ac:graphicFrameMkLst>
        </pc:graphicFrameChg>
        <pc:graphicFrameChg chg="add del mod">
          <ac:chgData name="Gloria Cadican Varas" userId="S::gloria.cadican@cultura.gob.cl::a1e69cfc-5010-4394-b4c2-2d1dbb7d6c60" providerId="AD" clId="Web-{32A36D70-B0B3-C493-D41E-C36BCB0AFD9F}" dt="2023-08-18T20:07:07.340" v="1439"/>
          <ac:graphicFrameMkLst>
            <pc:docMk/>
            <pc:sldMk cId="4214727014" sldId="306"/>
            <ac:graphicFrameMk id="6" creationId="{8480CFDC-4614-FFFF-4DD0-CA71F4186379}"/>
          </ac:graphicFrameMkLst>
        </pc:graphicFrameChg>
      </pc:sldChg>
      <pc:sldChg chg="addSp modSp add replId">
        <pc:chgData name="Gloria Cadican Varas" userId="S::gloria.cadican@cultura.gob.cl::a1e69cfc-5010-4394-b4c2-2d1dbb7d6c60" providerId="AD" clId="Web-{32A36D70-B0B3-C493-D41E-C36BCB0AFD9F}" dt="2023-08-18T19:57:57.525" v="1066" actId="20577"/>
        <pc:sldMkLst>
          <pc:docMk/>
          <pc:sldMk cId="2286222445" sldId="307"/>
        </pc:sldMkLst>
        <pc:spChg chg="add mod">
          <ac:chgData name="Gloria Cadican Varas" userId="S::gloria.cadican@cultura.gob.cl::a1e69cfc-5010-4394-b4c2-2d1dbb7d6c60" providerId="AD" clId="Web-{32A36D70-B0B3-C493-D41E-C36BCB0AFD9F}" dt="2023-08-18T19:57:57.525" v="1066" actId="20577"/>
          <ac:spMkLst>
            <pc:docMk/>
            <pc:sldMk cId="2286222445" sldId="307"/>
            <ac:spMk id="2" creationId="{F95883E1-4DA3-CEB8-089C-589EAD3FFF09}"/>
          </ac:spMkLst>
        </pc:spChg>
        <pc:spChg chg="mod">
          <ac:chgData name="Gloria Cadican Varas" userId="S::gloria.cadican@cultura.gob.cl::a1e69cfc-5010-4394-b4c2-2d1dbb7d6c60" providerId="AD" clId="Web-{32A36D70-B0B3-C493-D41E-C36BCB0AFD9F}" dt="2023-08-18T19:21:41.615" v="917" actId="20577"/>
          <ac:spMkLst>
            <pc:docMk/>
            <pc:sldMk cId="2286222445" sldId="307"/>
            <ac:spMk id="6" creationId="{00000000-0000-0000-0000-000000000000}"/>
          </ac:spMkLst>
        </pc:spChg>
        <pc:graphicFrameChg chg="mod modGraphic">
          <ac:chgData name="Gloria Cadican Varas" userId="S::gloria.cadican@cultura.gob.cl::a1e69cfc-5010-4394-b4c2-2d1dbb7d6c60" providerId="AD" clId="Web-{32A36D70-B0B3-C493-D41E-C36BCB0AFD9F}" dt="2023-08-18T19:57:38.431" v="1062"/>
          <ac:graphicFrameMkLst>
            <pc:docMk/>
            <pc:sldMk cId="2286222445" sldId="307"/>
            <ac:graphicFrameMk id="7" creationId="{C0B49D96-B409-1225-8CF5-F8037C26A497}"/>
          </ac:graphicFrameMkLst>
        </pc:graphicFrameChg>
      </pc:sldChg>
      <pc:sldChg chg="modSp add replId">
        <pc:chgData name="Gloria Cadican Varas" userId="S::gloria.cadican@cultura.gob.cl::a1e69cfc-5010-4394-b4c2-2d1dbb7d6c60" providerId="AD" clId="Web-{32A36D70-B0B3-C493-D41E-C36BCB0AFD9F}" dt="2023-08-18T20:01:46.689" v="1128" actId="1076"/>
        <pc:sldMkLst>
          <pc:docMk/>
          <pc:sldMk cId="4237282528" sldId="308"/>
        </pc:sldMkLst>
        <pc:spChg chg="mod">
          <ac:chgData name="Gloria Cadican Varas" userId="S::gloria.cadican@cultura.gob.cl::a1e69cfc-5010-4394-b4c2-2d1dbb7d6c60" providerId="AD" clId="Web-{32A36D70-B0B3-C493-D41E-C36BCB0AFD9F}" dt="2023-08-18T20:01:46.689" v="1128" actId="1076"/>
          <ac:spMkLst>
            <pc:docMk/>
            <pc:sldMk cId="4237282528" sldId="308"/>
            <ac:spMk id="2" creationId="{5BE96B00-9CA9-5623-A3DC-2CF553BE368E}"/>
          </ac:spMkLst>
        </pc:spChg>
        <pc:spChg chg="mod">
          <ac:chgData name="Gloria Cadican Varas" userId="S::gloria.cadican@cultura.gob.cl::a1e69cfc-5010-4394-b4c2-2d1dbb7d6c60" providerId="AD" clId="Web-{32A36D70-B0B3-C493-D41E-C36BCB0AFD9F}" dt="2023-08-18T20:00:46.468" v="1111" actId="20577"/>
          <ac:spMkLst>
            <pc:docMk/>
            <pc:sldMk cId="4237282528" sldId="308"/>
            <ac:spMk id="3" creationId="{2F17F026-5F67-4A0E-FDF3-AC737FDEC3E1}"/>
          </ac:spMkLst>
        </pc:spChg>
        <pc:spChg chg="mod">
          <ac:chgData name="Gloria Cadican Varas" userId="S::gloria.cadican@cultura.gob.cl::a1e69cfc-5010-4394-b4c2-2d1dbb7d6c60" providerId="AD" clId="Web-{32A36D70-B0B3-C493-D41E-C36BCB0AFD9F}" dt="2023-08-18T19:21:33.271" v="913" actId="20577"/>
          <ac:spMkLst>
            <pc:docMk/>
            <pc:sldMk cId="4237282528" sldId="308"/>
            <ac:spMk id="6" creationId="{00000000-0000-0000-0000-000000000000}"/>
          </ac:spMkLst>
        </pc:spChg>
        <pc:spChg chg="mod">
          <ac:chgData name="Gloria Cadican Varas" userId="S::gloria.cadican@cultura.gob.cl::a1e69cfc-5010-4394-b4c2-2d1dbb7d6c60" providerId="AD" clId="Web-{32A36D70-B0B3-C493-D41E-C36BCB0AFD9F}" dt="2023-08-18T20:00:56.391" v="1113" actId="1076"/>
          <ac:spMkLst>
            <pc:docMk/>
            <pc:sldMk cId="4237282528" sldId="308"/>
            <ac:spMk id="7" creationId="{269C6E27-2277-2B5E-5051-D00331ACB939}"/>
          </ac:spMkLst>
        </pc:spChg>
        <pc:spChg chg="mod">
          <ac:chgData name="Gloria Cadican Varas" userId="S::gloria.cadican@cultura.gob.cl::a1e69cfc-5010-4394-b4c2-2d1dbb7d6c60" providerId="AD" clId="Web-{32A36D70-B0B3-C493-D41E-C36BCB0AFD9F}" dt="2023-08-18T20:00:51.906" v="1112" actId="1076"/>
          <ac:spMkLst>
            <pc:docMk/>
            <pc:sldMk cId="4237282528" sldId="308"/>
            <ac:spMk id="8" creationId="{058EE17E-DD62-B7B7-1EAD-8C1B5E56D970}"/>
          </ac:spMkLst>
        </pc:spChg>
      </pc:sldChg>
      <pc:sldChg chg="modSp add replId">
        <pc:chgData name="Gloria Cadican Varas" userId="S::gloria.cadican@cultura.gob.cl::a1e69cfc-5010-4394-b4c2-2d1dbb7d6c60" providerId="AD" clId="Web-{32A36D70-B0B3-C493-D41E-C36BCB0AFD9F}" dt="2023-08-18T20:00:31.968" v="1107" actId="1076"/>
        <pc:sldMkLst>
          <pc:docMk/>
          <pc:sldMk cId="201947549" sldId="309"/>
        </pc:sldMkLst>
        <pc:spChg chg="mod">
          <ac:chgData name="Gloria Cadican Varas" userId="S::gloria.cadican@cultura.gob.cl::a1e69cfc-5010-4394-b4c2-2d1dbb7d6c60" providerId="AD" clId="Web-{32A36D70-B0B3-C493-D41E-C36BCB0AFD9F}" dt="2023-08-18T20:00:27.483" v="1105" actId="1076"/>
          <ac:spMkLst>
            <pc:docMk/>
            <pc:sldMk cId="201947549" sldId="309"/>
            <ac:spMk id="2" creationId="{5BE96B00-9CA9-5623-A3DC-2CF553BE368E}"/>
          </ac:spMkLst>
        </pc:spChg>
        <pc:spChg chg="mod">
          <ac:chgData name="Gloria Cadican Varas" userId="S::gloria.cadican@cultura.gob.cl::a1e69cfc-5010-4394-b4c2-2d1dbb7d6c60" providerId="AD" clId="Web-{32A36D70-B0B3-C493-D41E-C36BCB0AFD9F}" dt="2023-08-18T20:00:22.983" v="1104" actId="20577"/>
          <ac:spMkLst>
            <pc:docMk/>
            <pc:sldMk cId="201947549" sldId="309"/>
            <ac:spMk id="3" creationId="{2F17F026-5F67-4A0E-FDF3-AC737FDEC3E1}"/>
          </ac:spMkLst>
        </pc:spChg>
        <pc:spChg chg="mod">
          <ac:chgData name="Gloria Cadican Varas" userId="S::gloria.cadican@cultura.gob.cl::a1e69cfc-5010-4394-b4c2-2d1dbb7d6c60" providerId="AD" clId="Web-{32A36D70-B0B3-C493-D41E-C36BCB0AFD9F}" dt="2023-08-18T19:21:21.489" v="911" actId="20577"/>
          <ac:spMkLst>
            <pc:docMk/>
            <pc:sldMk cId="201947549" sldId="309"/>
            <ac:spMk id="6" creationId="{00000000-0000-0000-0000-000000000000}"/>
          </ac:spMkLst>
        </pc:spChg>
        <pc:spChg chg="mod">
          <ac:chgData name="Gloria Cadican Varas" userId="S::gloria.cadican@cultura.gob.cl::a1e69cfc-5010-4394-b4c2-2d1dbb7d6c60" providerId="AD" clId="Web-{32A36D70-B0B3-C493-D41E-C36BCB0AFD9F}" dt="2023-08-18T20:00:31.968" v="1107" actId="1076"/>
          <ac:spMkLst>
            <pc:docMk/>
            <pc:sldMk cId="201947549" sldId="309"/>
            <ac:spMk id="7" creationId="{269C6E27-2277-2B5E-5051-D00331ACB939}"/>
          </ac:spMkLst>
        </pc:spChg>
        <pc:spChg chg="mod">
          <ac:chgData name="Gloria Cadican Varas" userId="S::gloria.cadican@cultura.gob.cl::a1e69cfc-5010-4394-b4c2-2d1dbb7d6c60" providerId="AD" clId="Web-{32A36D70-B0B3-C493-D41E-C36BCB0AFD9F}" dt="2023-08-18T20:00:29.796" v="1106" actId="1076"/>
          <ac:spMkLst>
            <pc:docMk/>
            <pc:sldMk cId="201947549" sldId="309"/>
            <ac:spMk id="8" creationId="{058EE17E-DD62-B7B7-1EAD-8C1B5E56D970}"/>
          </ac:spMkLst>
        </pc:spChg>
      </pc:sldChg>
      <pc:sldChg chg="modSp add replId">
        <pc:chgData name="Gloria Cadican Varas" userId="S::gloria.cadican@cultura.gob.cl::a1e69cfc-5010-4394-b4c2-2d1dbb7d6c60" providerId="AD" clId="Web-{32A36D70-B0B3-C493-D41E-C36BCB0AFD9F}" dt="2023-08-18T19:59:48.560" v="1102" actId="20577"/>
        <pc:sldMkLst>
          <pc:docMk/>
          <pc:sldMk cId="605883771" sldId="310"/>
        </pc:sldMkLst>
        <pc:spChg chg="mod">
          <ac:chgData name="Gloria Cadican Varas" userId="S::gloria.cadican@cultura.gob.cl::a1e69cfc-5010-4394-b4c2-2d1dbb7d6c60" providerId="AD" clId="Web-{32A36D70-B0B3-C493-D41E-C36BCB0AFD9F}" dt="2023-08-18T19:59:48.560" v="1102" actId="20577"/>
          <ac:spMkLst>
            <pc:docMk/>
            <pc:sldMk cId="605883771" sldId="310"/>
            <ac:spMk id="3" creationId="{2F17F026-5F67-4A0E-FDF3-AC737FDEC3E1}"/>
          </ac:spMkLst>
        </pc:spChg>
        <pc:spChg chg="mod">
          <ac:chgData name="Gloria Cadican Varas" userId="S::gloria.cadican@cultura.gob.cl::a1e69cfc-5010-4394-b4c2-2d1dbb7d6c60" providerId="AD" clId="Web-{32A36D70-B0B3-C493-D41E-C36BCB0AFD9F}" dt="2023-08-18T19:21:08.301" v="904" actId="20577"/>
          <ac:spMkLst>
            <pc:docMk/>
            <pc:sldMk cId="605883771" sldId="310"/>
            <ac:spMk id="6" creationId="{00000000-0000-0000-0000-000000000000}"/>
          </ac:spMkLst>
        </pc:spChg>
      </pc:sldChg>
      <pc:sldChg chg="modSp add replId">
        <pc:chgData name="Gloria Cadican Varas" userId="S::gloria.cadican@cultura.gob.cl::a1e69cfc-5010-4394-b4c2-2d1dbb7d6c60" providerId="AD" clId="Web-{32A36D70-B0B3-C493-D41E-C36BCB0AFD9F}" dt="2023-08-18T17:24:34.960" v="901" actId="20577"/>
        <pc:sldMkLst>
          <pc:docMk/>
          <pc:sldMk cId="2711409518" sldId="311"/>
        </pc:sldMkLst>
        <pc:spChg chg="mod">
          <ac:chgData name="Gloria Cadican Varas" userId="S::gloria.cadican@cultura.gob.cl::a1e69cfc-5010-4394-b4c2-2d1dbb7d6c60" providerId="AD" clId="Web-{32A36D70-B0B3-C493-D41E-C36BCB0AFD9F}" dt="2023-08-18T17:24:34.960" v="901" actId="20577"/>
          <ac:spMkLst>
            <pc:docMk/>
            <pc:sldMk cId="2711409518" sldId="311"/>
            <ac:spMk id="6" creationId="{00000000-0000-0000-0000-000000000000}"/>
          </ac:spMkLst>
        </pc:spChg>
      </pc:sldChg>
      <pc:sldChg chg="modSp add replId">
        <pc:chgData name="Gloria Cadican Varas" userId="S::gloria.cadican@cultura.gob.cl::a1e69cfc-5010-4394-b4c2-2d1dbb7d6c60" providerId="AD" clId="Web-{32A36D70-B0B3-C493-D41E-C36BCB0AFD9F}" dt="2023-08-18T20:11:57.193" v="1607" actId="20577"/>
        <pc:sldMkLst>
          <pc:docMk/>
          <pc:sldMk cId="829774512" sldId="312"/>
        </pc:sldMkLst>
        <pc:spChg chg="mod">
          <ac:chgData name="Gloria Cadican Varas" userId="S::gloria.cadican@cultura.gob.cl::a1e69cfc-5010-4394-b4c2-2d1dbb7d6c60" providerId="AD" clId="Web-{32A36D70-B0B3-C493-D41E-C36BCB0AFD9F}" dt="2023-08-18T20:11:57.193" v="1607" actId="20577"/>
          <ac:spMkLst>
            <pc:docMk/>
            <pc:sldMk cId="829774512" sldId="312"/>
            <ac:spMk id="10" creationId="{879A4191-5055-DA9A-D472-9BC021B68C5F}"/>
          </ac:spMkLst>
        </pc:spChg>
      </pc:sldChg>
      <pc:sldChg chg="modSp add replId">
        <pc:chgData name="Gloria Cadican Varas" userId="S::gloria.cadican@cultura.gob.cl::a1e69cfc-5010-4394-b4c2-2d1dbb7d6c60" providerId="AD" clId="Web-{32A36D70-B0B3-C493-D41E-C36BCB0AFD9F}" dt="2023-08-18T20:11:45.802" v="1601" actId="20577"/>
        <pc:sldMkLst>
          <pc:docMk/>
          <pc:sldMk cId="855685088" sldId="313"/>
        </pc:sldMkLst>
        <pc:spChg chg="mod">
          <ac:chgData name="Gloria Cadican Varas" userId="S::gloria.cadican@cultura.gob.cl::a1e69cfc-5010-4394-b4c2-2d1dbb7d6c60" providerId="AD" clId="Web-{32A36D70-B0B3-C493-D41E-C36BCB0AFD9F}" dt="2023-08-18T20:11:45.802" v="1601" actId="20577"/>
          <ac:spMkLst>
            <pc:docMk/>
            <pc:sldMk cId="855685088" sldId="313"/>
            <ac:spMk id="10" creationId="{879A4191-5055-DA9A-D472-9BC021B68C5F}"/>
          </ac:spMkLst>
        </pc:spChg>
      </pc:sldChg>
      <pc:sldChg chg="modSp add replId">
        <pc:chgData name="Gloria Cadican Varas" userId="S::gloria.cadican@cultura.gob.cl::a1e69cfc-5010-4394-b4c2-2d1dbb7d6c60" providerId="AD" clId="Web-{32A36D70-B0B3-C493-D41E-C36BCB0AFD9F}" dt="2023-08-18T20:11:34.411" v="1582" actId="20577"/>
        <pc:sldMkLst>
          <pc:docMk/>
          <pc:sldMk cId="3308691118" sldId="314"/>
        </pc:sldMkLst>
        <pc:spChg chg="mod">
          <ac:chgData name="Gloria Cadican Varas" userId="S::gloria.cadican@cultura.gob.cl::a1e69cfc-5010-4394-b4c2-2d1dbb7d6c60" providerId="AD" clId="Web-{32A36D70-B0B3-C493-D41E-C36BCB0AFD9F}" dt="2023-08-18T20:11:34.411" v="1582" actId="20577"/>
          <ac:spMkLst>
            <pc:docMk/>
            <pc:sldMk cId="3308691118" sldId="314"/>
            <ac:spMk id="6" creationId="{00000000-0000-0000-0000-000000000000}"/>
          </ac:spMkLst>
        </pc:spChg>
      </pc:sldChg>
      <pc:sldChg chg="modSp add replId">
        <pc:chgData name="Gloria Cadican Varas" userId="S::gloria.cadican@cultura.gob.cl::a1e69cfc-5010-4394-b4c2-2d1dbb7d6c60" providerId="AD" clId="Web-{32A36D70-B0B3-C493-D41E-C36BCB0AFD9F}" dt="2023-08-18T20:11:22.535" v="1563" actId="20577"/>
        <pc:sldMkLst>
          <pc:docMk/>
          <pc:sldMk cId="1165164891" sldId="315"/>
        </pc:sldMkLst>
        <pc:spChg chg="mod">
          <ac:chgData name="Gloria Cadican Varas" userId="S::gloria.cadican@cultura.gob.cl::a1e69cfc-5010-4394-b4c2-2d1dbb7d6c60" providerId="AD" clId="Web-{32A36D70-B0B3-C493-D41E-C36BCB0AFD9F}" dt="2023-08-18T20:11:22.535" v="1563" actId="20577"/>
          <ac:spMkLst>
            <pc:docMk/>
            <pc:sldMk cId="1165164891" sldId="315"/>
            <ac:spMk id="7" creationId="{A01FC5F2-8694-93A4-16E6-8D904C2ED750}"/>
          </ac:spMkLst>
        </pc:spChg>
      </pc:sldChg>
      <pc:sldChg chg="modSp add replId">
        <pc:chgData name="Gloria Cadican Varas" userId="S::gloria.cadican@cultura.gob.cl::a1e69cfc-5010-4394-b4c2-2d1dbb7d6c60" providerId="AD" clId="Web-{32A36D70-B0B3-C493-D41E-C36BCB0AFD9F}" dt="2023-08-18T20:11:11.098" v="1555" actId="20577"/>
        <pc:sldMkLst>
          <pc:docMk/>
          <pc:sldMk cId="3221130929" sldId="316"/>
        </pc:sldMkLst>
        <pc:spChg chg="mod">
          <ac:chgData name="Gloria Cadican Varas" userId="S::gloria.cadican@cultura.gob.cl::a1e69cfc-5010-4394-b4c2-2d1dbb7d6c60" providerId="AD" clId="Web-{32A36D70-B0B3-C493-D41E-C36BCB0AFD9F}" dt="2023-08-18T20:11:11.098" v="1555" actId="20577"/>
          <ac:spMkLst>
            <pc:docMk/>
            <pc:sldMk cId="3221130929" sldId="316"/>
            <ac:spMk id="6" creationId="{00000000-0000-0000-0000-000000000000}"/>
          </ac:spMkLst>
        </pc:spChg>
      </pc:sldChg>
      <pc:sldChg chg="modSp add replId">
        <pc:chgData name="Gloria Cadican Varas" userId="S::gloria.cadican@cultura.gob.cl::a1e69cfc-5010-4394-b4c2-2d1dbb7d6c60" providerId="AD" clId="Web-{32A36D70-B0B3-C493-D41E-C36BCB0AFD9F}" dt="2023-08-18T20:10:59.957" v="1547" actId="20577"/>
        <pc:sldMkLst>
          <pc:docMk/>
          <pc:sldMk cId="642989814" sldId="317"/>
        </pc:sldMkLst>
        <pc:spChg chg="mod">
          <ac:chgData name="Gloria Cadican Varas" userId="S::gloria.cadican@cultura.gob.cl::a1e69cfc-5010-4394-b4c2-2d1dbb7d6c60" providerId="AD" clId="Web-{32A36D70-B0B3-C493-D41E-C36BCB0AFD9F}" dt="2023-08-18T20:10:59.957" v="1547" actId="20577"/>
          <ac:spMkLst>
            <pc:docMk/>
            <pc:sldMk cId="642989814" sldId="317"/>
            <ac:spMk id="6" creationId="{00000000-0000-0000-0000-000000000000}"/>
          </ac:spMkLst>
        </pc:spChg>
      </pc:sldChg>
      <pc:sldChg chg="modSp add replId">
        <pc:chgData name="Gloria Cadican Varas" userId="S::gloria.cadican@cultura.gob.cl::a1e69cfc-5010-4394-b4c2-2d1dbb7d6c60" providerId="AD" clId="Web-{32A36D70-B0B3-C493-D41E-C36BCB0AFD9F}" dt="2023-08-18T20:10:44.597" v="1527" actId="20577"/>
        <pc:sldMkLst>
          <pc:docMk/>
          <pc:sldMk cId="879634606" sldId="318"/>
        </pc:sldMkLst>
        <pc:spChg chg="mod">
          <ac:chgData name="Gloria Cadican Varas" userId="S::gloria.cadican@cultura.gob.cl::a1e69cfc-5010-4394-b4c2-2d1dbb7d6c60" providerId="AD" clId="Web-{32A36D70-B0B3-C493-D41E-C36BCB0AFD9F}" dt="2023-08-18T20:10:44.597" v="1527" actId="20577"/>
          <ac:spMkLst>
            <pc:docMk/>
            <pc:sldMk cId="879634606" sldId="318"/>
            <ac:spMk id="6" creationId="{00000000-0000-0000-0000-000000000000}"/>
          </ac:spMkLst>
        </pc:spChg>
      </pc:sldChg>
      <pc:sldChg chg="modSp add replId">
        <pc:chgData name="Gloria Cadican Varas" userId="S::gloria.cadican@cultura.gob.cl::a1e69cfc-5010-4394-b4c2-2d1dbb7d6c60" providerId="AD" clId="Web-{32A36D70-B0B3-C493-D41E-C36BCB0AFD9F}" dt="2023-08-18T20:10:28.206" v="1491" actId="20577"/>
        <pc:sldMkLst>
          <pc:docMk/>
          <pc:sldMk cId="912461218" sldId="319"/>
        </pc:sldMkLst>
        <pc:spChg chg="mod">
          <ac:chgData name="Gloria Cadican Varas" userId="S::gloria.cadican@cultura.gob.cl::a1e69cfc-5010-4394-b4c2-2d1dbb7d6c60" providerId="AD" clId="Web-{32A36D70-B0B3-C493-D41E-C36BCB0AFD9F}" dt="2023-08-18T20:10:28.206" v="1491" actId="20577"/>
          <ac:spMkLst>
            <pc:docMk/>
            <pc:sldMk cId="912461218" sldId="319"/>
            <ac:spMk id="6" creationId="{00000000-0000-0000-0000-000000000000}"/>
          </ac:spMkLst>
        </pc:spChg>
      </pc:sldChg>
      <pc:sldChg chg="modSp add replId">
        <pc:chgData name="Gloria Cadican Varas" userId="S::gloria.cadican@cultura.gob.cl::a1e69cfc-5010-4394-b4c2-2d1dbb7d6c60" providerId="AD" clId="Web-{32A36D70-B0B3-C493-D41E-C36BCB0AFD9F}" dt="2023-08-18T20:10:11.564" v="1471" actId="20577"/>
        <pc:sldMkLst>
          <pc:docMk/>
          <pc:sldMk cId="2599259362" sldId="320"/>
        </pc:sldMkLst>
        <pc:spChg chg="mod">
          <ac:chgData name="Gloria Cadican Varas" userId="S::gloria.cadican@cultura.gob.cl::a1e69cfc-5010-4394-b4c2-2d1dbb7d6c60" providerId="AD" clId="Web-{32A36D70-B0B3-C493-D41E-C36BCB0AFD9F}" dt="2023-08-18T20:10:11.564" v="1471" actId="20577"/>
          <ac:spMkLst>
            <pc:docMk/>
            <pc:sldMk cId="2599259362" sldId="320"/>
            <ac:spMk id="6" creationId="{00000000-0000-0000-0000-000000000000}"/>
          </ac:spMkLst>
        </pc:spChg>
      </pc:sldChg>
    </pc:docChg>
  </pc:docChgLst>
  <pc:docChgLst>
    <pc:chgData name="Romina Passalacqua Farfán" userId="S::romina.passalacqua@cultura.gob.cl::e647419e-942a-4c91-9bc9-f82150dc703f" providerId="AD" clId="Web-{52DD7CF1-2CAD-7E4F-F242-D194E41F39AB}"/>
    <pc:docChg chg="delSld modSld">
      <pc:chgData name="Romina Passalacqua Farfán" userId="S::romina.passalacqua@cultura.gob.cl::e647419e-942a-4c91-9bc9-f82150dc703f" providerId="AD" clId="Web-{52DD7CF1-2CAD-7E4F-F242-D194E41F39AB}" dt="2023-08-21T13:38:34.295" v="155"/>
      <pc:docMkLst>
        <pc:docMk/>
      </pc:docMkLst>
      <pc:sldChg chg="addSp delSp modSp">
        <pc:chgData name="Romina Passalacqua Farfán" userId="S::romina.passalacqua@cultura.gob.cl::e647419e-942a-4c91-9bc9-f82150dc703f" providerId="AD" clId="Web-{52DD7CF1-2CAD-7E4F-F242-D194E41F39AB}" dt="2023-08-21T13:31:44.364" v="2" actId="1076"/>
        <pc:sldMkLst>
          <pc:docMk/>
          <pc:sldMk cId="1892189751" sldId="275"/>
        </pc:sldMkLst>
        <pc:spChg chg="add mod">
          <ac:chgData name="Romina Passalacqua Farfán" userId="S::romina.passalacqua@cultura.gob.cl::e647419e-942a-4c91-9bc9-f82150dc703f" providerId="AD" clId="Web-{52DD7CF1-2CAD-7E4F-F242-D194E41F39AB}" dt="2023-08-21T13:31:44.364" v="2" actId="1076"/>
          <ac:spMkLst>
            <pc:docMk/>
            <pc:sldMk cId="1892189751" sldId="275"/>
            <ac:spMk id="3" creationId="{CCBE3E16-0022-1D52-5304-EA7A04816CED}"/>
          </ac:spMkLst>
        </pc:spChg>
        <pc:spChg chg="del">
          <ac:chgData name="Romina Passalacqua Farfán" userId="S::romina.passalacqua@cultura.gob.cl::e647419e-942a-4c91-9bc9-f82150dc703f" providerId="AD" clId="Web-{52DD7CF1-2CAD-7E4F-F242-D194E41F39AB}" dt="2023-08-21T13:31:38.910" v="0"/>
          <ac:spMkLst>
            <pc:docMk/>
            <pc:sldMk cId="1892189751" sldId="275"/>
            <ac:spMk id="9" creationId="{3D4DFFDF-0AB5-6331-DAD3-F5A8A94F7C34}"/>
          </ac:spMkLst>
        </pc:spChg>
      </pc:sldChg>
      <pc:sldChg chg="modSp">
        <pc:chgData name="Romina Passalacqua Farfán" userId="S::romina.passalacqua@cultura.gob.cl::e647419e-942a-4c91-9bc9-f82150dc703f" providerId="AD" clId="Web-{52DD7CF1-2CAD-7E4F-F242-D194E41F39AB}" dt="2023-08-21T13:38:34.295" v="155"/>
        <pc:sldMkLst>
          <pc:docMk/>
          <pc:sldMk cId="3131614351" sldId="278"/>
        </pc:sldMkLst>
        <pc:spChg chg="mod">
          <ac:chgData name="Romina Passalacqua Farfán" userId="S::romina.passalacqua@cultura.gob.cl::e647419e-942a-4c91-9bc9-f82150dc703f" providerId="AD" clId="Web-{52DD7CF1-2CAD-7E4F-F242-D194E41F39AB}" dt="2023-08-21T13:38:21.107" v="151"/>
          <ac:spMkLst>
            <pc:docMk/>
            <pc:sldMk cId="3131614351" sldId="278"/>
            <ac:spMk id="2" creationId="{02CA73B7-1F89-A75A-0300-33AF500F6CEF}"/>
          </ac:spMkLst>
        </pc:spChg>
        <pc:spChg chg="mod">
          <ac:chgData name="Romina Passalacqua Farfán" userId="S::romina.passalacqua@cultura.gob.cl::e647419e-942a-4c91-9bc9-f82150dc703f" providerId="AD" clId="Web-{52DD7CF1-2CAD-7E4F-F242-D194E41F39AB}" dt="2023-08-21T13:38:30.811" v="154"/>
          <ac:spMkLst>
            <pc:docMk/>
            <pc:sldMk cId="3131614351" sldId="278"/>
            <ac:spMk id="3" creationId="{C4EF5896-459D-A939-F58E-582293FAD2D0}"/>
          </ac:spMkLst>
        </pc:spChg>
        <pc:spChg chg="mod">
          <ac:chgData name="Romina Passalacqua Farfán" userId="S::romina.passalacqua@cultura.gob.cl::e647419e-942a-4c91-9bc9-f82150dc703f" providerId="AD" clId="Web-{52DD7CF1-2CAD-7E4F-F242-D194E41F39AB}" dt="2023-08-21T13:38:27.779" v="153"/>
          <ac:spMkLst>
            <pc:docMk/>
            <pc:sldMk cId="3131614351" sldId="278"/>
            <ac:spMk id="7" creationId="{0E102812-12AD-36F0-2A72-100442766A4F}"/>
          </ac:spMkLst>
        </pc:spChg>
        <pc:spChg chg="mod">
          <ac:chgData name="Romina Passalacqua Farfán" userId="S::romina.passalacqua@cultura.gob.cl::e647419e-942a-4c91-9bc9-f82150dc703f" providerId="AD" clId="Web-{52DD7CF1-2CAD-7E4F-F242-D194E41F39AB}" dt="2023-08-21T13:38:34.295" v="155"/>
          <ac:spMkLst>
            <pc:docMk/>
            <pc:sldMk cId="3131614351" sldId="278"/>
            <ac:spMk id="8" creationId="{1FE31F56-EC1B-F651-06AF-05FB0FE8864A}"/>
          </ac:spMkLst>
        </pc:spChg>
        <pc:spChg chg="mod">
          <ac:chgData name="Romina Passalacqua Farfán" userId="S::romina.passalacqua@cultura.gob.cl::e647419e-942a-4c91-9bc9-f82150dc703f" providerId="AD" clId="Web-{52DD7CF1-2CAD-7E4F-F242-D194E41F39AB}" dt="2023-08-21T13:38:24.623" v="152"/>
          <ac:spMkLst>
            <pc:docMk/>
            <pc:sldMk cId="3131614351" sldId="278"/>
            <ac:spMk id="9" creationId="{062623BD-63D3-C6C9-EBE9-297367C455F8}"/>
          </ac:spMkLst>
        </pc:spChg>
      </pc:sldChg>
      <pc:sldChg chg="modSp">
        <pc:chgData name="Romina Passalacqua Farfán" userId="S::romina.passalacqua@cultura.gob.cl::e647419e-942a-4c91-9bc9-f82150dc703f" providerId="AD" clId="Web-{52DD7CF1-2CAD-7E4F-F242-D194E41F39AB}" dt="2023-08-21T13:35:21.447" v="83" actId="14100"/>
        <pc:sldMkLst>
          <pc:docMk/>
          <pc:sldMk cId="3619123658" sldId="290"/>
        </pc:sldMkLst>
        <pc:spChg chg="mod">
          <ac:chgData name="Romina Passalacqua Farfán" userId="S::romina.passalacqua@cultura.gob.cl::e647419e-942a-4c91-9bc9-f82150dc703f" providerId="AD" clId="Web-{52DD7CF1-2CAD-7E4F-F242-D194E41F39AB}" dt="2023-08-21T13:35:21.447" v="83" actId="14100"/>
          <ac:spMkLst>
            <pc:docMk/>
            <pc:sldMk cId="3619123658" sldId="290"/>
            <ac:spMk id="3" creationId="{B53C4B78-65FA-F39B-D157-F9B27EEABC9A}"/>
          </ac:spMkLst>
        </pc:spChg>
      </pc:sldChg>
      <pc:sldChg chg="modSp">
        <pc:chgData name="Romina Passalacqua Farfán" userId="S::romina.passalacqua@cultura.gob.cl::e647419e-942a-4c91-9bc9-f82150dc703f" providerId="AD" clId="Web-{52DD7CF1-2CAD-7E4F-F242-D194E41F39AB}" dt="2023-08-21T13:36:37.339" v="129"/>
        <pc:sldMkLst>
          <pc:docMk/>
          <pc:sldMk cId="2529900176" sldId="291"/>
        </pc:sldMkLst>
        <pc:graphicFrameChg chg="mod modGraphic">
          <ac:chgData name="Romina Passalacqua Farfán" userId="S::romina.passalacqua@cultura.gob.cl::e647419e-942a-4c91-9bc9-f82150dc703f" providerId="AD" clId="Web-{52DD7CF1-2CAD-7E4F-F242-D194E41F39AB}" dt="2023-08-21T13:36:37.339" v="129"/>
          <ac:graphicFrameMkLst>
            <pc:docMk/>
            <pc:sldMk cId="2529900176" sldId="291"/>
            <ac:graphicFrameMk id="8" creationId="{095D901F-A6F5-D7A4-E670-31D959974759}"/>
          </ac:graphicFrameMkLst>
        </pc:graphicFrameChg>
      </pc:sldChg>
      <pc:sldChg chg="del">
        <pc:chgData name="Romina Passalacqua Farfán" userId="S::romina.passalacqua@cultura.gob.cl::e647419e-942a-4c91-9bc9-f82150dc703f" providerId="AD" clId="Web-{52DD7CF1-2CAD-7E4F-F242-D194E41F39AB}" dt="2023-08-21T13:32:02.723" v="3"/>
        <pc:sldMkLst>
          <pc:docMk/>
          <pc:sldMk cId="515701827" sldId="295"/>
        </pc:sldMkLst>
      </pc:sldChg>
      <pc:sldChg chg="addSp delSp modSp">
        <pc:chgData name="Romina Passalacqua Farfán" userId="S::romina.passalacqua@cultura.gob.cl::e647419e-942a-4c91-9bc9-f82150dc703f" providerId="AD" clId="Web-{52DD7CF1-2CAD-7E4F-F242-D194E41F39AB}" dt="2023-08-21T13:37:49.794" v="145" actId="1076"/>
        <pc:sldMkLst>
          <pc:docMk/>
          <pc:sldMk cId="1031127028" sldId="300"/>
        </pc:sldMkLst>
        <pc:spChg chg="add del mod">
          <ac:chgData name="Romina Passalacqua Farfán" userId="S::romina.passalacqua@cultura.gob.cl::e647419e-942a-4c91-9bc9-f82150dc703f" providerId="AD" clId="Web-{52DD7CF1-2CAD-7E4F-F242-D194E41F39AB}" dt="2023-08-21T13:37:39.153" v="143"/>
          <ac:spMkLst>
            <pc:docMk/>
            <pc:sldMk cId="1031127028" sldId="300"/>
            <ac:spMk id="2" creationId="{183038B9-248D-5054-4D88-1207153CC634}"/>
          </ac:spMkLst>
        </pc:spChg>
        <pc:spChg chg="mod">
          <ac:chgData name="Romina Passalacqua Farfán" userId="S::romina.passalacqua@cultura.gob.cl::e647419e-942a-4c91-9bc9-f82150dc703f" providerId="AD" clId="Web-{52DD7CF1-2CAD-7E4F-F242-D194E41F39AB}" dt="2023-08-21T13:37:49.794" v="145" actId="1076"/>
          <ac:spMkLst>
            <pc:docMk/>
            <pc:sldMk cId="1031127028" sldId="300"/>
            <ac:spMk id="7" creationId="{633BAF7A-F33E-8849-343C-1ED587D05CEB}"/>
          </ac:spMkLst>
        </pc:spChg>
        <pc:graphicFrameChg chg="del">
          <ac:chgData name="Romina Passalacqua Farfán" userId="S::romina.passalacqua@cultura.gob.cl::e647419e-942a-4c91-9bc9-f82150dc703f" providerId="AD" clId="Web-{52DD7CF1-2CAD-7E4F-F242-D194E41F39AB}" dt="2023-08-21T13:37:24.794" v="140"/>
          <ac:graphicFrameMkLst>
            <pc:docMk/>
            <pc:sldMk cId="1031127028" sldId="300"/>
            <ac:graphicFrameMk id="8" creationId="{095D901F-A6F5-D7A4-E670-31D959974759}"/>
          </ac:graphicFrameMkLst>
        </pc:graphicFrameChg>
        <pc:graphicFrameChg chg="add">
          <ac:chgData name="Romina Passalacqua Farfán" userId="S::romina.passalacqua@cultura.gob.cl::e647419e-942a-4c91-9bc9-f82150dc703f" providerId="AD" clId="Web-{52DD7CF1-2CAD-7E4F-F242-D194E41F39AB}" dt="2023-08-21T13:37:45.700" v="144"/>
          <ac:graphicFrameMkLst>
            <pc:docMk/>
            <pc:sldMk cId="1031127028" sldId="300"/>
            <ac:graphicFrameMk id="10" creationId="{9F3D6BB7-D867-5B7E-982E-AEA20E521A91}"/>
          </ac:graphicFrameMkLst>
        </pc:graphicFrameChg>
      </pc:sldChg>
    </pc:docChg>
  </pc:docChgLst>
  <pc:docChgLst>
    <pc:chgData name="Romina Passalacqua Farfán" userId="S::romina.passalacqua@cultura.gob.cl::e647419e-942a-4c91-9bc9-f82150dc703f" providerId="AD" clId="Web-{B045D118-F523-80F6-D6C4-280E2F647820}"/>
    <pc:docChg chg="addSld delSld modSld sldOrd">
      <pc:chgData name="Romina Passalacqua Farfán" userId="S::romina.passalacqua@cultura.gob.cl::e647419e-942a-4c91-9bc9-f82150dc703f" providerId="AD" clId="Web-{B045D118-F523-80F6-D6C4-280E2F647820}" dt="2023-08-02T20:24:43.084" v="1899"/>
      <pc:docMkLst>
        <pc:docMk/>
      </pc:docMkLst>
      <pc:sldChg chg="modSp">
        <pc:chgData name="Romina Passalacqua Farfán" userId="S::romina.passalacqua@cultura.gob.cl::e647419e-942a-4c91-9bc9-f82150dc703f" providerId="AD" clId="Web-{B045D118-F523-80F6-D6C4-280E2F647820}" dt="2023-08-02T19:48:45.890" v="1380" actId="20577"/>
        <pc:sldMkLst>
          <pc:docMk/>
          <pc:sldMk cId="3206037762" sldId="257"/>
        </pc:sldMkLst>
        <pc:spChg chg="mod">
          <ac:chgData name="Romina Passalacqua Farfán" userId="S::romina.passalacqua@cultura.gob.cl::e647419e-942a-4c91-9bc9-f82150dc703f" providerId="AD" clId="Web-{B045D118-F523-80F6-D6C4-280E2F647820}" dt="2023-08-02T19:48:45.890" v="1380" actId="20577"/>
          <ac:spMkLst>
            <pc:docMk/>
            <pc:sldMk cId="3206037762" sldId="257"/>
            <ac:spMk id="5" creationId="{00000000-0000-0000-0000-000000000000}"/>
          </ac:spMkLst>
        </pc:spChg>
      </pc:sldChg>
      <pc:sldChg chg="addSp delSp modSp">
        <pc:chgData name="Romina Passalacqua Farfán" userId="S::romina.passalacqua@cultura.gob.cl::e647419e-942a-4c91-9bc9-f82150dc703f" providerId="AD" clId="Web-{B045D118-F523-80F6-D6C4-280E2F647820}" dt="2023-08-02T19:51:50.506" v="1392" actId="1076"/>
        <pc:sldMkLst>
          <pc:docMk/>
          <pc:sldMk cId="1350043172" sldId="259"/>
        </pc:sldMkLst>
        <pc:spChg chg="add mod">
          <ac:chgData name="Romina Passalacqua Farfán" userId="S::romina.passalacqua@cultura.gob.cl::e647419e-942a-4c91-9bc9-f82150dc703f" providerId="AD" clId="Web-{B045D118-F523-80F6-D6C4-280E2F647820}" dt="2023-08-02T19:51:45.083" v="1391" actId="20577"/>
          <ac:spMkLst>
            <pc:docMk/>
            <pc:sldMk cId="1350043172" sldId="259"/>
            <ac:spMk id="5" creationId="{88EAA2C1-CF0C-1330-9A9C-4AF6C50FA282}"/>
          </ac:spMkLst>
        </pc:spChg>
        <pc:spChg chg="del">
          <ac:chgData name="Romina Passalacqua Farfán" userId="S::romina.passalacqua@cultura.gob.cl::e647419e-942a-4c91-9bc9-f82150dc703f" providerId="AD" clId="Web-{B045D118-F523-80F6-D6C4-280E2F647820}" dt="2023-08-02T19:51:40.271" v="1384"/>
          <ac:spMkLst>
            <pc:docMk/>
            <pc:sldMk cId="1350043172" sldId="259"/>
            <ac:spMk id="6" creationId="{00000000-0000-0000-0000-000000000000}"/>
          </ac:spMkLst>
        </pc:spChg>
        <pc:picChg chg="mod">
          <ac:chgData name="Romina Passalacqua Farfán" userId="S::romina.passalacqua@cultura.gob.cl::e647419e-942a-4c91-9bc9-f82150dc703f" providerId="AD" clId="Web-{B045D118-F523-80F6-D6C4-280E2F647820}" dt="2023-08-02T19:51:50.506" v="1392" actId="1076"/>
          <ac:picMkLst>
            <pc:docMk/>
            <pc:sldMk cId="1350043172" sldId="259"/>
            <ac:picMk id="3" creationId="{93660483-D3B4-EFC4-D0FE-3458EE12CAE0}"/>
          </ac:picMkLst>
        </pc:picChg>
      </pc:sldChg>
      <pc:sldChg chg="addSp delSp modSp">
        <pc:chgData name="Romina Passalacqua Farfán" userId="S::romina.passalacqua@cultura.gob.cl::e647419e-942a-4c91-9bc9-f82150dc703f" providerId="AD" clId="Web-{B045D118-F523-80F6-D6C4-280E2F647820}" dt="2023-08-02T19:52:06.913" v="1410" actId="20577"/>
        <pc:sldMkLst>
          <pc:docMk/>
          <pc:sldMk cId="3834690012" sldId="260"/>
        </pc:sldMkLst>
        <pc:spChg chg="add mod">
          <ac:chgData name="Romina Passalacqua Farfán" userId="S::romina.passalacqua@cultura.gob.cl::e647419e-942a-4c91-9bc9-f82150dc703f" providerId="AD" clId="Web-{B045D118-F523-80F6-D6C4-280E2F647820}" dt="2023-08-02T19:52:06.913" v="1410" actId="20577"/>
          <ac:spMkLst>
            <pc:docMk/>
            <pc:sldMk cId="3834690012" sldId="260"/>
            <ac:spMk id="6" creationId="{B88DC3F2-6C81-FD5B-B17E-28BF4CEEAE07}"/>
          </ac:spMkLst>
        </pc:spChg>
        <pc:spChg chg="del">
          <ac:chgData name="Romina Passalacqua Farfán" userId="S::romina.passalacqua@cultura.gob.cl::e647419e-942a-4c91-9bc9-f82150dc703f" providerId="AD" clId="Web-{B045D118-F523-80F6-D6C4-280E2F647820}" dt="2023-08-02T19:51:59.710" v="1394"/>
          <ac:spMkLst>
            <pc:docMk/>
            <pc:sldMk cId="3834690012" sldId="260"/>
            <ac:spMk id="9" creationId="{7A668EFE-A867-B2A6-22AB-B7C519EE3715}"/>
          </ac:spMkLst>
        </pc:spChg>
        <pc:picChg chg="mod">
          <ac:chgData name="Romina Passalacqua Farfán" userId="S::romina.passalacqua@cultura.gob.cl::e647419e-942a-4c91-9bc9-f82150dc703f" providerId="AD" clId="Web-{B045D118-F523-80F6-D6C4-280E2F647820}" dt="2023-08-02T19:50:22.221" v="1382" actId="1076"/>
          <ac:picMkLst>
            <pc:docMk/>
            <pc:sldMk cId="3834690012" sldId="260"/>
            <ac:picMk id="5" creationId="{050F5042-F71A-795E-642E-CB88C30EABAF}"/>
          </ac:picMkLst>
        </pc:picChg>
      </pc:sldChg>
      <pc:sldChg chg="addSp delSp modSp">
        <pc:chgData name="Romina Passalacqua Farfán" userId="S::romina.passalacqua@cultura.gob.cl::e647419e-942a-4c91-9bc9-f82150dc703f" providerId="AD" clId="Web-{B045D118-F523-80F6-D6C4-280E2F647820}" dt="2023-08-02T20:24:38.819" v="1898" actId="1076"/>
        <pc:sldMkLst>
          <pc:docMk/>
          <pc:sldMk cId="961442502" sldId="262"/>
        </pc:sldMkLst>
        <pc:spChg chg="add mod">
          <ac:chgData name="Romina Passalacqua Farfán" userId="S::romina.passalacqua@cultura.gob.cl::e647419e-942a-4c91-9bc9-f82150dc703f" providerId="AD" clId="Web-{B045D118-F523-80F6-D6C4-280E2F647820}" dt="2023-08-02T20:22:54.612" v="1866" actId="14100"/>
          <ac:spMkLst>
            <pc:docMk/>
            <pc:sldMk cId="961442502" sldId="262"/>
            <ac:spMk id="3" creationId="{8D1BF77F-4A2C-7F00-D2FA-5A8DDDFEE646}"/>
          </ac:spMkLst>
        </pc:spChg>
        <pc:spChg chg="add mod">
          <ac:chgData name="Romina Passalacqua Farfán" userId="S::romina.passalacqua@cultura.gob.cl::e647419e-942a-4c91-9bc9-f82150dc703f" providerId="AD" clId="Web-{B045D118-F523-80F6-D6C4-280E2F647820}" dt="2023-08-02T20:22:49.971" v="1864" actId="20577"/>
          <ac:spMkLst>
            <pc:docMk/>
            <pc:sldMk cId="961442502" sldId="262"/>
            <ac:spMk id="6" creationId="{26EF172B-1185-1B68-5EF1-AF9FA507651A}"/>
          </ac:spMkLst>
        </pc:spChg>
        <pc:spChg chg="del mod">
          <ac:chgData name="Romina Passalacqua Farfán" userId="S::romina.passalacqua@cultura.gob.cl::e647419e-942a-4c91-9bc9-f82150dc703f" providerId="AD" clId="Web-{B045D118-F523-80F6-D6C4-280E2F647820}" dt="2023-08-02T20:21:31.360" v="1844"/>
          <ac:spMkLst>
            <pc:docMk/>
            <pc:sldMk cId="961442502" sldId="262"/>
            <ac:spMk id="12" creationId="{00000000-0000-0000-0000-000000000000}"/>
          </ac:spMkLst>
        </pc:spChg>
        <pc:spChg chg="add mod">
          <ac:chgData name="Romina Passalacqua Farfán" userId="S::romina.passalacqua@cultura.gob.cl::e647419e-942a-4c91-9bc9-f82150dc703f" providerId="AD" clId="Web-{B045D118-F523-80F6-D6C4-280E2F647820}" dt="2023-08-02T20:23:41.598" v="1879" actId="20577"/>
          <ac:spMkLst>
            <pc:docMk/>
            <pc:sldMk cId="961442502" sldId="262"/>
            <ac:spMk id="14" creationId="{D6097ACB-8E6E-04DC-933F-D151C7D6BF29}"/>
          </ac:spMkLst>
        </pc:spChg>
        <pc:spChg chg="add mod">
          <ac:chgData name="Romina Passalacqua Farfán" userId="S::romina.passalacqua@cultura.gob.cl::e647419e-942a-4c91-9bc9-f82150dc703f" providerId="AD" clId="Web-{B045D118-F523-80F6-D6C4-280E2F647820}" dt="2023-08-02T20:23:10.878" v="1870" actId="1076"/>
          <ac:spMkLst>
            <pc:docMk/>
            <pc:sldMk cId="961442502" sldId="262"/>
            <ac:spMk id="15" creationId="{D5520B11-696F-F401-9933-CD154DE61DCD}"/>
          </ac:spMkLst>
        </pc:spChg>
        <pc:spChg chg="add mod">
          <ac:chgData name="Romina Passalacqua Farfán" userId="S::romina.passalacqua@cultura.gob.cl::e647419e-942a-4c91-9bc9-f82150dc703f" providerId="AD" clId="Web-{B045D118-F523-80F6-D6C4-280E2F647820}" dt="2023-08-02T20:24:35.806" v="1897" actId="1076"/>
          <ac:spMkLst>
            <pc:docMk/>
            <pc:sldMk cId="961442502" sldId="262"/>
            <ac:spMk id="16" creationId="{61842BC3-3B56-2FDA-5170-6B951DF5944D}"/>
          </ac:spMkLst>
        </pc:spChg>
        <pc:spChg chg="add mod">
          <ac:chgData name="Romina Passalacqua Farfán" userId="S::romina.passalacqua@cultura.gob.cl::e647419e-942a-4c91-9bc9-f82150dc703f" providerId="AD" clId="Web-{B045D118-F523-80F6-D6C4-280E2F647820}" dt="2023-08-02T20:24:38.819" v="1898" actId="1076"/>
          <ac:spMkLst>
            <pc:docMk/>
            <pc:sldMk cId="961442502" sldId="262"/>
            <ac:spMk id="18" creationId="{82248802-E734-FB38-53EF-289CFEB45047}"/>
          </ac:spMkLst>
        </pc:spChg>
        <pc:picChg chg="del">
          <ac:chgData name="Romina Passalacqua Farfán" userId="S::romina.passalacqua@cultura.gob.cl::e647419e-942a-4c91-9bc9-f82150dc703f" providerId="AD" clId="Web-{B045D118-F523-80F6-D6C4-280E2F647820}" dt="2023-08-02T20:21:11.515" v="1834"/>
          <ac:picMkLst>
            <pc:docMk/>
            <pc:sldMk cId="961442502" sldId="262"/>
            <ac:picMk id="5" creationId="{00000000-0000-0000-0000-000000000000}"/>
          </ac:picMkLst>
        </pc:picChg>
        <pc:picChg chg="del">
          <ac:chgData name="Romina Passalacqua Farfán" userId="S::romina.passalacqua@cultura.gob.cl::e647419e-942a-4c91-9bc9-f82150dc703f" providerId="AD" clId="Web-{B045D118-F523-80F6-D6C4-280E2F647820}" dt="2023-08-02T20:21:12.171" v="1835"/>
          <ac:picMkLst>
            <pc:docMk/>
            <pc:sldMk cId="961442502" sldId="262"/>
            <ac:picMk id="7" creationId="{00000000-0000-0000-0000-000000000000}"/>
          </ac:picMkLst>
        </pc:picChg>
        <pc:picChg chg="del">
          <ac:chgData name="Romina Passalacqua Farfán" userId="S::romina.passalacqua@cultura.gob.cl::e647419e-942a-4c91-9bc9-f82150dc703f" providerId="AD" clId="Web-{B045D118-F523-80F6-D6C4-280E2F647820}" dt="2023-08-02T20:21:16.218" v="1836"/>
          <ac:picMkLst>
            <pc:docMk/>
            <pc:sldMk cId="961442502" sldId="262"/>
            <ac:picMk id="8" creationId="{00000000-0000-0000-0000-000000000000}"/>
          </ac:picMkLst>
        </pc:picChg>
        <pc:picChg chg="del">
          <ac:chgData name="Romina Passalacqua Farfán" userId="S::romina.passalacqua@cultura.gob.cl::e647419e-942a-4c91-9bc9-f82150dc703f" providerId="AD" clId="Web-{B045D118-F523-80F6-D6C4-280E2F647820}" dt="2023-08-02T20:21:16.797" v="1837"/>
          <ac:picMkLst>
            <pc:docMk/>
            <pc:sldMk cId="961442502" sldId="262"/>
            <ac:picMk id="9" creationId="{00000000-0000-0000-0000-000000000000}"/>
          </ac:picMkLst>
        </pc:picChg>
        <pc:picChg chg="del">
          <ac:chgData name="Romina Passalacqua Farfán" userId="S::romina.passalacqua@cultura.gob.cl::e647419e-942a-4c91-9bc9-f82150dc703f" providerId="AD" clId="Web-{B045D118-F523-80F6-D6C4-280E2F647820}" dt="2023-08-02T20:21:17.437" v="1838"/>
          <ac:picMkLst>
            <pc:docMk/>
            <pc:sldMk cId="961442502" sldId="262"/>
            <ac:picMk id="10" creationId="{00000000-0000-0000-0000-000000000000}"/>
          </ac:picMkLst>
        </pc:picChg>
        <pc:picChg chg="del">
          <ac:chgData name="Romina Passalacqua Farfán" userId="S::romina.passalacqua@cultura.gob.cl::e647419e-942a-4c91-9bc9-f82150dc703f" providerId="AD" clId="Web-{B045D118-F523-80F6-D6C4-280E2F647820}" dt="2023-08-02T20:21:18.047" v="1839"/>
          <ac:picMkLst>
            <pc:docMk/>
            <pc:sldMk cId="961442502" sldId="262"/>
            <ac:picMk id="11" creationId="{00000000-0000-0000-0000-000000000000}"/>
          </ac:picMkLst>
        </pc:picChg>
      </pc:sldChg>
      <pc:sldChg chg="del">
        <pc:chgData name="Romina Passalacqua Farfán" userId="S::romina.passalacqua@cultura.gob.cl::e647419e-942a-4c91-9bc9-f82150dc703f" providerId="AD" clId="Web-{B045D118-F523-80F6-D6C4-280E2F647820}" dt="2023-08-02T20:24:43.084" v="1899"/>
        <pc:sldMkLst>
          <pc:docMk/>
          <pc:sldMk cId="2056606504" sldId="263"/>
        </pc:sldMkLst>
      </pc:sldChg>
      <pc:sldChg chg="addSp del">
        <pc:chgData name="Romina Passalacqua Farfán" userId="S::romina.passalacqua@cultura.gob.cl::e647419e-942a-4c91-9bc9-f82150dc703f" providerId="AD" clId="Web-{B045D118-F523-80F6-D6C4-280E2F647820}" dt="2023-08-02T20:20:58.655" v="1833"/>
        <pc:sldMkLst>
          <pc:docMk/>
          <pc:sldMk cId="3125435484" sldId="266"/>
        </pc:sldMkLst>
        <pc:picChg chg="add">
          <ac:chgData name="Romina Passalacqua Farfán" userId="S::romina.passalacqua@cultura.gob.cl::e647419e-942a-4c91-9bc9-f82150dc703f" providerId="AD" clId="Web-{B045D118-F523-80F6-D6C4-280E2F647820}" dt="2023-08-02T20:18:31.901" v="1765"/>
          <ac:picMkLst>
            <pc:docMk/>
            <pc:sldMk cId="3125435484" sldId="266"/>
            <ac:picMk id="25" creationId="{5FA32D43-EA59-2719-80F9-ABD5BBA82F51}"/>
          </ac:picMkLst>
        </pc:picChg>
      </pc:sldChg>
      <pc:sldChg chg="addSp modSp">
        <pc:chgData name="Romina Passalacqua Farfán" userId="S::romina.passalacqua@cultura.gob.cl::e647419e-942a-4c91-9bc9-f82150dc703f" providerId="AD" clId="Web-{B045D118-F523-80F6-D6C4-280E2F647820}" dt="2023-08-02T20:09:32.399" v="1626" actId="14100"/>
        <pc:sldMkLst>
          <pc:docMk/>
          <pc:sldMk cId="1199343657" sldId="267"/>
        </pc:sldMkLst>
        <pc:spChg chg="add mod">
          <ac:chgData name="Romina Passalacqua Farfán" userId="S::romina.passalacqua@cultura.gob.cl::e647419e-942a-4c91-9bc9-f82150dc703f" providerId="AD" clId="Web-{B045D118-F523-80F6-D6C4-280E2F647820}" dt="2023-08-02T20:09:32.399" v="1626" actId="14100"/>
          <ac:spMkLst>
            <pc:docMk/>
            <pc:sldMk cId="1199343657" sldId="267"/>
            <ac:spMk id="8" creationId="{4D00B68E-1842-88BA-1921-79FD42F041B7}"/>
          </ac:spMkLst>
        </pc:spChg>
      </pc:sldChg>
      <pc:sldChg chg="addSp delSp modSp">
        <pc:chgData name="Romina Passalacqua Farfán" userId="S::romina.passalacqua@cultura.gob.cl::e647419e-942a-4c91-9bc9-f82150dc703f" providerId="AD" clId="Web-{B045D118-F523-80F6-D6C4-280E2F647820}" dt="2023-08-02T19:57:32.173" v="1514" actId="20577"/>
        <pc:sldMkLst>
          <pc:docMk/>
          <pc:sldMk cId="1255411951" sldId="268"/>
        </pc:sldMkLst>
        <pc:spChg chg="mod">
          <ac:chgData name="Romina Passalacqua Farfán" userId="S::romina.passalacqua@cultura.gob.cl::e647419e-942a-4c91-9bc9-f82150dc703f" providerId="AD" clId="Web-{B045D118-F523-80F6-D6C4-280E2F647820}" dt="2023-08-02T19:57:32.173" v="1514" actId="20577"/>
          <ac:spMkLst>
            <pc:docMk/>
            <pc:sldMk cId="1255411951" sldId="268"/>
            <ac:spMk id="2" creationId="{162C5354-009C-AED0-6553-CC99AABEAADB}"/>
          </ac:spMkLst>
        </pc:spChg>
        <pc:spChg chg="add mod">
          <ac:chgData name="Romina Passalacqua Farfán" userId="S::romina.passalacqua@cultura.gob.cl::e647419e-942a-4c91-9bc9-f82150dc703f" providerId="AD" clId="Web-{B045D118-F523-80F6-D6C4-280E2F647820}" dt="2023-08-02T16:16:43.745" v="35" actId="20577"/>
          <ac:spMkLst>
            <pc:docMk/>
            <pc:sldMk cId="1255411951" sldId="268"/>
            <ac:spMk id="9" creationId="{3B5657E9-0D53-BAA2-BA21-754966F04AF8}"/>
          </ac:spMkLst>
        </pc:spChg>
        <pc:picChg chg="add mod">
          <ac:chgData name="Romina Passalacqua Farfán" userId="S::romina.passalacqua@cultura.gob.cl::e647419e-942a-4c91-9bc9-f82150dc703f" providerId="AD" clId="Web-{B045D118-F523-80F6-D6C4-280E2F647820}" dt="2023-08-02T17:07:22.024" v="487" actId="1076"/>
          <ac:picMkLst>
            <pc:docMk/>
            <pc:sldMk cId="1255411951" sldId="268"/>
            <ac:picMk id="3" creationId="{83274359-231B-A6BD-961E-0C3A86D6D6C1}"/>
          </ac:picMkLst>
        </pc:picChg>
        <pc:picChg chg="mod">
          <ac:chgData name="Romina Passalacqua Farfán" userId="S::romina.passalacqua@cultura.gob.cl::e647419e-942a-4c91-9bc9-f82150dc703f" providerId="AD" clId="Web-{B045D118-F523-80F6-D6C4-280E2F647820}" dt="2023-08-02T17:06:26.069" v="433" actId="1076"/>
          <ac:picMkLst>
            <pc:docMk/>
            <pc:sldMk cId="1255411951" sldId="268"/>
            <ac:picMk id="4" creationId="{00000000-0000-0000-0000-000000000000}"/>
          </ac:picMkLst>
        </pc:picChg>
        <pc:picChg chg="add del mod">
          <ac:chgData name="Romina Passalacqua Farfán" userId="S::romina.passalacqua@cultura.gob.cl::e647419e-942a-4c91-9bc9-f82150dc703f" providerId="AD" clId="Web-{B045D118-F523-80F6-D6C4-280E2F647820}" dt="2023-08-02T17:03:35.438" v="410"/>
          <ac:picMkLst>
            <pc:docMk/>
            <pc:sldMk cId="1255411951" sldId="268"/>
            <ac:picMk id="8" creationId="{920E50B3-A83E-C88B-1643-2DAD67E888DA}"/>
          </ac:picMkLst>
        </pc:picChg>
      </pc:sldChg>
      <pc:sldChg chg="addSp delSp modSp">
        <pc:chgData name="Romina Passalacqua Farfán" userId="S::romina.passalacqua@cultura.gob.cl::e647419e-942a-4c91-9bc9-f82150dc703f" providerId="AD" clId="Web-{B045D118-F523-80F6-D6C4-280E2F647820}" dt="2023-08-02T19:58:24.065" v="1525"/>
        <pc:sldMkLst>
          <pc:docMk/>
          <pc:sldMk cId="1097083857" sldId="272"/>
        </pc:sldMkLst>
        <pc:spChg chg="add del mod">
          <ac:chgData name="Romina Passalacqua Farfán" userId="S::romina.passalacqua@cultura.gob.cl::e647419e-942a-4c91-9bc9-f82150dc703f" providerId="AD" clId="Web-{B045D118-F523-80F6-D6C4-280E2F647820}" dt="2023-08-02T19:58:24.065" v="1525"/>
          <ac:spMkLst>
            <pc:docMk/>
            <pc:sldMk cId="1097083857" sldId="272"/>
            <ac:spMk id="2" creationId="{5DF4E3CA-79A8-D08F-AD51-00FE896A3396}"/>
          </ac:spMkLst>
        </pc:spChg>
        <pc:spChg chg="add del mod">
          <ac:chgData name="Romina Passalacqua Farfán" userId="S::romina.passalacqua@cultura.gob.cl::e647419e-942a-4c91-9bc9-f82150dc703f" providerId="AD" clId="Web-{B045D118-F523-80F6-D6C4-280E2F647820}" dt="2023-08-02T16:47:08.717" v="149"/>
          <ac:spMkLst>
            <pc:docMk/>
            <pc:sldMk cId="1097083857" sldId="272"/>
            <ac:spMk id="7" creationId="{8B62E1AC-2822-53DA-3E82-06F1943C9396}"/>
          </ac:spMkLst>
        </pc:spChg>
        <pc:spChg chg="add del mod">
          <ac:chgData name="Romina Passalacqua Farfán" userId="S::romina.passalacqua@cultura.gob.cl::e647419e-942a-4c91-9bc9-f82150dc703f" providerId="AD" clId="Web-{B045D118-F523-80F6-D6C4-280E2F647820}" dt="2023-08-02T16:29:26.272" v="86"/>
          <ac:spMkLst>
            <pc:docMk/>
            <pc:sldMk cId="1097083857" sldId="272"/>
            <ac:spMk id="8" creationId="{A2C4ED8B-DDD1-FA53-5D6A-6448C790C960}"/>
          </ac:spMkLst>
        </pc:spChg>
        <pc:spChg chg="add del mod">
          <ac:chgData name="Romina Passalacqua Farfán" userId="S::romina.passalacqua@cultura.gob.cl::e647419e-942a-4c91-9bc9-f82150dc703f" providerId="AD" clId="Web-{B045D118-F523-80F6-D6C4-280E2F647820}" dt="2023-08-02T16:47:10.544" v="150"/>
          <ac:spMkLst>
            <pc:docMk/>
            <pc:sldMk cId="1097083857" sldId="272"/>
            <ac:spMk id="9" creationId="{E4A2AD98-6438-1F04-87F8-E3B494595726}"/>
          </ac:spMkLst>
        </pc:spChg>
      </pc:sldChg>
      <pc:sldChg chg="addSp modSp">
        <pc:chgData name="Romina Passalacqua Farfán" userId="S::romina.passalacqua@cultura.gob.cl::e647419e-942a-4c91-9bc9-f82150dc703f" providerId="AD" clId="Web-{B045D118-F523-80F6-D6C4-280E2F647820}" dt="2023-08-02T19:59:50.099" v="1535" actId="20577"/>
        <pc:sldMkLst>
          <pc:docMk/>
          <pc:sldMk cId="4138668196" sldId="273"/>
        </pc:sldMkLst>
        <pc:spChg chg="add mod">
          <ac:chgData name="Romina Passalacqua Farfán" userId="S::romina.passalacqua@cultura.gob.cl::e647419e-942a-4c91-9bc9-f82150dc703f" providerId="AD" clId="Web-{B045D118-F523-80F6-D6C4-280E2F647820}" dt="2023-08-02T16:54:46.076" v="287" actId="1076"/>
          <ac:spMkLst>
            <pc:docMk/>
            <pc:sldMk cId="4138668196" sldId="273"/>
            <ac:spMk id="3" creationId="{6DA6359E-5345-15C3-39F8-2C403B027655}"/>
          </ac:spMkLst>
        </pc:spChg>
        <pc:spChg chg="add mod">
          <ac:chgData name="Romina Passalacqua Farfán" userId="S::romina.passalacqua@cultura.gob.cl::e647419e-942a-4c91-9bc9-f82150dc703f" providerId="AD" clId="Web-{B045D118-F523-80F6-D6C4-280E2F647820}" dt="2023-08-02T16:54:49.529" v="288" actId="1076"/>
          <ac:spMkLst>
            <pc:docMk/>
            <pc:sldMk cId="4138668196" sldId="273"/>
            <ac:spMk id="7" creationId="{AB76ED9A-555C-2C8B-8E0F-4B5ABE234158}"/>
          </ac:spMkLst>
        </pc:spChg>
        <pc:spChg chg="add mod">
          <ac:chgData name="Romina Passalacqua Farfán" userId="S::romina.passalacqua@cultura.gob.cl::e647419e-942a-4c91-9bc9-f82150dc703f" providerId="AD" clId="Web-{B045D118-F523-80F6-D6C4-280E2F647820}" dt="2023-08-02T19:59:46.740" v="1534" actId="20577"/>
          <ac:spMkLst>
            <pc:docMk/>
            <pc:sldMk cId="4138668196" sldId="273"/>
            <ac:spMk id="8" creationId="{92C4B7B2-EF89-0ED1-F399-8F92D4BE6F1D}"/>
          </ac:spMkLst>
        </pc:spChg>
        <pc:spChg chg="add mod">
          <ac:chgData name="Romina Passalacqua Farfán" userId="S::romina.passalacqua@cultura.gob.cl::e647419e-942a-4c91-9bc9-f82150dc703f" providerId="AD" clId="Web-{B045D118-F523-80F6-D6C4-280E2F647820}" dt="2023-08-02T16:55:31.765" v="298" actId="1076"/>
          <ac:spMkLst>
            <pc:docMk/>
            <pc:sldMk cId="4138668196" sldId="273"/>
            <ac:spMk id="9" creationId="{D18F507D-E48B-761C-1561-444AB2878C4C}"/>
          </ac:spMkLst>
        </pc:spChg>
        <pc:spChg chg="add mod">
          <ac:chgData name="Romina Passalacqua Farfán" userId="S::romina.passalacqua@cultura.gob.cl::e647419e-942a-4c91-9bc9-f82150dc703f" providerId="AD" clId="Web-{B045D118-F523-80F6-D6C4-280E2F647820}" dt="2023-08-02T19:59:50.099" v="1535" actId="20577"/>
          <ac:spMkLst>
            <pc:docMk/>
            <pc:sldMk cId="4138668196" sldId="273"/>
            <ac:spMk id="10" creationId="{5DB0EBAA-4E76-4A97-D45A-AC5D0D608F83}"/>
          </ac:spMkLst>
        </pc:spChg>
        <pc:spChg chg="add mod">
          <ac:chgData name="Romina Passalacqua Farfán" userId="S::romina.passalacqua@cultura.gob.cl::e647419e-942a-4c91-9bc9-f82150dc703f" providerId="AD" clId="Web-{B045D118-F523-80F6-D6C4-280E2F647820}" dt="2023-08-02T16:53:35.229" v="203" actId="20577"/>
          <ac:spMkLst>
            <pc:docMk/>
            <pc:sldMk cId="4138668196" sldId="273"/>
            <ac:spMk id="11" creationId="{28379DB2-E526-3068-6E31-3DD3C1A7850A}"/>
          </ac:spMkLst>
        </pc:spChg>
        <pc:spChg chg="add mod">
          <ac:chgData name="Romina Passalacqua Farfán" userId="S::romina.passalacqua@cultura.gob.cl::e647419e-942a-4c91-9bc9-f82150dc703f" providerId="AD" clId="Web-{B045D118-F523-80F6-D6C4-280E2F647820}" dt="2023-08-02T16:54:34.482" v="286" actId="20577"/>
          <ac:spMkLst>
            <pc:docMk/>
            <pc:sldMk cId="4138668196" sldId="273"/>
            <ac:spMk id="12" creationId="{B445CC15-3686-4D15-3AEE-232528C6A1E1}"/>
          </ac:spMkLst>
        </pc:spChg>
        <pc:spChg chg="add mod">
          <ac:chgData name="Romina Passalacqua Farfán" userId="S::romina.passalacqua@cultura.gob.cl::e647419e-942a-4c91-9bc9-f82150dc703f" providerId="AD" clId="Web-{B045D118-F523-80F6-D6C4-280E2F647820}" dt="2023-08-02T16:57:24.097" v="342" actId="1076"/>
          <ac:spMkLst>
            <pc:docMk/>
            <pc:sldMk cId="4138668196" sldId="273"/>
            <ac:spMk id="13" creationId="{9A798409-83D1-0B6F-B831-73BA592DD100}"/>
          </ac:spMkLst>
        </pc:spChg>
        <pc:spChg chg="add mod">
          <ac:chgData name="Romina Passalacqua Farfán" userId="S::romina.passalacqua@cultura.gob.cl::e647419e-942a-4c91-9bc9-f82150dc703f" providerId="AD" clId="Web-{B045D118-F523-80F6-D6C4-280E2F647820}" dt="2023-08-02T16:57:27.644" v="343" actId="1076"/>
          <ac:spMkLst>
            <pc:docMk/>
            <pc:sldMk cId="4138668196" sldId="273"/>
            <ac:spMk id="14" creationId="{0EC5C9A5-80AE-011F-7036-D49EEFEAFB35}"/>
          </ac:spMkLst>
        </pc:spChg>
        <pc:picChg chg="add">
          <ac:chgData name="Romina Passalacqua Farfán" userId="S::romina.passalacqua@cultura.gob.cl::e647419e-942a-4c91-9bc9-f82150dc703f" providerId="AD" clId="Web-{B045D118-F523-80F6-D6C4-280E2F647820}" dt="2023-08-02T19:24:03.271" v="1279"/>
          <ac:picMkLst>
            <pc:docMk/>
            <pc:sldMk cId="4138668196" sldId="273"/>
            <ac:picMk id="15" creationId="{C3832FFB-3787-EA38-5415-92A76921AF54}"/>
          </ac:picMkLst>
        </pc:picChg>
      </pc:sldChg>
      <pc:sldChg chg="addSp delSp modSp">
        <pc:chgData name="Romina Passalacqua Farfán" userId="S::romina.passalacqua@cultura.gob.cl::e647419e-942a-4c91-9bc9-f82150dc703f" providerId="AD" clId="Web-{B045D118-F523-80F6-D6C4-280E2F647820}" dt="2023-08-02T20:01:35.524" v="1551"/>
        <pc:sldMkLst>
          <pc:docMk/>
          <pc:sldMk cId="3009022500" sldId="274"/>
        </pc:sldMkLst>
        <pc:spChg chg="add del mod">
          <ac:chgData name="Romina Passalacqua Farfán" userId="S::romina.passalacqua@cultura.gob.cl::e647419e-942a-4c91-9bc9-f82150dc703f" providerId="AD" clId="Web-{B045D118-F523-80F6-D6C4-280E2F647820}" dt="2023-08-02T20:01:32.337" v="1549"/>
          <ac:spMkLst>
            <pc:docMk/>
            <pc:sldMk cId="3009022500" sldId="274"/>
            <ac:spMk id="2" creationId="{167696B3-0818-5044-E674-A76F510C8217}"/>
          </ac:spMkLst>
        </pc:spChg>
        <pc:spChg chg="add del mod">
          <ac:chgData name="Romina Passalacqua Farfán" userId="S::romina.passalacqua@cultura.gob.cl::e647419e-942a-4c91-9bc9-f82150dc703f" providerId="AD" clId="Web-{B045D118-F523-80F6-D6C4-280E2F647820}" dt="2023-08-02T19:26:28.322" v="1296"/>
          <ac:spMkLst>
            <pc:docMk/>
            <pc:sldMk cId="3009022500" sldId="274"/>
            <ac:spMk id="7" creationId="{FB0D23CA-1893-06FD-15F2-0625E0C2B760}"/>
          </ac:spMkLst>
        </pc:spChg>
        <pc:spChg chg="add del mod">
          <ac:chgData name="Romina Passalacqua Farfán" userId="S::romina.passalacqua@cultura.gob.cl::e647419e-942a-4c91-9bc9-f82150dc703f" providerId="AD" clId="Web-{B045D118-F523-80F6-D6C4-280E2F647820}" dt="2023-08-02T19:26:29.181" v="1297"/>
          <ac:spMkLst>
            <pc:docMk/>
            <pc:sldMk cId="3009022500" sldId="274"/>
            <ac:spMk id="8" creationId="{E48EB1DF-9F2D-20F0-DC1B-E5A135E1288D}"/>
          </ac:spMkLst>
        </pc:spChg>
        <pc:spChg chg="add del mod">
          <ac:chgData name="Romina Passalacqua Farfán" userId="S::romina.passalacqua@cultura.gob.cl::e647419e-942a-4c91-9bc9-f82150dc703f" providerId="AD" clId="Web-{B045D118-F523-80F6-D6C4-280E2F647820}" dt="2023-08-02T19:06:11.224" v="989"/>
          <ac:spMkLst>
            <pc:docMk/>
            <pc:sldMk cId="3009022500" sldId="274"/>
            <ac:spMk id="9" creationId="{2B0B9DD6-66A0-052A-81D1-03B115E3B656}"/>
          </ac:spMkLst>
        </pc:spChg>
        <pc:spChg chg="add del mod">
          <ac:chgData name="Romina Passalacqua Farfán" userId="S::romina.passalacqua@cultura.gob.cl::e647419e-942a-4c91-9bc9-f82150dc703f" providerId="AD" clId="Web-{B045D118-F523-80F6-D6C4-280E2F647820}" dt="2023-08-02T19:26:30.291" v="1298"/>
          <ac:spMkLst>
            <pc:docMk/>
            <pc:sldMk cId="3009022500" sldId="274"/>
            <ac:spMk id="10" creationId="{0FBEB394-6263-1EE7-9E91-AD1F220A1FED}"/>
          </ac:spMkLst>
        </pc:spChg>
        <pc:spChg chg="add del mod">
          <ac:chgData name="Romina Passalacqua Farfán" userId="S::romina.passalacqua@cultura.gob.cl::e647419e-942a-4c91-9bc9-f82150dc703f" providerId="AD" clId="Web-{B045D118-F523-80F6-D6C4-280E2F647820}" dt="2023-08-02T20:01:34.837" v="1550"/>
          <ac:spMkLst>
            <pc:docMk/>
            <pc:sldMk cId="3009022500" sldId="274"/>
            <ac:spMk id="13" creationId="{33D0A8DB-689E-24BC-3859-02B2C7E66BA9}"/>
          </ac:spMkLst>
        </pc:spChg>
        <pc:spChg chg="add del mod">
          <ac:chgData name="Romina Passalacqua Farfán" userId="S::romina.passalacqua@cultura.gob.cl::e647419e-942a-4c91-9bc9-f82150dc703f" providerId="AD" clId="Web-{B045D118-F523-80F6-D6C4-280E2F647820}" dt="2023-08-02T20:01:35.524" v="1551"/>
          <ac:spMkLst>
            <pc:docMk/>
            <pc:sldMk cId="3009022500" sldId="274"/>
            <ac:spMk id="15" creationId="{A9BE6AB2-D58A-1F4F-26E6-1A45FD3AFA9D}"/>
          </ac:spMkLst>
        </pc:spChg>
        <pc:picChg chg="add del mod">
          <ac:chgData name="Romina Passalacqua Farfán" userId="S::romina.passalacqua@cultura.gob.cl::e647419e-942a-4c91-9bc9-f82150dc703f" providerId="AD" clId="Web-{B045D118-F523-80F6-D6C4-280E2F647820}" dt="2023-08-02T19:08:01.212" v="1089"/>
          <ac:picMkLst>
            <pc:docMk/>
            <pc:sldMk cId="3009022500" sldId="274"/>
            <ac:picMk id="11" creationId="{361709A9-2858-BA1C-5AEB-08E52785C2A1}"/>
          </ac:picMkLst>
        </pc:picChg>
      </pc:sldChg>
      <pc:sldChg chg="addSp delSp modSp">
        <pc:chgData name="Romina Passalacqua Farfán" userId="S::romina.passalacqua@cultura.gob.cl::e647419e-942a-4c91-9bc9-f82150dc703f" providerId="AD" clId="Web-{B045D118-F523-80F6-D6C4-280E2F647820}" dt="2023-08-02T19:28:10.778" v="1315" actId="1076"/>
        <pc:sldMkLst>
          <pc:docMk/>
          <pc:sldMk cId="1892189751" sldId="275"/>
        </pc:sldMkLst>
        <pc:spChg chg="add mod">
          <ac:chgData name="Romina Passalacqua Farfán" userId="S::romina.passalacqua@cultura.gob.cl::e647419e-942a-4c91-9bc9-f82150dc703f" providerId="AD" clId="Web-{B045D118-F523-80F6-D6C4-280E2F647820}" dt="2023-08-02T19:04:46.315" v="968" actId="1076"/>
          <ac:spMkLst>
            <pc:docMk/>
            <pc:sldMk cId="1892189751" sldId="275"/>
            <ac:spMk id="3" creationId="{FC5C4308-BBBA-DBBE-B0A6-1C65340AACFE}"/>
          </ac:spMkLst>
        </pc:spChg>
        <pc:spChg chg="add mod">
          <ac:chgData name="Romina Passalacqua Farfán" userId="S::romina.passalacqua@cultura.gob.cl::e647419e-942a-4c91-9bc9-f82150dc703f" providerId="AD" clId="Web-{B045D118-F523-80F6-D6C4-280E2F647820}" dt="2023-08-02T19:08:28.119" v="1097" actId="1076"/>
          <ac:spMkLst>
            <pc:docMk/>
            <pc:sldMk cId="1892189751" sldId="275"/>
            <ac:spMk id="8" creationId="{B331983B-0AB8-E2E0-1A51-C6B00CB24CD1}"/>
          </ac:spMkLst>
        </pc:spChg>
        <pc:spChg chg="add mod">
          <ac:chgData name="Romina Passalacqua Farfán" userId="S::romina.passalacqua@cultura.gob.cl::e647419e-942a-4c91-9bc9-f82150dc703f" providerId="AD" clId="Web-{B045D118-F523-80F6-D6C4-280E2F647820}" dt="2023-08-02T19:28:10.778" v="1315" actId="1076"/>
          <ac:spMkLst>
            <pc:docMk/>
            <pc:sldMk cId="1892189751" sldId="275"/>
            <ac:spMk id="9" creationId="{3D4DFFDF-0AB5-6331-DAD3-F5A8A94F7C34}"/>
          </ac:spMkLst>
        </pc:spChg>
        <pc:spChg chg="add del">
          <ac:chgData name="Romina Passalacqua Farfán" userId="S::romina.passalacqua@cultura.gob.cl::e647419e-942a-4c91-9bc9-f82150dc703f" providerId="AD" clId="Web-{B045D118-F523-80F6-D6C4-280E2F647820}" dt="2023-08-02T19:28:05.325" v="1313"/>
          <ac:spMkLst>
            <pc:docMk/>
            <pc:sldMk cId="1892189751" sldId="275"/>
            <ac:spMk id="13" creationId="{FD9C88F7-C479-606A-B0DB-D308BC7EA219}"/>
          </ac:spMkLst>
        </pc:spChg>
        <pc:spChg chg="add del mod">
          <ac:chgData name="Romina Passalacqua Farfán" userId="S::romina.passalacqua@cultura.gob.cl::e647419e-942a-4c91-9bc9-f82150dc703f" providerId="AD" clId="Web-{B045D118-F523-80F6-D6C4-280E2F647820}" dt="2023-08-02T19:28:04.715" v="1312"/>
          <ac:spMkLst>
            <pc:docMk/>
            <pc:sldMk cId="1892189751" sldId="275"/>
            <ac:spMk id="14" creationId="{C5DCC662-2421-3998-AB81-F28CC6D76D56}"/>
          </ac:spMkLst>
        </pc:spChg>
        <pc:picChg chg="add mod">
          <ac:chgData name="Romina Passalacqua Farfán" userId="S::romina.passalacqua@cultura.gob.cl::e647419e-942a-4c91-9bc9-f82150dc703f" providerId="AD" clId="Web-{B045D118-F523-80F6-D6C4-280E2F647820}" dt="2023-08-02T19:28:08.747" v="1314" actId="1076"/>
          <ac:picMkLst>
            <pc:docMk/>
            <pc:sldMk cId="1892189751" sldId="275"/>
            <ac:picMk id="10" creationId="{4AAE5E45-EB86-37CF-13D7-767F5761F999}"/>
          </ac:picMkLst>
        </pc:picChg>
        <pc:picChg chg="add mod">
          <ac:chgData name="Romina Passalacqua Farfán" userId="S::romina.passalacqua@cultura.gob.cl::e647419e-942a-4c91-9bc9-f82150dc703f" providerId="AD" clId="Web-{B045D118-F523-80F6-D6C4-280E2F647820}" dt="2023-08-02T19:23:55.661" v="1278" actId="1076"/>
          <ac:picMkLst>
            <pc:docMk/>
            <pc:sldMk cId="1892189751" sldId="275"/>
            <ac:picMk id="12" creationId="{5F331316-452C-017E-07C4-1583991C1889}"/>
          </ac:picMkLst>
        </pc:picChg>
      </pc:sldChg>
      <pc:sldChg chg="modSp ord">
        <pc:chgData name="Romina Passalacqua Farfán" userId="S::romina.passalacqua@cultura.gob.cl::e647419e-942a-4c91-9bc9-f82150dc703f" providerId="AD" clId="Web-{B045D118-F523-80F6-D6C4-280E2F647820}" dt="2023-08-02T20:18:14.228" v="1764" actId="1076"/>
        <pc:sldMkLst>
          <pc:docMk/>
          <pc:sldMk cId="3137618234" sldId="277"/>
        </pc:sldMkLst>
        <pc:picChg chg="mod">
          <ac:chgData name="Romina Passalacqua Farfán" userId="S::romina.passalacqua@cultura.gob.cl::e647419e-942a-4c91-9bc9-f82150dc703f" providerId="AD" clId="Web-{B045D118-F523-80F6-D6C4-280E2F647820}" dt="2023-08-02T20:18:14.228" v="1764" actId="1076"/>
          <ac:picMkLst>
            <pc:docMk/>
            <pc:sldMk cId="3137618234" sldId="277"/>
            <ac:picMk id="10" creationId="{00000000-0000-0000-0000-000000000000}"/>
          </ac:picMkLst>
        </pc:picChg>
      </pc:sldChg>
      <pc:sldChg chg="addSp delSp modSp">
        <pc:chgData name="Romina Passalacqua Farfán" userId="S::romina.passalacqua@cultura.gob.cl::e647419e-942a-4c91-9bc9-f82150dc703f" providerId="AD" clId="Web-{B045D118-F523-80F6-D6C4-280E2F647820}" dt="2023-08-02T20:18:04.181" v="1763" actId="14100"/>
        <pc:sldMkLst>
          <pc:docMk/>
          <pc:sldMk cId="3131614351" sldId="278"/>
        </pc:sldMkLst>
        <pc:spChg chg="mod">
          <ac:chgData name="Romina Passalacqua Farfán" userId="S::romina.passalacqua@cultura.gob.cl::e647419e-942a-4c91-9bc9-f82150dc703f" providerId="AD" clId="Web-{B045D118-F523-80F6-D6C4-280E2F647820}" dt="2023-08-02T20:15:53.021" v="1711" actId="20577"/>
          <ac:spMkLst>
            <pc:docMk/>
            <pc:sldMk cId="3131614351" sldId="278"/>
            <ac:spMk id="2" creationId="{02CA73B7-1F89-A75A-0300-33AF500F6CEF}"/>
          </ac:spMkLst>
        </pc:spChg>
        <pc:spChg chg="mod">
          <ac:chgData name="Romina Passalacqua Farfán" userId="S::romina.passalacqua@cultura.gob.cl::e647419e-942a-4c91-9bc9-f82150dc703f" providerId="AD" clId="Web-{B045D118-F523-80F6-D6C4-280E2F647820}" dt="2023-08-02T20:16:45.100" v="1733" actId="14100"/>
          <ac:spMkLst>
            <pc:docMk/>
            <pc:sldMk cId="3131614351" sldId="278"/>
            <ac:spMk id="3" creationId="{C4EF5896-459D-A939-F58E-582293FAD2D0}"/>
          </ac:spMkLst>
        </pc:spChg>
        <pc:spChg chg="del">
          <ac:chgData name="Romina Passalacqua Farfán" userId="S::romina.passalacqua@cultura.gob.cl::e647419e-942a-4c91-9bc9-f82150dc703f" providerId="AD" clId="Web-{B045D118-F523-80F6-D6C4-280E2F647820}" dt="2023-08-02T20:17:40.461" v="1737"/>
          <ac:spMkLst>
            <pc:docMk/>
            <pc:sldMk cId="3131614351" sldId="278"/>
            <ac:spMk id="6" creationId="{00000000-0000-0000-0000-000000000000}"/>
          </ac:spMkLst>
        </pc:spChg>
        <pc:spChg chg="mod">
          <ac:chgData name="Romina Passalacqua Farfán" userId="S::romina.passalacqua@cultura.gob.cl::e647419e-942a-4c91-9bc9-f82150dc703f" providerId="AD" clId="Web-{B045D118-F523-80F6-D6C4-280E2F647820}" dt="2023-08-02T20:16:42.663" v="1732" actId="14100"/>
          <ac:spMkLst>
            <pc:docMk/>
            <pc:sldMk cId="3131614351" sldId="278"/>
            <ac:spMk id="7" creationId="{0E102812-12AD-36F0-2A72-100442766A4F}"/>
          </ac:spMkLst>
        </pc:spChg>
        <pc:spChg chg="mod">
          <ac:chgData name="Romina Passalacqua Farfán" userId="S::romina.passalacqua@cultura.gob.cl::e647419e-942a-4c91-9bc9-f82150dc703f" providerId="AD" clId="Web-{B045D118-F523-80F6-D6C4-280E2F647820}" dt="2023-08-02T20:16:47.132" v="1734" actId="14100"/>
          <ac:spMkLst>
            <pc:docMk/>
            <pc:sldMk cId="3131614351" sldId="278"/>
            <ac:spMk id="8" creationId="{1FE31F56-EC1B-F651-06AF-05FB0FE8864A}"/>
          </ac:spMkLst>
        </pc:spChg>
        <pc:spChg chg="mod">
          <ac:chgData name="Romina Passalacqua Farfán" userId="S::romina.passalacqua@cultura.gob.cl::e647419e-942a-4c91-9bc9-f82150dc703f" providerId="AD" clId="Web-{B045D118-F523-80F6-D6C4-280E2F647820}" dt="2023-08-02T20:16:02.661" v="1714" actId="20577"/>
          <ac:spMkLst>
            <pc:docMk/>
            <pc:sldMk cId="3131614351" sldId="278"/>
            <ac:spMk id="9" creationId="{062623BD-63D3-C6C9-EBE9-297367C455F8}"/>
          </ac:spMkLst>
        </pc:spChg>
        <pc:spChg chg="add mod">
          <ac:chgData name="Romina Passalacqua Farfán" userId="S::romina.passalacqua@cultura.gob.cl::e647419e-942a-4c91-9bc9-f82150dc703f" providerId="AD" clId="Web-{B045D118-F523-80F6-D6C4-280E2F647820}" dt="2023-08-02T20:18:04.181" v="1763" actId="14100"/>
          <ac:spMkLst>
            <pc:docMk/>
            <pc:sldMk cId="3131614351" sldId="278"/>
            <ac:spMk id="11" creationId="{5ECE0745-3546-6A1B-0494-082A20968755}"/>
          </ac:spMkLst>
        </pc:spChg>
      </pc:sldChg>
      <pc:sldChg chg="delSp modSp">
        <pc:chgData name="Romina Passalacqua Farfán" userId="S::romina.passalacqua@cultura.gob.cl::e647419e-942a-4c91-9bc9-f82150dc703f" providerId="AD" clId="Web-{B045D118-F523-80F6-D6C4-280E2F647820}" dt="2023-08-02T19:54:49.042" v="1439" actId="1076"/>
        <pc:sldMkLst>
          <pc:docMk/>
          <pc:sldMk cId="1406630952" sldId="279"/>
        </pc:sldMkLst>
        <pc:spChg chg="mod">
          <ac:chgData name="Romina Passalacqua Farfán" userId="S::romina.passalacqua@cultura.gob.cl::e647419e-942a-4c91-9bc9-f82150dc703f" providerId="AD" clId="Web-{B045D118-F523-80F6-D6C4-280E2F647820}" dt="2023-08-02T19:54:49.042" v="1439" actId="1076"/>
          <ac:spMkLst>
            <pc:docMk/>
            <pc:sldMk cId="1406630952" sldId="279"/>
            <ac:spMk id="2" creationId="{5BE96B00-9CA9-5623-A3DC-2CF553BE368E}"/>
          </ac:spMkLst>
        </pc:spChg>
        <pc:spChg chg="mod">
          <ac:chgData name="Romina Passalacqua Farfán" userId="S::romina.passalacqua@cultura.gob.cl::e647419e-942a-4c91-9bc9-f82150dc703f" providerId="AD" clId="Web-{B045D118-F523-80F6-D6C4-280E2F647820}" dt="2023-08-02T19:53:48.088" v="1426" actId="20577"/>
          <ac:spMkLst>
            <pc:docMk/>
            <pc:sldMk cId="1406630952" sldId="279"/>
            <ac:spMk id="3" creationId="{2F17F026-5F67-4A0E-FDF3-AC737FDEC3E1}"/>
          </ac:spMkLst>
        </pc:spChg>
        <pc:spChg chg="mod">
          <ac:chgData name="Romina Passalacqua Farfán" userId="S::romina.passalacqua@cultura.gob.cl::e647419e-942a-4c91-9bc9-f82150dc703f" providerId="AD" clId="Web-{B045D118-F523-80F6-D6C4-280E2F647820}" dt="2023-08-02T19:54:36.245" v="1434" actId="20577"/>
          <ac:spMkLst>
            <pc:docMk/>
            <pc:sldMk cId="1406630952" sldId="279"/>
            <ac:spMk id="7" creationId="{269C6E27-2277-2B5E-5051-D00331ACB939}"/>
          </ac:spMkLst>
        </pc:spChg>
        <pc:spChg chg="mod">
          <ac:chgData name="Romina Passalacqua Farfán" userId="S::romina.passalacqua@cultura.gob.cl::e647419e-942a-4c91-9bc9-f82150dc703f" providerId="AD" clId="Web-{B045D118-F523-80F6-D6C4-280E2F647820}" dt="2023-08-02T19:54:46.746" v="1438" actId="1076"/>
          <ac:spMkLst>
            <pc:docMk/>
            <pc:sldMk cId="1406630952" sldId="279"/>
            <ac:spMk id="8" creationId="{058EE17E-DD62-B7B7-1EAD-8C1B5E56D970}"/>
          </ac:spMkLst>
        </pc:spChg>
        <pc:spChg chg="mod">
          <ac:chgData name="Romina Passalacqua Farfán" userId="S::romina.passalacqua@cultura.gob.cl::e647419e-942a-4c91-9bc9-f82150dc703f" providerId="AD" clId="Web-{B045D118-F523-80F6-D6C4-280E2F647820}" dt="2023-08-02T19:01:42.466" v="900" actId="20577"/>
          <ac:spMkLst>
            <pc:docMk/>
            <pc:sldMk cId="1406630952" sldId="279"/>
            <ac:spMk id="9" creationId="{0D8F563E-1016-E230-57E9-B1538D81E90B}"/>
          </ac:spMkLst>
        </pc:spChg>
        <pc:spChg chg="del">
          <ac:chgData name="Romina Passalacqua Farfán" userId="S::romina.passalacqua@cultura.gob.cl::e647419e-942a-4c91-9bc9-f82150dc703f" providerId="AD" clId="Web-{B045D118-F523-80F6-D6C4-280E2F647820}" dt="2023-08-02T16:13:12.238" v="7"/>
          <ac:spMkLst>
            <pc:docMk/>
            <pc:sldMk cId="1406630952" sldId="279"/>
            <ac:spMk id="13" creationId="{53E1B809-0A40-4175-2228-EBABE1A3DAF8}"/>
          </ac:spMkLst>
        </pc:spChg>
        <pc:spChg chg="del">
          <ac:chgData name="Romina Passalacqua Farfán" userId="S::romina.passalacqua@cultura.gob.cl::e647419e-942a-4c91-9bc9-f82150dc703f" providerId="AD" clId="Web-{B045D118-F523-80F6-D6C4-280E2F647820}" dt="2023-08-02T16:13:11.255" v="6"/>
          <ac:spMkLst>
            <pc:docMk/>
            <pc:sldMk cId="1406630952" sldId="279"/>
            <ac:spMk id="14" creationId="{84FF3ED9-2E33-A706-3A6C-8AD4010562AC}"/>
          </ac:spMkLst>
        </pc:spChg>
        <pc:spChg chg="del mod">
          <ac:chgData name="Romina Passalacqua Farfán" userId="S::romina.passalacqua@cultura.gob.cl::e647419e-942a-4c91-9bc9-f82150dc703f" providerId="AD" clId="Web-{B045D118-F523-80F6-D6C4-280E2F647820}" dt="2023-08-02T16:13:15.160" v="10"/>
          <ac:spMkLst>
            <pc:docMk/>
            <pc:sldMk cId="1406630952" sldId="279"/>
            <ac:spMk id="15" creationId="{F2354DA8-94DD-ADA3-B87D-112A20914A27}"/>
          </ac:spMkLst>
        </pc:spChg>
        <pc:spChg chg="del mod">
          <ac:chgData name="Romina Passalacqua Farfán" userId="S::romina.passalacqua@cultura.gob.cl::e647419e-942a-4c91-9bc9-f82150dc703f" providerId="AD" clId="Web-{B045D118-F523-80F6-D6C4-280E2F647820}" dt="2023-08-02T16:13:13.863" v="9"/>
          <ac:spMkLst>
            <pc:docMk/>
            <pc:sldMk cId="1406630952" sldId="279"/>
            <ac:spMk id="16" creationId="{3C83D4F1-5790-4CA6-49F1-58D0B67DB59C}"/>
          </ac:spMkLst>
        </pc:spChg>
        <pc:spChg chg="del">
          <ac:chgData name="Romina Passalacqua Farfán" userId="S::romina.passalacqua@cultura.gob.cl::e647419e-942a-4c91-9bc9-f82150dc703f" providerId="AD" clId="Web-{B045D118-F523-80F6-D6C4-280E2F647820}" dt="2023-08-02T16:13:10.206" v="5"/>
          <ac:spMkLst>
            <pc:docMk/>
            <pc:sldMk cId="1406630952" sldId="279"/>
            <ac:spMk id="17" creationId="{D247DD88-9236-A464-0C01-C5BD0B0F8C41}"/>
          </ac:spMkLst>
        </pc:spChg>
        <pc:spChg chg="del mod">
          <ac:chgData name="Romina Passalacqua Farfán" userId="S::romina.passalacqua@cultura.gob.cl::e647419e-942a-4c91-9bc9-f82150dc703f" providerId="AD" clId="Web-{B045D118-F523-80F6-D6C4-280E2F647820}" dt="2023-08-02T16:13:13.097" v="8"/>
          <ac:spMkLst>
            <pc:docMk/>
            <pc:sldMk cId="1406630952" sldId="279"/>
            <ac:spMk id="18" creationId="{92E1D969-0B8A-6DAC-467B-EB7A053C7326}"/>
          </ac:spMkLst>
        </pc:spChg>
      </pc:sldChg>
      <pc:sldChg chg="delSp modSp">
        <pc:chgData name="Romina Passalacqua Farfán" userId="S::romina.passalacqua@cultura.gob.cl::e647419e-942a-4c91-9bc9-f82150dc703f" providerId="AD" clId="Web-{B045D118-F523-80F6-D6C4-280E2F647820}" dt="2023-08-02T19:53:33.571" v="1421" actId="20577"/>
        <pc:sldMkLst>
          <pc:docMk/>
          <pc:sldMk cId="2993495592" sldId="280"/>
        </pc:sldMkLst>
        <pc:spChg chg="mod">
          <ac:chgData name="Romina Passalacqua Farfán" userId="S::romina.passalacqua@cultura.gob.cl::e647419e-942a-4c91-9bc9-f82150dc703f" providerId="AD" clId="Web-{B045D118-F523-80F6-D6C4-280E2F647820}" dt="2023-08-02T19:53:33.571" v="1421" actId="20577"/>
          <ac:spMkLst>
            <pc:docMk/>
            <pc:sldMk cId="2993495592" sldId="280"/>
            <ac:spMk id="3" creationId="{2F17F026-5F67-4A0E-FDF3-AC737FDEC3E1}"/>
          </ac:spMkLst>
        </pc:spChg>
        <pc:spChg chg="del">
          <ac:chgData name="Romina Passalacqua Farfán" userId="S::romina.passalacqua@cultura.gob.cl::e647419e-942a-4c91-9bc9-f82150dc703f" providerId="AD" clId="Web-{B045D118-F523-80F6-D6C4-280E2F647820}" dt="2023-08-02T16:12:52.081" v="3"/>
          <ac:spMkLst>
            <pc:docMk/>
            <pc:sldMk cId="2993495592" sldId="280"/>
            <ac:spMk id="9" creationId="{0D8F563E-1016-E230-57E9-B1538D81E90B}"/>
          </ac:spMkLst>
        </pc:spChg>
      </pc:sldChg>
      <pc:sldChg chg="addSp delSp modSp">
        <pc:chgData name="Romina Passalacqua Farfán" userId="S::romina.passalacqua@cultura.gob.cl::e647419e-942a-4c91-9bc9-f82150dc703f" providerId="AD" clId="Web-{B045D118-F523-80F6-D6C4-280E2F647820}" dt="2023-08-02T19:56:56.968" v="1512" actId="1076"/>
        <pc:sldMkLst>
          <pc:docMk/>
          <pc:sldMk cId="2921168632" sldId="281"/>
        </pc:sldMkLst>
        <pc:spChg chg="mod">
          <ac:chgData name="Romina Passalacqua Farfán" userId="S::romina.passalacqua@cultura.gob.cl::e647419e-942a-4c91-9bc9-f82150dc703f" providerId="AD" clId="Web-{B045D118-F523-80F6-D6C4-280E2F647820}" dt="2023-08-02T19:56:53.797" v="1511" actId="1076"/>
          <ac:spMkLst>
            <pc:docMk/>
            <pc:sldMk cId="2921168632" sldId="281"/>
            <ac:spMk id="7" creationId="{A01FC5F2-8694-93A4-16E6-8D904C2ED750}"/>
          </ac:spMkLst>
        </pc:spChg>
        <pc:graphicFrameChg chg="mod modGraphic">
          <ac:chgData name="Romina Passalacqua Farfán" userId="S::romina.passalacqua@cultura.gob.cl::e647419e-942a-4c91-9bc9-f82150dc703f" providerId="AD" clId="Web-{B045D118-F523-80F6-D6C4-280E2F647820}" dt="2023-08-02T19:56:56.968" v="1512" actId="1076"/>
          <ac:graphicFrameMkLst>
            <pc:docMk/>
            <pc:sldMk cId="2921168632" sldId="281"/>
            <ac:graphicFrameMk id="2" creationId="{00000000-0000-0000-0000-000000000000}"/>
          </ac:graphicFrameMkLst>
        </pc:graphicFrameChg>
        <pc:picChg chg="add">
          <ac:chgData name="Romina Passalacqua Farfán" userId="S::romina.passalacqua@cultura.gob.cl::e647419e-942a-4c91-9bc9-f82150dc703f" providerId="AD" clId="Web-{B045D118-F523-80F6-D6C4-280E2F647820}" dt="2023-08-02T19:24:13.459" v="1282"/>
          <ac:picMkLst>
            <pc:docMk/>
            <pc:sldMk cId="2921168632" sldId="281"/>
            <ac:picMk id="4" creationId="{F02EA62E-BA3E-4AFD-52F8-017155CDFF79}"/>
          </ac:picMkLst>
        </pc:picChg>
        <pc:picChg chg="add del mod">
          <ac:chgData name="Romina Passalacqua Farfán" userId="S::romina.passalacqua@cultura.gob.cl::e647419e-942a-4c91-9bc9-f82150dc703f" providerId="AD" clId="Web-{B045D118-F523-80F6-D6C4-280E2F647820}" dt="2023-08-02T19:24:13.271" v="1281"/>
          <ac:picMkLst>
            <pc:docMk/>
            <pc:sldMk cId="2921168632" sldId="281"/>
            <ac:picMk id="8" creationId="{CB167BD3-2C5A-DC95-5D23-320D0AF5E5BB}"/>
          </ac:picMkLst>
        </pc:picChg>
        <pc:picChg chg="add ord">
          <ac:chgData name="Romina Passalacqua Farfán" userId="S::romina.passalacqua@cultura.gob.cl::e647419e-942a-4c91-9bc9-f82150dc703f" providerId="AD" clId="Web-{B045D118-F523-80F6-D6C4-280E2F647820}" dt="2023-08-02T17:06:35.710" v="435"/>
          <ac:picMkLst>
            <pc:docMk/>
            <pc:sldMk cId="2921168632" sldId="281"/>
            <ac:picMk id="10" creationId="{D49F9B28-D011-943E-EE4D-6A19D9C666F2}"/>
          </ac:picMkLst>
        </pc:picChg>
      </pc:sldChg>
      <pc:sldChg chg="addSp modSp add replId">
        <pc:chgData name="Romina Passalacqua Farfán" userId="S::romina.passalacqua@cultura.gob.cl::e647419e-942a-4c91-9bc9-f82150dc703f" providerId="AD" clId="Web-{B045D118-F523-80F6-D6C4-280E2F647820}" dt="2023-08-02T19:56:23.171" v="1457" actId="1076"/>
        <pc:sldMkLst>
          <pc:docMk/>
          <pc:sldMk cId="495663515" sldId="282"/>
        </pc:sldMkLst>
        <pc:spChg chg="mod">
          <ac:chgData name="Romina Passalacqua Farfán" userId="S::romina.passalacqua@cultura.gob.cl::e647419e-942a-4c91-9bc9-f82150dc703f" providerId="AD" clId="Web-{B045D118-F523-80F6-D6C4-280E2F647820}" dt="2023-08-02T19:56:04.404" v="1454" actId="1076"/>
          <ac:spMkLst>
            <pc:docMk/>
            <pc:sldMk cId="495663515" sldId="282"/>
            <ac:spMk id="7" creationId="{269C6E27-2277-2B5E-5051-D00331ACB939}"/>
          </ac:spMkLst>
        </pc:spChg>
        <pc:spChg chg="mod">
          <ac:chgData name="Romina Passalacqua Farfán" userId="S::romina.passalacqua@cultura.gob.cl::e647419e-942a-4c91-9bc9-f82150dc703f" providerId="AD" clId="Web-{B045D118-F523-80F6-D6C4-280E2F647820}" dt="2023-08-02T19:56:01.264" v="1453" actId="1076"/>
          <ac:spMkLst>
            <pc:docMk/>
            <pc:sldMk cId="495663515" sldId="282"/>
            <ac:spMk id="8" creationId="{058EE17E-DD62-B7B7-1EAD-8C1B5E56D970}"/>
          </ac:spMkLst>
        </pc:spChg>
        <pc:spChg chg="mod">
          <ac:chgData name="Romina Passalacqua Farfán" userId="S::romina.passalacqua@cultura.gob.cl::e647419e-942a-4c91-9bc9-f82150dc703f" providerId="AD" clId="Web-{B045D118-F523-80F6-D6C4-280E2F647820}" dt="2023-08-02T19:56:08.233" v="1455" actId="1076"/>
          <ac:spMkLst>
            <pc:docMk/>
            <pc:sldMk cId="495663515" sldId="282"/>
            <ac:spMk id="9" creationId="{0D8F563E-1016-E230-57E9-B1538D81E90B}"/>
          </ac:spMkLst>
        </pc:spChg>
        <pc:spChg chg="add mod">
          <ac:chgData name="Romina Passalacqua Farfán" userId="S::romina.passalacqua@cultura.gob.cl::e647419e-942a-4c91-9bc9-f82150dc703f" providerId="AD" clId="Web-{B045D118-F523-80F6-D6C4-280E2F647820}" dt="2023-08-02T19:55:58.076" v="1452" actId="1076"/>
          <ac:spMkLst>
            <pc:docMk/>
            <pc:sldMk cId="495663515" sldId="282"/>
            <ac:spMk id="10" creationId="{15DFA027-EAFB-E0FF-B322-925A258EF9E1}"/>
          </ac:spMkLst>
        </pc:spChg>
        <pc:spChg chg="mod">
          <ac:chgData name="Romina Passalacqua Farfán" userId="S::romina.passalacqua@cultura.gob.cl::e647419e-942a-4c91-9bc9-f82150dc703f" providerId="AD" clId="Web-{B045D118-F523-80F6-D6C4-280E2F647820}" dt="2023-08-02T19:55:10.809" v="1442" actId="1076"/>
          <ac:spMkLst>
            <pc:docMk/>
            <pc:sldMk cId="495663515" sldId="282"/>
            <ac:spMk id="13" creationId="{53E1B809-0A40-4175-2228-EBABE1A3DAF8}"/>
          </ac:spMkLst>
        </pc:spChg>
        <pc:spChg chg="mod">
          <ac:chgData name="Romina Passalacqua Farfán" userId="S::romina.passalacqua@cultura.gob.cl::e647419e-942a-4c91-9bc9-f82150dc703f" providerId="AD" clId="Web-{B045D118-F523-80F6-D6C4-280E2F647820}" dt="2023-08-02T19:55:13.012" v="1443" actId="1076"/>
          <ac:spMkLst>
            <pc:docMk/>
            <pc:sldMk cId="495663515" sldId="282"/>
            <ac:spMk id="14" creationId="{84FF3ED9-2E33-A706-3A6C-8AD4010562AC}"/>
          </ac:spMkLst>
        </pc:spChg>
        <pc:spChg chg="mod">
          <ac:chgData name="Romina Passalacqua Farfán" userId="S::romina.passalacqua@cultura.gob.cl::e647419e-942a-4c91-9bc9-f82150dc703f" providerId="AD" clId="Web-{B045D118-F523-80F6-D6C4-280E2F647820}" dt="2023-08-02T19:56:19.420" v="1456" actId="1076"/>
          <ac:spMkLst>
            <pc:docMk/>
            <pc:sldMk cId="495663515" sldId="282"/>
            <ac:spMk id="15" creationId="{F2354DA8-94DD-ADA3-B87D-112A20914A27}"/>
          </ac:spMkLst>
        </pc:spChg>
        <pc:spChg chg="mod">
          <ac:chgData name="Romina Passalacqua Farfán" userId="S::romina.passalacqua@cultura.gob.cl::e647419e-942a-4c91-9bc9-f82150dc703f" providerId="AD" clId="Web-{B045D118-F523-80F6-D6C4-280E2F647820}" dt="2023-08-02T19:56:23.171" v="1457" actId="1076"/>
          <ac:spMkLst>
            <pc:docMk/>
            <pc:sldMk cId="495663515" sldId="282"/>
            <ac:spMk id="16" creationId="{3C83D4F1-5790-4CA6-49F1-58D0B67DB59C}"/>
          </ac:spMkLst>
        </pc:spChg>
        <pc:spChg chg="mod">
          <ac:chgData name="Romina Passalacqua Farfán" userId="S::romina.passalacqua@cultura.gob.cl::e647419e-942a-4c91-9bc9-f82150dc703f" providerId="AD" clId="Web-{B045D118-F523-80F6-D6C4-280E2F647820}" dt="2023-08-02T19:55:08.262" v="1441" actId="1076"/>
          <ac:spMkLst>
            <pc:docMk/>
            <pc:sldMk cId="495663515" sldId="282"/>
            <ac:spMk id="17" creationId="{D247DD88-9236-A464-0C01-C5BD0B0F8C41}"/>
          </ac:spMkLst>
        </pc:spChg>
        <pc:spChg chg="mod">
          <ac:chgData name="Romina Passalacqua Farfán" userId="S::romina.passalacqua@cultura.gob.cl::e647419e-942a-4c91-9bc9-f82150dc703f" providerId="AD" clId="Web-{B045D118-F523-80F6-D6C4-280E2F647820}" dt="2023-08-02T19:55:23.481" v="1446" actId="1076"/>
          <ac:spMkLst>
            <pc:docMk/>
            <pc:sldMk cId="495663515" sldId="282"/>
            <ac:spMk id="18" creationId="{92E1D969-0B8A-6DAC-467B-EB7A053C7326}"/>
          </ac:spMkLst>
        </pc:spChg>
      </pc:sldChg>
      <pc:sldChg chg="modSp add replId">
        <pc:chgData name="Romina Passalacqua Farfán" userId="S::romina.passalacqua@cultura.gob.cl::e647419e-942a-4c91-9bc9-f82150dc703f" providerId="AD" clId="Web-{B045D118-F523-80F6-D6C4-280E2F647820}" dt="2023-08-02T16:26:58.939" v="50" actId="20577"/>
        <pc:sldMkLst>
          <pc:docMk/>
          <pc:sldMk cId="150673203" sldId="283"/>
        </pc:sldMkLst>
        <pc:spChg chg="mod">
          <ac:chgData name="Romina Passalacqua Farfán" userId="S::romina.passalacqua@cultura.gob.cl::e647419e-942a-4c91-9bc9-f82150dc703f" providerId="AD" clId="Web-{B045D118-F523-80F6-D6C4-280E2F647820}" dt="2023-08-02T16:26:58.939" v="50" actId="20577"/>
          <ac:spMkLst>
            <pc:docMk/>
            <pc:sldMk cId="150673203" sldId="283"/>
            <ac:spMk id="2" creationId="{162C5354-009C-AED0-6553-CC99AABEAADB}"/>
          </ac:spMkLst>
        </pc:spChg>
      </pc:sldChg>
      <pc:sldChg chg="addSp delSp modSp">
        <pc:chgData name="Romina Passalacqua Farfán" userId="S::romina.passalacqua@cultura.gob.cl::e647419e-942a-4c91-9bc9-f82150dc703f" providerId="AD" clId="Web-{B045D118-F523-80F6-D6C4-280E2F647820}" dt="2023-08-02T19:30:09.407" v="1337"/>
        <pc:sldMkLst>
          <pc:docMk/>
          <pc:sldMk cId="3561604169" sldId="284"/>
        </pc:sldMkLst>
        <pc:spChg chg="del">
          <ac:chgData name="Romina Passalacqua Farfán" userId="S::romina.passalacqua@cultura.gob.cl::e647419e-942a-4c91-9bc9-f82150dc703f" providerId="AD" clId="Web-{B045D118-F523-80F6-D6C4-280E2F647820}" dt="2023-08-02T17:20:03.301" v="792"/>
          <ac:spMkLst>
            <pc:docMk/>
            <pc:sldMk cId="3561604169" sldId="284"/>
            <ac:spMk id="3" creationId="{8FD01D46-5AB2-82AE-5CB8-F646B1D2867D}"/>
          </ac:spMkLst>
        </pc:spChg>
        <pc:spChg chg="del">
          <ac:chgData name="Romina Passalacqua Farfán" userId="S::romina.passalacqua@cultura.gob.cl::e647419e-942a-4c91-9bc9-f82150dc703f" providerId="AD" clId="Web-{B045D118-F523-80F6-D6C4-280E2F647820}" dt="2023-08-02T17:20:00.894" v="791"/>
          <ac:spMkLst>
            <pc:docMk/>
            <pc:sldMk cId="3561604169" sldId="284"/>
            <ac:spMk id="6" creationId="{00000000-0000-0000-0000-000000000000}"/>
          </ac:spMkLst>
        </pc:spChg>
        <pc:spChg chg="del mod">
          <ac:chgData name="Romina Passalacqua Farfán" userId="S::romina.passalacqua@cultura.gob.cl::e647419e-942a-4c91-9bc9-f82150dc703f" providerId="AD" clId="Web-{B045D118-F523-80F6-D6C4-280E2F647820}" dt="2023-08-02T19:30:09.407" v="1337"/>
          <ac:spMkLst>
            <pc:docMk/>
            <pc:sldMk cId="3561604169" sldId="284"/>
            <ac:spMk id="7" creationId="{653B8E62-4806-9008-A31E-4BA056654A02}"/>
          </ac:spMkLst>
        </pc:spChg>
        <pc:spChg chg="add">
          <ac:chgData name="Romina Passalacqua Farfán" userId="S::romina.passalacqua@cultura.gob.cl::e647419e-942a-4c91-9bc9-f82150dc703f" providerId="AD" clId="Web-{B045D118-F523-80F6-D6C4-280E2F647820}" dt="2023-08-02T17:20:11.707" v="793"/>
          <ac:spMkLst>
            <pc:docMk/>
            <pc:sldMk cId="3561604169" sldId="284"/>
            <ac:spMk id="10" creationId="{879A4191-5055-DA9A-D472-9BC021B68C5F}"/>
          </ac:spMkLst>
        </pc:spChg>
        <pc:spChg chg="add mod">
          <ac:chgData name="Romina Passalacqua Farfán" userId="S::romina.passalacqua@cultura.gob.cl::e647419e-942a-4c91-9bc9-f82150dc703f" providerId="AD" clId="Web-{B045D118-F523-80F6-D6C4-280E2F647820}" dt="2023-08-02T17:20:28.099" v="796" actId="1076"/>
          <ac:spMkLst>
            <pc:docMk/>
            <pc:sldMk cId="3561604169" sldId="284"/>
            <ac:spMk id="12" creationId="{EEF24664-728D-21BC-40B9-3FE463B7900D}"/>
          </ac:spMkLst>
        </pc:spChg>
        <pc:graphicFrameChg chg="mod modGraphic">
          <ac:chgData name="Romina Passalacqua Farfán" userId="S::romina.passalacqua@cultura.gob.cl::e647419e-942a-4c91-9bc9-f82150dc703f" providerId="AD" clId="Web-{B045D118-F523-80F6-D6C4-280E2F647820}" dt="2023-08-02T19:24:55.069" v="1284" actId="1076"/>
          <ac:graphicFrameMkLst>
            <pc:docMk/>
            <pc:sldMk cId="3561604169" sldId="284"/>
            <ac:graphicFrameMk id="2" creationId="{00000000-0000-0000-0000-000000000000}"/>
          </ac:graphicFrameMkLst>
        </pc:graphicFrameChg>
        <pc:picChg chg="add mod">
          <ac:chgData name="Romina Passalacqua Farfán" userId="S::romina.passalacqua@cultura.gob.cl::e647419e-942a-4c91-9bc9-f82150dc703f" providerId="AD" clId="Web-{B045D118-F523-80F6-D6C4-280E2F647820}" dt="2023-08-02T17:21:18.178" v="812" actId="1076"/>
          <ac:picMkLst>
            <pc:docMk/>
            <pc:sldMk cId="3561604169" sldId="284"/>
            <ac:picMk id="8" creationId="{08BF3CD3-312B-B472-5370-473C2BB989F0}"/>
          </ac:picMkLst>
        </pc:picChg>
      </pc:sldChg>
      <pc:sldChg chg="addSp modSp add replId">
        <pc:chgData name="Romina Passalacqua Farfán" userId="S::romina.passalacqua@cultura.gob.cl::e647419e-942a-4c91-9bc9-f82150dc703f" providerId="AD" clId="Web-{B045D118-F523-80F6-D6C4-280E2F647820}" dt="2023-08-02T19:59:16.489" v="1531" actId="20577"/>
        <pc:sldMkLst>
          <pc:docMk/>
          <pc:sldMk cId="2487302228" sldId="285"/>
        </pc:sldMkLst>
        <pc:spChg chg="mod">
          <ac:chgData name="Romina Passalacqua Farfán" userId="S::romina.passalacqua@cultura.gob.cl::e647419e-942a-4c91-9bc9-f82150dc703f" providerId="AD" clId="Web-{B045D118-F523-80F6-D6C4-280E2F647820}" dt="2023-08-02T19:59:16.489" v="1531" actId="20577"/>
          <ac:spMkLst>
            <pc:docMk/>
            <pc:sldMk cId="2487302228" sldId="285"/>
            <ac:spMk id="2" creationId="{5DF4E3CA-79A8-D08F-AD51-00FE896A3396}"/>
          </ac:spMkLst>
        </pc:spChg>
        <pc:spChg chg="add mod">
          <ac:chgData name="Romina Passalacqua Farfán" userId="S::romina.passalacqua@cultura.gob.cl::e647419e-942a-4c91-9bc9-f82150dc703f" providerId="AD" clId="Web-{B045D118-F523-80F6-D6C4-280E2F647820}" dt="2023-08-02T17:08:48.512" v="551" actId="1076"/>
          <ac:spMkLst>
            <pc:docMk/>
            <pc:sldMk cId="2487302228" sldId="285"/>
            <ac:spMk id="3" creationId="{16E66880-CD6B-049E-E351-F00062E4BE69}"/>
          </ac:spMkLst>
        </pc:spChg>
      </pc:sldChg>
      <pc:sldChg chg="addSp delSp modSp add replId">
        <pc:chgData name="Romina Passalacqua Farfán" userId="S::romina.passalacqua@cultura.gob.cl::e647419e-942a-4c91-9bc9-f82150dc703f" providerId="AD" clId="Web-{B045D118-F523-80F6-D6C4-280E2F647820}" dt="2023-08-02T19:25:19.789" v="1288"/>
        <pc:sldMkLst>
          <pc:docMk/>
          <pc:sldMk cId="2127295894" sldId="286"/>
        </pc:sldMkLst>
        <pc:spChg chg="del">
          <ac:chgData name="Romina Passalacqua Farfán" userId="S::romina.passalacqua@cultura.gob.cl::e647419e-942a-4c91-9bc9-f82150dc703f" providerId="AD" clId="Web-{B045D118-F523-80F6-D6C4-280E2F647820}" dt="2023-08-02T16:58:15.364" v="352"/>
          <ac:spMkLst>
            <pc:docMk/>
            <pc:sldMk cId="2127295894" sldId="286"/>
            <ac:spMk id="3" creationId="{6DA6359E-5345-15C3-39F8-2C403B027655}"/>
          </ac:spMkLst>
        </pc:spChg>
        <pc:spChg chg="del">
          <ac:chgData name="Romina Passalacqua Farfán" userId="S::romina.passalacqua@cultura.gob.cl::e647419e-942a-4c91-9bc9-f82150dc703f" providerId="AD" clId="Web-{B045D118-F523-80F6-D6C4-280E2F647820}" dt="2023-08-02T16:58:13.942" v="351"/>
          <ac:spMkLst>
            <pc:docMk/>
            <pc:sldMk cId="2127295894" sldId="286"/>
            <ac:spMk id="7" creationId="{AB76ED9A-555C-2C8B-8E0F-4B5ABE234158}"/>
          </ac:spMkLst>
        </pc:spChg>
        <pc:spChg chg="del">
          <ac:chgData name="Romina Passalacqua Farfán" userId="S::romina.passalacqua@cultura.gob.cl::e647419e-942a-4c91-9bc9-f82150dc703f" providerId="AD" clId="Web-{B045D118-F523-80F6-D6C4-280E2F647820}" dt="2023-08-02T16:58:13.317" v="350"/>
          <ac:spMkLst>
            <pc:docMk/>
            <pc:sldMk cId="2127295894" sldId="286"/>
            <ac:spMk id="8" creationId="{92C4B7B2-EF89-0ED1-F399-8F92D4BE6F1D}"/>
          </ac:spMkLst>
        </pc:spChg>
        <pc:spChg chg="del">
          <ac:chgData name="Romina Passalacqua Farfán" userId="S::romina.passalacqua@cultura.gob.cl::e647419e-942a-4c91-9bc9-f82150dc703f" providerId="AD" clId="Web-{B045D118-F523-80F6-D6C4-280E2F647820}" dt="2023-08-02T16:58:10.130" v="346"/>
          <ac:spMkLst>
            <pc:docMk/>
            <pc:sldMk cId="2127295894" sldId="286"/>
            <ac:spMk id="9" creationId="{D18F507D-E48B-761C-1561-444AB2878C4C}"/>
          </ac:spMkLst>
        </pc:spChg>
        <pc:spChg chg="del mod">
          <ac:chgData name="Romina Passalacqua Farfán" userId="S::romina.passalacqua@cultura.gob.cl::e647419e-942a-4c91-9bc9-f82150dc703f" providerId="AD" clId="Web-{B045D118-F523-80F6-D6C4-280E2F647820}" dt="2023-08-02T16:58:11.927" v="348"/>
          <ac:spMkLst>
            <pc:docMk/>
            <pc:sldMk cId="2127295894" sldId="286"/>
            <ac:spMk id="10" creationId="{5DB0EBAA-4E76-4A97-D45A-AC5D0D608F83}"/>
          </ac:spMkLst>
        </pc:spChg>
        <pc:spChg chg="del">
          <ac:chgData name="Romina Passalacqua Farfán" userId="S::romina.passalacqua@cultura.gob.cl::e647419e-942a-4c91-9bc9-f82150dc703f" providerId="AD" clId="Web-{B045D118-F523-80F6-D6C4-280E2F647820}" dt="2023-08-02T16:58:17.271" v="353"/>
          <ac:spMkLst>
            <pc:docMk/>
            <pc:sldMk cId="2127295894" sldId="286"/>
            <ac:spMk id="11" creationId="{28379DB2-E526-3068-6E31-3DD3C1A7850A}"/>
          </ac:spMkLst>
        </pc:spChg>
        <pc:spChg chg="del">
          <ac:chgData name="Romina Passalacqua Farfán" userId="S::romina.passalacqua@cultura.gob.cl::e647419e-942a-4c91-9bc9-f82150dc703f" providerId="AD" clId="Web-{B045D118-F523-80F6-D6C4-280E2F647820}" dt="2023-08-02T16:58:18.489" v="354"/>
          <ac:spMkLst>
            <pc:docMk/>
            <pc:sldMk cId="2127295894" sldId="286"/>
            <ac:spMk id="12" creationId="{B445CC15-3686-4D15-3AEE-232528C6A1E1}"/>
          </ac:spMkLst>
        </pc:spChg>
        <pc:spChg chg="del">
          <ac:chgData name="Romina Passalacqua Farfán" userId="S::romina.passalacqua@cultura.gob.cl::e647419e-942a-4c91-9bc9-f82150dc703f" providerId="AD" clId="Web-{B045D118-F523-80F6-D6C4-280E2F647820}" dt="2023-08-02T16:58:12.645" v="349"/>
          <ac:spMkLst>
            <pc:docMk/>
            <pc:sldMk cId="2127295894" sldId="286"/>
            <ac:spMk id="13" creationId="{9A798409-83D1-0B6F-B831-73BA592DD100}"/>
          </ac:spMkLst>
        </pc:spChg>
        <pc:spChg chg="del">
          <ac:chgData name="Romina Passalacqua Farfán" userId="S::romina.passalacqua@cultura.gob.cl::e647419e-942a-4c91-9bc9-f82150dc703f" providerId="AD" clId="Web-{B045D118-F523-80F6-D6C4-280E2F647820}" dt="2023-08-02T16:58:09.692" v="345"/>
          <ac:spMkLst>
            <pc:docMk/>
            <pc:sldMk cId="2127295894" sldId="286"/>
            <ac:spMk id="14" creationId="{0EC5C9A5-80AE-011F-7036-D49EEFEAFB35}"/>
          </ac:spMkLst>
        </pc:spChg>
        <pc:spChg chg="add del mod">
          <ac:chgData name="Romina Passalacqua Farfán" userId="S::romina.passalacqua@cultura.gob.cl::e647419e-942a-4c91-9bc9-f82150dc703f" providerId="AD" clId="Web-{B045D118-F523-80F6-D6C4-280E2F647820}" dt="2023-08-02T19:25:17.398" v="1286"/>
          <ac:spMkLst>
            <pc:docMk/>
            <pc:sldMk cId="2127295894" sldId="286"/>
            <ac:spMk id="16" creationId="{FF12BFD0-477B-A81A-DE4D-AD7102FB0D4E}"/>
          </ac:spMkLst>
        </pc:spChg>
        <pc:spChg chg="add del mod">
          <ac:chgData name="Romina Passalacqua Farfán" userId="S::romina.passalacqua@cultura.gob.cl::e647419e-942a-4c91-9bc9-f82150dc703f" providerId="AD" clId="Web-{B045D118-F523-80F6-D6C4-280E2F647820}" dt="2023-08-02T16:59:35.242" v="380"/>
          <ac:spMkLst>
            <pc:docMk/>
            <pc:sldMk cId="2127295894" sldId="286"/>
            <ac:spMk id="17" creationId="{15B59F6C-6F72-A601-5332-4A866C06A727}"/>
          </ac:spMkLst>
        </pc:spChg>
        <pc:spChg chg="add del mod">
          <ac:chgData name="Romina Passalacqua Farfán" userId="S::romina.passalacqua@cultura.gob.cl::e647419e-942a-4c91-9bc9-f82150dc703f" providerId="AD" clId="Web-{B045D118-F523-80F6-D6C4-280E2F647820}" dt="2023-08-02T19:25:18.617" v="1287"/>
          <ac:spMkLst>
            <pc:docMk/>
            <pc:sldMk cId="2127295894" sldId="286"/>
            <ac:spMk id="18" creationId="{53B80C61-D952-E7BC-E417-F55ACE4B6134}"/>
          </ac:spMkLst>
        </pc:spChg>
        <pc:spChg chg="add del mod">
          <ac:chgData name="Romina Passalacqua Farfán" userId="S::romina.passalacqua@cultura.gob.cl::e647419e-942a-4c91-9bc9-f82150dc703f" providerId="AD" clId="Web-{B045D118-F523-80F6-D6C4-280E2F647820}" dt="2023-08-02T19:25:19.789" v="1288"/>
          <ac:spMkLst>
            <pc:docMk/>
            <pc:sldMk cId="2127295894" sldId="286"/>
            <ac:spMk id="19" creationId="{7B06A199-95D5-20C8-E796-44622EC5D58D}"/>
          </ac:spMkLst>
        </pc:spChg>
        <pc:picChg chg="add mod">
          <ac:chgData name="Romina Passalacqua Farfán" userId="S::romina.passalacqua@cultura.gob.cl::e647419e-942a-4c91-9bc9-f82150dc703f" providerId="AD" clId="Web-{B045D118-F523-80F6-D6C4-280E2F647820}" dt="2023-08-02T16:58:31.599" v="360" actId="1076"/>
          <ac:picMkLst>
            <pc:docMk/>
            <pc:sldMk cId="2127295894" sldId="286"/>
            <ac:picMk id="2" creationId="{41A8B71D-C4FD-1426-2B36-A72881487613}"/>
          </ac:picMkLst>
        </pc:picChg>
      </pc:sldChg>
      <pc:sldChg chg="addSp delSp modSp add replId">
        <pc:chgData name="Romina Passalacqua Farfán" userId="S::romina.passalacqua@cultura.gob.cl::e647419e-942a-4c91-9bc9-f82150dc703f" providerId="AD" clId="Web-{B045D118-F523-80F6-D6C4-280E2F647820}" dt="2023-08-02T20:00:35.741" v="1538" actId="20577"/>
        <pc:sldMkLst>
          <pc:docMk/>
          <pc:sldMk cId="2334677914" sldId="287"/>
        </pc:sldMkLst>
        <pc:spChg chg="add mod">
          <ac:chgData name="Romina Passalacqua Farfán" userId="S::romina.passalacqua@cultura.gob.cl::e647419e-942a-4c91-9bc9-f82150dc703f" providerId="AD" clId="Web-{B045D118-F523-80F6-D6C4-280E2F647820}" dt="2023-08-02T20:00:35.741" v="1538" actId="20577"/>
          <ac:spMkLst>
            <pc:docMk/>
            <pc:sldMk cId="2334677914" sldId="287"/>
            <ac:spMk id="7" creationId="{28359AA8-6925-ABB0-BD42-4B1AA4711047}"/>
          </ac:spMkLst>
        </pc:spChg>
        <pc:spChg chg="del">
          <ac:chgData name="Romina Passalacqua Farfán" userId="S::romina.passalacqua@cultura.gob.cl::e647419e-942a-4c91-9bc9-f82150dc703f" providerId="AD" clId="Web-{B045D118-F523-80F6-D6C4-280E2F647820}" dt="2023-08-02T17:07:41.478" v="490"/>
          <ac:spMkLst>
            <pc:docMk/>
            <pc:sldMk cId="2334677914" sldId="287"/>
            <ac:spMk id="16" creationId="{FF12BFD0-477B-A81A-DE4D-AD7102FB0D4E}"/>
          </ac:spMkLst>
        </pc:spChg>
        <pc:spChg chg="del">
          <ac:chgData name="Romina Passalacqua Farfán" userId="S::romina.passalacqua@cultura.gob.cl::e647419e-942a-4c91-9bc9-f82150dc703f" providerId="AD" clId="Web-{B045D118-F523-80F6-D6C4-280E2F647820}" dt="2023-08-02T17:07:42.025" v="491"/>
          <ac:spMkLst>
            <pc:docMk/>
            <pc:sldMk cId="2334677914" sldId="287"/>
            <ac:spMk id="18" creationId="{53B80C61-D952-E7BC-E417-F55ACE4B6134}"/>
          </ac:spMkLst>
        </pc:spChg>
        <pc:spChg chg="del">
          <ac:chgData name="Romina Passalacqua Farfán" userId="S::romina.passalacqua@cultura.gob.cl::e647419e-942a-4c91-9bc9-f82150dc703f" providerId="AD" clId="Web-{B045D118-F523-80F6-D6C4-280E2F647820}" dt="2023-08-02T17:07:42.947" v="492"/>
          <ac:spMkLst>
            <pc:docMk/>
            <pc:sldMk cId="2334677914" sldId="287"/>
            <ac:spMk id="19" creationId="{7B06A199-95D5-20C8-E796-44622EC5D58D}"/>
          </ac:spMkLst>
        </pc:spChg>
        <pc:picChg chg="del">
          <ac:chgData name="Romina Passalacqua Farfán" userId="S::romina.passalacqua@cultura.gob.cl::e647419e-942a-4c91-9bc9-f82150dc703f" providerId="AD" clId="Web-{B045D118-F523-80F6-D6C4-280E2F647820}" dt="2023-08-02T17:07:40.087" v="489"/>
          <ac:picMkLst>
            <pc:docMk/>
            <pc:sldMk cId="2334677914" sldId="287"/>
            <ac:picMk id="2" creationId="{41A8B71D-C4FD-1426-2B36-A72881487613}"/>
          </ac:picMkLst>
        </pc:picChg>
        <pc:picChg chg="add">
          <ac:chgData name="Romina Passalacqua Farfán" userId="S::romina.passalacqua@cultura.gob.cl::e647419e-942a-4c91-9bc9-f82150dc703f" providerId="AD" clId="Web-{B045D118-F523-80F6-D6C4-280E2F647820}" dt="2023-08-02T17:07:53.588" v="494"/>
          <ac:picMkLst>
            <pc:docMk/>
            <pc:sldMk cId="2334677914" sldId="287"/>
            <ac:picMk id="9" creationId="{0ABAA893-D557-93E7-2D9E-8C4FAFF4BBE0}"/>
          </ac:picMkLst>
        </pc:picChg>
      </pc:sldChg>
      <pc:sldChg chg="addSp delSp modSp add replId">
        <pc:chgData name="Romina Passalacqua Farfán" userId="S::romina.passalacqua@cultura.gob.cl::e647419e-942a-4c91-9bc9-f82150dc703f" providerId="AD" clId="Web-{B045D118-F523-80F6-D6C4-280E2F647820}" dt="2023-08-02T20:01:21.133" v="1547" actId="1076"/>
        <pc:sldMkLst>
          <pc:docMk/>
          <pc:sldMk cId="2132611318" sldId="288"/>
        </pc:sldMkLst>
        <pc:spChg chg="add del mod">
          <ac:chgData name="Romina Passalacqua Farfán" userId="S::romina.passalacqua@cultura.gob.cl::e647419e-942a-4c91-9bc9-f82150dc703f" providerId="AD" clId="Web-{B045D118-F523-80F6-D6C4-280E2F647820}" dt="2023-08-02T17:12:19.972" v="614"/>
          <ac:spMkLst>
            <pc:docMk/>
            <pc:sldMk cId="2132611318" sldId="288"/>
            <ac:spMk id="3" creationId="{6E6812C1-6324-F276-9BD5-234DEB04867A}"/>
          </ac:spMkLst>
        </pc:spChg>
        <pc:spChg chg="del">
          <ac:chgData name="Romina Passalacqua Farfán" userId="S::romina.passalacqua@cultura.gob.cl::e647419e-942a-4c91-9bc9-f82150dc703f" providerId="AD" clId="Web-{B045D118-F523-80F6-D6C4-280E2F647820}" dt="2023-08-02T17:12:06.487" v="610"/>
          <ac:spMkLst>
            <pc:docMk/>
            <pc:sldMk cId="2132611318" sldId="288"/>
            <ac:spMk id="7" creationId="{28359AA8-6925-ABB0-BD42-4B1AA4711047}"/>
          </ac:spMkLst>
        </pc:spChg>
        <pc:spChg chg="add del mod">
          <ac:chgData name="Romina Passalacqua Farfán" userId="S::romina.passalacqua@cultura.gob.cl::e647419e-942a-4c91-9bc9-f82150dc703f" providerId="AD" clId="Web-{B045D118-F523-80F6-D6C4-280E2F647820}" dt="2023-08-02T19:26:08.446" v="1294"/>
          <ac:spMkLst>
            <pc:docMk/>
            <pc:sldMk cId="2132611318" sldId="288"/>
            <ac:spMk id="12" creationId="{C96FA64B-F851-2693-4E43-35091BB99A62}"/>
          </ac:spMkLst>
        </pc:spChg>
        <pc:spChg chg="add mod">
          <ac:chgData name="Romina Passalacqua Farfán" userId="S::romina.passalacqua@cultura.gob.cl::e647419e-942a-4c91-9bc9-f82150dc703f" providerId="AD" clId="Web-{B045D118-F523-80F6-D6C4-280E2F647820}" dt="2023-08-02T20:01:21.133" v="1547" actId="1076"/>
          <ac:spMkLst>
            <pc:docMk/>
            <pc:sldMk cId="2132611318" sldId="288"/>
            <ac:spMk id="13" creationId="{FDB4BA5D-BBD2-D739-9440-37BBB40305CA}"/>
          </ac:spMkLst>
        </pc:spChg>
        <pc:graphicFrameChg chg="add mod modGraphic">
          <ac:chgData name="Romina Passalacqua Farfán" userId="S::romina.passalacqua@cultura.gob.cl::e647419e-942a-4c91-9bc9-f82150dc703f" providerId="AD" clId="Web-{B045D118-F523-80F6-D6C4-280E2F647820}" dt="2023-08-02T20:01:19.164" v="1546" actId="1076"/>
          <ac:graphicFrameMkLst>
            <pc:docMk/>
            <pc:sldMk cId="2132611318" sldId="288"/>
            <ac:graphicFrameMk id="10" creationId="{E0AE26F2-BACE-BEB9-F8F3-0D77A59FAE80}"/>
          </ac:graphicFrameMkLst>
        </pc:graphicFrameChg>
        <pc:picChg chg="del">
          <ac:chgData name="Romina Passalacqua Farfán" userId="S::romina.passalacqua@cultura.gob.cl::e647419e-942a-4c91-9bc9-f82150dc703f" providerId="AD" clId="Web-{B045D118-F523-80F6-D6C4-280E2F647820}" dt="2023-08-02T17:12:08.237" v="611"/>
          <ac:picMkLst>
            <pc:docMk/>
            <pc:sldMk cId="2132611318" sldId="288"/>
            <ac:picMk id="9" creationId="{0ABAA893-D557-93E7-2D9E-8C4FAFF4BBE0}"/>
          </ac:picMkLst>
        </pc:picChg>
        <pc:picChg chg="add mod">
          <ac:chgData name="Romina Passalacqua Farfán" userId="S::romina.passalacqua@cultura.gob.cl::e647419e-942a-4c91-9bc9-f82150dc703f" providerId="AD" clId="Web-{B045D118-F523-80F6-D6C4-280E2F647820}" dt="2023-08-02T17:21:27.163" v="814" actId="1076"/>
          <ac:picMkLst>
            <pc:docMk/>
            <pc:sldMk cId="2132611318" sldId="288"/>
            <ac:picMk id="15" creationId="{BE4AFAB2-E7FD-C5EA-B529-A566D298C41B}"/>
          </ac:picMkLst>
        </pc:picChg>
      </pc:sldChg>
      <pc:sldChg chg="addSp delSp modSp add del replId">
        <pc:chgData name="Romina Passalacqua Farfán" userId="S::romina.passalacqua@cultura.gob.cl::e647419e-942a-4c91-9bc9-f82150dc703f" providerId="AD" clId="Web-{B045D118-F523-80F6-D6C4-280E2F647820}" dt="2023-08-02T20:07:58.833" v="1604"/>
        <pc:sldMkLst>
          <pc:docMk/>
          <pc:sldMk cId="3615611398" sldId="289"/>
        </pc:sldMkLst>
        <pc:spChg chg="add mod">
          <ac:chgData name="Romina Passalacqua Farfán" userId="S::romina.passalacqua@cultura.gob.cl::e647419e-942a-4c91-9bc9-f82150dc703f" providerId="AD" clId="Web-{B045D118-F523-80F6-D6C4-280E2F647820}" dt="2023-08-02T20:05:13.203" v="1577" actId="20577"/>
          <ac:spMkLst>
            <pc:docMk/>
            <pc:sldMk cId="3615611398" sldId="289"/>
            <ac:spMk id="8" creationId="{9171A031-EA5B-CA62-B1B5-96EDC71E8D09}"/>
          </ac:spMkLst>
        </pc:spChg>
        <pc:picChg chg="add">
          <ac:chgData name="Romina Passalacqua Farfán" userId="S::romina.passalacqua@cultura.gob.cl::e647419e-942a-4c91-9bc9-f82150dc703f" providerId="AD" clId="Web-{B045D118-F523-80F6-D6C4-280E2F647820}" dt="2023-08-02T19:10:51.232" v="1124"/>
          <ac:picMkLst>
            <pc:docMk/>
            <pc:sldMk cId="3615611398" sldId="289"/>
            <ac:picMk id="3" creationId="{1B2EFFF4-1CCC-FBEF-2C31-2CB4514125BB}"/>
          </ac:picMkLst>
        </pc:picChg>
        <pc:picChg chg="mod ord">
          <ac:chgData name="Romina Passalacqua Farfán" userId="S::romina.passalacqua@cultura.gob.cl::e647419e-942a-4c91-9bc9-f82150dc703f" providerId="AD" clId="Web-{B045D118-F523-80F6-D6C4-280E2F647820}" dt="2023-08-02T20:07:30.504" v="1599"/>
          <ac:picMkLst>
            <pc:docMk/>
            <pc:sldMk cId="3615611398" sldId="289"/>
            <ac:picMk id="4" creationId="{00000000-0000-0000-0000-000000000000}"/>
          </ac:picMkLst>
        </pc:picChg>
        <pc:picChg chg="del">
          <ac:chgData name="Romina Passalacqua Farfán" userId="S::romina.passalacqua@cultura.gob.cl::e647419e-942a-4c91-9bc9-f82150dc703f" providerId="AD" clId="Web-{B045D118-F523-80F6-D6C4-280E2F647820}" dt="2023-08-02T20:07:33.536" v="1600"/>
          <ac:picMkLst>
            <pc:docMk/>
            <pc:sldMk cId="3615611398" sldId="289"/>
            <ac:picMk id="5" creationId="{00000000-0000-0000-0000-000000000000}"/>
          </ac:picMkLst>
        </pc:picChg>
      </pc:sldChg>
      <pc:sldChg chg="addSp modSp add ord replId">
        <pc:chgData name="Romina Passalacqua Farfán" userId="S::romina.passalacqua@cultura.gob.cl::e647419e-942a-4c91-9bc9-f82150dc703f" providerId="AD" clId="Web-{B045D118-F523-80F6-D6C4-280E2F647820}" dt="2023-08-02T20:09:14.852" v="1624" actId="14100"/>
        <pc:sldMkLst>
          <pc:docMk/>
          <pc:sldMk cId="3619123658" sldId="290"/>
        </pc:sldMkLst>
        <pc:spChg chg="add mod">
          <ac:chgData name="Romina Passalacqua Farfán" userId="S::romina.passalacqua@cultura.gob.cl::e647419e-942a-4c91-9bc9-f82150dc703f" providerId="AD" clId="Web-{B045D118-F523-80F6-D6C4-280E2F647820}" dt="2023-08-02T20:09:14.852" v="1624" actId="14100"/>
          <ac:spMkLst>
            <pc:docMk/>
            <pc:sldMk cId="3619123658" sldId="290"/>
            <ac:spMk id="3" creationId="{B53C4B78-65FA-F39B-D157-F9B27EEABC9A}"/>
          </ac:spMkLst>
        </pc:spChg>
        <pc:picChg chg="add mod">
          <ac:chgData name="Romina Passalacqua Farfán" userId="S::romina.passalacqua@cultura.gob.cl::e647419e-942a-4c91-9bc9-f82150dc703f" providerId="AD" clId="Web-{B045D118-F523-80F6-D6C4-280E2F647820}" dt="2023-08-02T20:09:10.211" v="1622" actId="1076"/>
          <ac:picMkLst>
            <pc:docMk/>
            <pc:sldMk cId="3619123658" sldId="290"/>
            <ac:picMk id="8" creationId="{7AF99118-FC42-4B5D-677B-7ECA7E5532F3}"/>
          </ac:picMkLst>
        </pc:picChg>
      </pc:sldChg>
      <pc:sldChg chg="addSp delSp modSp add replId">
        <pc:chgData name="Romina Passalacqua Farfán" userId="S::romina.passalacqua@cultura.gob.cl::e647419e-942a-4c91-9bc9-f82150dc703f" providerId="AD" clId="Web-{B045D118-F523-80F6-D6C4-280E2F647820}" dt="2023-08-02T20:10:15.728" v="1632" actId="1076"/>
        <pc:sldMkLst>
          <pc:docMk/>
          <pc:sldMk cId="2529900176" sldId="291"/>
        </pc:sldMkLst>
        <pc:spChg chg="add mod">
          <ac:chgData name="Romina Passalacqua Farfán" userId="S::romina.passalacqua@cultura.gob.cl::e647419e-942a-4c91-9bc9-f82150dc703f" providerId="AD" clId="Web-{B045D118-F523-80F6-D6C4-280E2F647820}" dt="2023-08-02T20:10:10.869" v="1630" actId="1076"/>
          <ac:spMkLst>
            <pc:docMk/>
            <pc:sldMk cId="2529900176" sldId="291"/>
            <ac:spMk id="3" creationId="{EEB50563-ED43-7B45-C898-8B15EB12BD07}"/>
          </ac:spMkLst>
        </pc:spChg>
        <pc:spChg chg="add del mod">
          <ac:chgData name="Romina Passalacqua Farfán" userId="S::romina.passalacqua@cultura.gob.cl::e647419e-942a-4c91-9bc9-f82150dc703f" providerId="AD" clId="Web-{B045D118-F523-80F6-D6C4-280E2F647820}" dt="2023-08-02T19:20:25.046" v="1206"/>
          <ac:spMkLst>
            <pc:docMk/>
            <pc:sldMk cId="2529900176" sldId="291"/>
            <ac:spMk id="11" creationId="{5900CFA0-298C-D0B7-E4C4-3D8CD16A04D1}"/>
          </ac:spMkLst>
        </pc:spChg>
        <pc:spChg chg="add del mod">
          <ac:chgData name="Romina Passalacqua Farfán" userId="S::romina.passalacqua@cultura.gob.cl::e647419e-942a-4c91-9bc9-f82150dc703f" providerId="AD" clId="Web-{B045D118-F523-80F6-D6C4-280E2F647820}" dt="2023-08-02T19:29:56.328" v="1335"/>
          <ac:spMkLst>
            <pc:docMk/>
            <pc:sldMk cId="2529900176" sldId="291"/>
            <ac:spMk id="12" creationId="{F8ED0989-DF3C-B202-6FF2-1B745F79AF43}"/>
          </ac:spMkLst>
        </pc:spChg>
        <pc:spChg chg="add del mod">
          <ac:chgData name="Romina Passalacqua Farfán" userId="S::romina.passalacqua@cultura.gob.cl::e647419e-942a-4c91-9bc9-f82150dc703f" providerId="AD" clId="Web-{B045D118-F523-80F6-D6C4-280E2F647820}" dt="2023-08-02T19:21:10.375" v="1246"/>
          <ac:spMkLst>
            <pc:docMk/>
            <pc:sldMk cId="2529900176" sldId="291"/>
            <ac:spMk id="13" creationId="{0217D3D0-DE0B-89EF-00B3-9B7E4C68C62F}"/>
          </ac:spMkLst>
        </pc:spChg>
        <pc:spChg chg="add del mod">
          <ac:chgData name="Romina Passalacqua Farfán" userId="S::romina.passalacqua@cultura.gob.cl::e647419e-942a-4c91-9bc9-f82150dc703f" providerId="AD" clId="Web-{B045D118-F523-80F6-D6C4-280E2F647820}" dt="2023-08-02T19:29:55.531" v="1334"/>
          <ac:spMkLst>
            <pc:docMk/>
            <pc:sldMk cId="2529900176" sldId="291"/>
            <ac:spMk id="14" creationId="{3584D2F6-65F1-72C5-B199-7FCEF466498A}"/>
          </ac:spMkLst>
        </pc:spChg>
        <pc:graphicFrameChg chg="add mod modGraphic">
          <ac:chgData name="Romina Passalacqua Farfán" userId="S::romina.passalacqua@cultura.gob.cl::e647419e-942a-4c91-9bc9-f82150dc703f" providerId="AD" clId="Web-{B045D118-F523-80F6-D6C4-280E2F647820}" dt="2023-08-02T20:10:15.728" v="1632" actId="1076"/>
          <ac:graphicFrameMkLst>
            <pc:docMk/>
            <pc:sldMk cId="2529900176" sldId="291"/>
            <ac:graphicFrameMk id="8" creationId="{095D901F-A6F5-D7A4-E670-31D959974759}"/>
          </ac:graphicFrameMkLst>
        </pc:graphicFrameChg>
        <pc:picChg chg="add del mod">
          <ac:chgData name="Romina Passalacqua Farfán" userId="S::romina.passalacqua@cultura.gob.cl::e647419e-942a-4c91-9bc9-f82150dc703f" providerId="AD" clId="Web-{B045D118-F523-80F6-D6C4-280E2F647820}" dt="2023-08-02T20:10:12.432" v="1631"/>
          <ac:picMkLst>
            <pc:docMk/>
            <pc:sldMk cId="2529900176" sldId="291"/>
            <ac:picMk id="10" creationId="{DD9224D4-46D2-4C0D-B428-BE0EC5FCDBDA}"/>
          </ac:picMkLst>
        </pc:picChg>
      </pc:sldChg>
      <pc:sldChg chg="add replId">
        <pc:chgData name="Romina Passalacqua Farfán" userId="S::romina.passalacqua@cultura.gob.cl::e647419e-942a-4c91-9bc9-f82150dc703f" providerId="AD" clId="Web-{B045D118-F523-80F6-D6C4-280E2F647820}" dt="2023-08-02T19:25:14.695" v="1285"/>
        <pc:sldMkLst>
          <pc:docMk/>
          <pc:sldMk cId="3614898856" sldId="292"/>
        </pc:sldMkLst>
      </pc:sldChg>
      <pc:sldChg chg="modSp add replId">
        <pc:chgData name="Romina Passalacqua Farfán" userId="S::romina.passalacqua@cultura.gob.cl::e647419e-942a-4c91-9bc9-f82150dc703f" providerId="AD" clId="Web-{B045D118-F523-80F6-D6C4-280E2F647820}" dt="2023-08-02T20:01:12.367" v="1545" actId="1076"/>
        <pc:sldMkLst>
          <pc:docMk/>
          <pc:sldMk cId="3544393198" sldId="293"/>
        </pc:sldMkLst>
        <pc:spChg chg="mod">
          <ac:chgData name="Romina Passalacqua Farfán" userId="S::romina.passalacqua@cultura.gob.cl::e647419e-942a-4c91-9bc9-f82150dc703f" providerId="AD" clId="Web-{B045D118-F523-80F6-D6C4-280E2F647820}" dt="2023-08-02T20:01:12.367" v="1545" actId="1076"/>
          <ac:spMkLst>
            <pc:docMk/>
            <pc:sldMk cId="3544393198" sldId="293"/>
            <ac:spMk id="12" creationId="{C96FA64B-F851-2693-4E43-35091BB99A62}"/>
          </ac:spMkLst>
        </pc:spChg>
        <pc:spChg chg="mod">
          <ac:chgData name="Romina Passalacqua Farfán" userId="S::romina.passalacqua@cultura.gob.cl::e647419e-942a-4c91-9bc9-f82150dc703f" providerId="AD" clId="Web-{B045D118-F523-80F6-D6C4-280E2F647820}" dt="2023-08-02T20:01:05.914" v="1543" actId="1076"/>
          <ac:spMkLst>
            <pc:docMk/>
            <pc:sldMk cId="3544393198" sldId="293"/>
            <ac:spMk id="13" creationId="{FDB4BA5D-BBD2-D739-9440-37BBB40305CA}"/>
          </ac:spMkLst>
        </pc:spChg>
        <pc:graphicFrameChg chg="mod">
          <ac:chgData name="Romina Passalacqua Farfán" userId="S::romina.passalacqua@cultura.gob.cl::e647419e-942a-4c91-9bc9-f82150dc703f" providerId="AD" clId="Web-{B045D118-F523-80F6-D6C4-280E2F647820}" dt="2023-08-02T20:01:09.664" v="1544" actId="1076"/>
          <ac:graphicFrameMkLst>
            <pc:docMk/>
            <pc:sldMk cId="3544393198" sldId="293"/>
            <ac:graphicFrameMk id="10" creationId="{E0AE26F2-BACE-BEB9-F8F3-0D77A59FAE80}"/>
          </ac:graphicFrameMkLst>
        </pc:graphicFrameChg>
      </pc:sldChg>
      <pc:sldChg chg="delSp modSp add replId">
        <pc:chgData name="Romina Passalacqua Farfán" userId="S::romina.passalacqua@cultura.gob.cl::e647419e-942a-4c91-9bc9-f82150dc703f" providerId="AD" clId="Web-{B045D118-F523-80F6-D6C4-280E2F647820}" dt="2023-08-02T20:02:50.183" v="1571" actId="1076"/>
        <pc:sldMkLst>
          <pc:docMk/>
          <pc:sldMk cId="1720509752" sldId="294"/>
        </pc:sldMkLst>
        <pc:spChg chg="mod">
          <ac:chgData name="Romina Passalacqua Farfán" userId="S::romina.passalacqua@cultura.gob.cl::e647419e-942a-4c91-9bc9-f82150dc703f" providerId="AD" clId="Web-{B045D118-F523-80F6-D6C4-280E2F647820}" dt="2023-08-02T20:02:28.260" v="1563" actId="20577"/>
          <ac:spMkLst>
            <pc:docMk/>
            <pc:sldMk cId="1720509752" sldId="294"/>
            <ac:spMk id="2" creationId="{167696B3-0818-5044-E674-A76F510C8217}"/>
          </ac:spMkLst>
        </pc:spChg>
        <pc:spChg chg="mod">
          <ac:chgData name="Romina Passalacqua Farfán" userId="S::romina.passalacqua@cultura.gob.cl::e647419e-942a-4c91-9bc9-f82150dc703f" providerId="AD" clId="Web-{B045D118-F523-80F6-D6C4-280E2F647820}" dt="2023-08-02T20:02:42.058" v="1569" actId="20577"/>
          <ac:spMkLst>
            <pc:docMk/>
            <pc:sldMk cId="1720509752" sldId="294"/>
            <ac:spMk id="7" creationId="{FB0D23CA-1893-06FD-15F2-0625E0C2B760}"/>
          </ac:spMkLst>
        </pc:spChg>
        <pc:spChg chg="del">
          <ac:chgData name="Romina Passalacqua Farfán" userId="S::romina.passalacqua@cultura.gob.cl::e647419e-942a-4c91-9bc9-f82150dc703f" providerId="AD" clId="Web-{B045D118-F523-80F6-D6C4-280E2F647820}" dt="2023-08-02T19:27:29.339" v="1305"/>
          <ac:spMkLst>
            <pc:docMk/>
            <pc:sldMk cId="1720509752" sldId="294"/>
            <ac:spMk id="8" creationId="{E48EB1DF-9F2D-20F0-DC1B-E5A135E1288D}"/>
          </ac:spMkLst>
        </pc:spChg>
        <pc:spChg chg="del mod">
          <ac:chgData name="Romina Passalacqua Farfán" userId="S::romina.passalacqua@cultura.gob.cl::e647419e-942a-4c91-9bc9-f82150dc703f" providerId="AD" clId="Web-{B045D118-F523-80F6-D6C4-280E2F647820}" dt="2023-08-02T19:27:46.277" v="1308"/>
          <ac:spMkLst>
            <pc:docMk/>
            <pc:sldMk cId="1720509752" sldId="294"/>
            <ac:spMk id="10" creationId="{0FBEB394-6263-1EE7-9E91-AD1F220A1FED}"/>
          </ac:spMkLst>
        </pc:spChg>
        <pc:spChg chg="mod">
          <ac:chgData name="Romina Passalacqua Farfán" userId="S::romina.passalacqua@cultura.gob.cl::e647419e-942a-4c91-9bc9-f82150dc703f" providerId="AD" clId="Web-{B045D118-F523-80F6-D6C4-280E2F647820}" dt="2023-08-02T20:02:47.403" v="1570" actId="1076"/>
          <ac:spMkLst>
            <pc:docMk/>
            <pc:sldMk cId="1720509752" sldId="294"/>
            <ac:spMk id="13" creationId="{33D0A8DB-689E-24BC-3859-02B2C7E66BA9}"/>
          </ac:spMkLst>
        </pc:spChg>
        <pc:spChg chg="mod">
          <ac:chgData name="Romina Passalacqua Farfán" userId="S::romina.passalacqua@cultura.gob.cl::e647419e-942a-4c91-9bc9-f82150dc703f" providerId="AD" clId="Web-{B045D118-F523-80F6-D6C4-280E2F647820}" dt="2023-08-02T20:02:50.183" v="1571" actId="1076"/>
          <ac:spMkLst>
            <pc:docMk/>
            <pc:sldMk cId="1720509752" sldId="294"/>
            <ac:spMk id="15" creationId="{A9BE6AB2-D58A-1F4F-26E6-1A45FD3AFA9D}"/>
          </ac:spMkLst>
        </pc:spChg>
      </pc:sldChg>
      <pc:sldChg chg="modSp add replId">
        <pc:chgData name="Romina Passalacqua Farfán" userId="S::romina.passalacqua@cultura.gob.cl::e647419e-942a-4c91-9bc9-f82150dc703f" providerId="AD" clId="Web-{B045D118-F523-80F6-D6C4-280E2F647820}" dt="2023-08-02T20:09:48.024" v="1628" actId="14100"/>
        <pc:sldMkLst>
          <pc:docMk/>
          <pc:sldMk cId="515701827" sldId="295"/>
        </pc:sldMkLst>
        <pc:spChg chg="mod">
          <ac:chgData name="Romina Passalacqua Farfán" userId="S::romina.passalacqua@cultura.gob.cl::e647419e-942a-4c91-9bc9-f82150dc703f" providerId="AD" clId="Web-{B045D118-F523-80F6-D6C4-280E2F647820}" dt="2023-08-02T19:28:23.513" v="1319" actId="1076"/>
          <ac:spMkLst>
            <pc:docMk/>
            <pc:sldMk cId="515701827" sldId="295"/>
            <ac:spMk id="9" creationId="{3D4DFFDF-0AB5-6331-DAD3-F5A8A94F7C34}"/>
          </ac:spMkLst>
        </pc:spChg>
        <pc:spChg chg="mod">
          <ac:chgData name="Romina Passalacqua Farfán" userId="S::romina.passalacqua@cultura.gob.cl::e647419e-942a-4c91-9bc9-f82150dc703f" providerId="AD" clId="Web-{B045D118-F523-80F6-D6C4-280E2F647820}" dt="2023-08-02T20:09:48.024" v="1628" actId="14100"/>
          <ac:spMkLst>
            <pc:docMk/>
            <pc:sldMk cId="515701827" sldId="295"/>
            <ac:spMk id="13" creationId="{FD9C88F7-C479-606A-B0DB-D308BC7EA219}"/>
          </ac:spMkLst>
        </pc:spChg>
        <pc:spChg chg="mod">
          <ac:chgData name="Romina Passalacqua Farfán" userId="S::romina.passalacqua@cultura.gob.cl::e647419e-942a-4c91-9bc9-f82150dc703f" providerId="AD" clId="Web-{B045D118-F523-80F6-D6C4-280E2F647820}" dt="2023-08-02T20:09:44.212" v="1627" actId="14100"/>
          <ac:spMkLst>
            <pc:docMk/>
            <pc:sldMk cId="515701827" sldId="295"/>
            <ac:spMk id="14" creationId="{C5DCC662-2421-3998-AB81-F28CC6D76D56}"/>
          </ac:spMkLst>
        </pc:spChg>
        <pc:picChg chg="mod">
          <ac:chgData name="Romina Passalacqua Farfán" userId="S::romina.passalacqua@cultura.gob.cl::e647419e-942a-4c91-9bc9-f82150dc703f" providerId="AD" clId="Web-{B045D118-F523-80F6-D6C4-280E2F647820}" dt="2023-08-02T19:28:45.592" v="1323" actId="1076"/>
          <ac:picMkLst>
            <pc:docMk/>
            <pc:sldMk cId="515701827" sldId="295"/>
            <ac:picMk id="10" creationId="{4AAE5E45-EB86-37CF-13D7-767F5761F999}"/>
          </ac:picMkLst>
        </pc:picChg>
      </pc:sldChg>
      <pc:sldChg chg="modSp add del replId">
        <pc:chgData name="Romina Passalacqua Farfán" userId="S::romina.passalacqua@cultura.gob.cl::e647419e-942a-4c91-9bc9-f82150dc703f" providerId="AD" clId="Web-{B045D118-F523-80F6-D6C4-280E2F647820}" dt="2023-08-02T20:06:24.424" v="1591"/>
        <pc:sldMkLst>
          <pc:docMk/>
          <pc:sldMk cId="2693018339" sldId="296"/>
        </pc:sldMkLst>
        <pc:spChg chg="mod">
          <ac:chgData name="Romina Passalacqua Farfán" userId="S::romina.passalacqua@cultura.gob.cl::e647419e-942a-4c91-9bc9-f82150dc703f" providerId="AD" clId="Web-{B045D118-F523-80F6-D6C4-280E2F647820}" dt="2023-08-02T20:05:44.845" v="1580" actId="20577"/>
          <ac:spMkLst>
            <pc:docMk/>
            <pc:sldMk cId="2693018339" sldId="296"/>
            <ac:spMk id="14" creationId="{3584D2F6-65F1-72C5-B199-7FCEF466498A}"/>
          </ac:spMkLst>
        </pc:spChg>
      </pc:sldChg>
      <pc:sldChg chg="modSp add replId">
        <pc:chgData name="Romina Passalacqua Farfán" userId="S::romina.passalacqua@cultura.gob.cl::e647419e-942a-4c91-9bc9-f82150dc703f" providerId="AD" clId="Web-{B045D118-F523-80F6-D6C4-280E2F647820}" dt="2023-08-02T19:58:07.861" v="1523" actId="20577"/>
        <pc:sldMkLst>
          <pc:docMk/>
          <pc:sldMk cId="3025411810" sldId="297"/>
        </pc:sldMkLst>
        <pc:spChg chg="mod">
          <ac:chgData name="Romina Passalacqua Farfán" userId="S::romina.passalacqua@cultura.gob.cl::e647419e-942a-4c91-9bc9-f82150dc703f" providerId="AD" clId="Web-{B045D118-F523-80F6-D6C4-280E2F647820}" dt="2023-08-02T19:58:07.861" v="1523" actId="20577"/>
          <ac:spMkLst>
            <pc:docMk/>
            <pc:sldMk cId="3025411810" sldId="297"/>
            <ac:spMk id="7" creationId="{653B8E62-4806-9008-A31E-4BA056654A02}"/>
          </ac:spMkLst>
        </pc:spChg>
      </pc:sldChg>
      <pc:sldChg chg="modSp add replId">
        <pc:chgData name="Romina Passalacqua Farfán" userId="S::romina.passalacqua@cultura.gob.cl::e647419e-942a-4c91-9bc9-f82150dc703f" providerId="AD" clId="Web-{B045D118-F523-80F6-D6C4-280E2F647820}" dt="2023-08-02T19:59:04.473" v="1529" actId="20577"/>
        <pc:sldMkLst>
          <pc:docMk/>
          <pc:sldMk cId="1302050948" sldId="298"/>
        </pc:sldMkLst>
        <pc:spChg chg="mod">
          <ac:chgData name="Romina Passalacqua Farfán" userId="S::romina.passalacqua@cultura.gob.cl::e647419e-942a-4c91-9bc9-f82150dc703f" providerId="AD" clId="Web-{B045D118-F523-80F6-D6C4-280E2F647820}" dt="2023-08-02T19:59:04.473" v="1529" actId="20577"/>
          <ac:spMkLst>
            <pc:docMk/>
            <pc:sldMk cId="1302050948" sldId="298"/>
            <ac:spMk id="2" creationId="{5DF4E3CA-79A8-D08F-AD51-00FE896A3396}"/>
          </ac:spMkLst>
        </pc:spChg>
      </pc:sldChg>
      <pc:sldChg chg="delSp modSp add replId">
        <pc:chgData name="Romina Passalacqua Farfán" userId="S::romina.passalacqua@cultura.gob.cl::e647419e-942a-4c91-9bc9-f82150dc703f" providerId="AD" clId="Web-{B045D118-F523-80F6-D6C4-280E2F647820}" dt="2023-08-02T20:02:13.619" v="1557"/>
        <pc:sldMkLst>
          <pc:docMk/>
          <pc:sldMk cId="2629745444" sldId="299"/>
        </pc:sldMkLst>
        <pc:spChg chg="mod">
          <ac:chgData name="Romina Passalacqua Farfán" userId="S::romina.passalacqua@cultura.gob.cl::e647419e-942a-4c91-9bc9-f82150dc703f" providerId="AD" clId="Web-{B045D118-F523-80F6-D6C4-280E2F647820}" dt="2023-08-02T20:01:41.993" v="1553"/>
          <ac:spMkLst>
            <pc:docMk/>
            <pc:sldMk cId="2629745444" sldId="299"/>
            <ac:spMk id="2" creationId="{167696B3-0818-5044-E674-A76F510C8217}"/>
          </ac:spMkLst>
        </pc:spChg>
        <pc:spChg chg="del mod">
          <ac:chgData name="Romina Passalacqua Farfán" userId="S::romina.passalacqua@cultura.gob.cl::e647419e-942a-4c91-9bc9-f82150dc703f" providerId="AD" clId="Web-{B045D118-F523-80F6-D6C4-280E2F647820}" dt="2023-08-02T20:02:13.619" v="1557"/>
          <ac:spMkLst>
            <pc:docMk/>
            <pc:sldMk cId="2629745444" sldId="299"/>
            <ac:spMk id="13" creationId="{33D0A8DB-689E-24BC-3859-02B2C7E66BA9}"/>
          </ac:spMkLst>
        </pc:spChg>
        <pc:spChg chg="del mod">
          <ac:chgData name="Romina Passalacqua Farfán" userId="S::romina.passalacqua@cultura.gob.cl::e647419e-942a-4c91-9bc9-f82150dc703f" providerId="AD" clId="Web-{B045D118-F523-80F6-D6C4-280E2F647820}" dt="2023-08-02T20:02:12.775" v="1556"/>
          <ac:spMkLst>
            <pc:docMk/>
            <pc:sldMk cId="2629745444" sldId="299"/>
            <ac:spMk id="15" creationId="{A9BE6AB2-D58A-1F4F-26E6-1A45FD3AFA9D}"/>
          </ac:spMkLst>
        </pc:spChg>
      </pc:sldChg>
      <pc:sldChg chg="addSp delSp modSp add replId">
        <pc:chgData name="Romina Passalacqua Farfán" userId="S::romina.passalacqua@cultura.gob.cl::e647419e-942a-4c91-9bc9-f82150dc703f" providerId="AD" clId="Web-{B045D118-F523-80F6-D6C4-280E2F647820}" dt="2023-08-02T20:10:40.151" v="1635" actId="20577"/>
        <pc:sldMkLst>
          <pc:docMk/>
          <pc:sldMk cId="1031127028" sldId="300"/>
        </pc:sldMkLst>
        <pc:spChg chg="mod">
          <ac:chgData name="Romina Passalacqua Farfán" userId="S::romina.passalacqua@cultura.gob.cl::e647419e-942a-4c91-9bc9-f82150dc703f" providerId="AD" clId="Web-{B045D118-F523-80F6-D6C4-280E2F647820}" dt="2023-08-02T20:06:45.909" v="1595" actId="1076"/>
          <ac:spMkLst>
            <pc:docMk/>
            <pc:sldMk cId="1031127028" sldId="300"/>
            <ac:spMk id="3" creationId="{EEB50563-ED43-7B45-C898-8B15EB12BD07}"/>
          </ac:spMkLst>
        </pc:spChg>
        <pc:spChg chg="add mod">
          <ac:chgData name="Romina Passalacqua Farfán" userId="S::romina.passalacqua@cultura.gob.cl::e647419e-942a-4c91-9bc9-f82150dc703f" providerId="AD" clId="Web-{B045D118-F523-80F6-D6C4-280E2F647820}" dt="2023-08-02T20:10:40.151" v="1635" actId="20577"/>
          <ac:spMkLst>
            <pc:docMk/>
            <pc:sldMk cId="1031127028" sldId="300"/>
            <ac:spMk id="7" creationId="{633BAF7A-F33E-8849-343C-1ED587D05CEB}"/>
          </ac:spMkLst>
        </pc:spChg>
        <pc:graphicFrameChg chg="mod">
          <ac:chgData name="Romina Passalacqua Farfán" userId="S::romina.passalacqua@cultura.gob.cl::e647419e-942a-4c91-9bc9-f82150dc703f" providerId="AD" clId="Web-{B045D118-F523-80F6-D6C4-280E2F647820}" dt="2023-08-02T20:06:34.831" v="1593" actId="1076"/>
          <ac:graphicFrameMkLst>
            <pc:docMk/>
            <pc:sldMk cId="1031127028" sldId="300"/>
            <ac:graphicFrameMk id="8" creationId="{095D901F-A6F5-D7A4-E670-31D959974759}"/>
          </ac:graphicFrameMkLst>
        </pc:graphicFrameChg>
        <pc:picChg chg="del mod">
          <ac:chgData name="Romina Passalacqua Farfán" userId="S::romina.passalacqua@cultura.gob.cl::e647419e-942a-4c91-9bc9-f82150dc703f" providerId="AD" clId="Web-{B045D118-F523-80F6-D6C4-280E2F647820}" dt="2023-08-02T20:10:00.697" v="1629"/>
          <ac:picMkLst>
            <pc:docMk/>
            <pc:sldMk cId="1031127028" sldId="300"/>
            <ac:picMk id="10" creationId="{DD9224D4-46D2-4C0D-B428-BE0EC5FCDBDA}"/>
          </ac:picMkLst>
        </pc:picChg>
      </pc:sldChg>
      <pc:sldChg chg="addSp delSp modSp add replId">
        <pc:chgData name="Romina Passalacqua Farfán" userId="S::romina.passalacqua@cultura.gob.cl::e647419e-942a-4c91-9bc9-f82150dc703f" providerId="AD" clId="Web-{B045D118-F523-80F6-D6C4-280E2F647820}" dt="2023-08-02T20:20:54.671" v="1832" actId="688"/>
        <pc:sldMkLst>
          <pc:docMk/>
          <pc:sldMk cId="1676827864" sldId="301"/>
        </pc:sldMkLst>
        <pc:spChg chg="mod">
          <ac:chgData name="Romina Passalacqua Farfán" userId="S::romina.passalacqua@cultura.gob.cl::e647419e-942a-4c91-9bc9-f82150dc703f" providerId="AD" clId="Web-{B045D118-F523-80F6-D6C4-280E2F647820}" dt="2023-08-02T20:19:01.917" v="1771"/>
          <ac:spMkLst>
            <pc:docMk/>
            <pc:sldMk cId="1676827864" sldId="301"/>
            <ac:spMk id="12" creationId="{00000000-0000-0000-0000-000000000000}"/>
          </ac:spMkLst>
        </pc:spChg>
        <pc:graphicFrameChg chg="add mod ord modGraphic">
          <ac:chgData name="Romina Passalacqua Farfán" userId="S::romina.passalacqua@cultura.gob.cl::e647419e-942a-4c91-9bc9-f82150dc703f" providerId="AD" clId="Web-{B045D118-F523-80F6-D6C4-280E2F647820}" dt="2023-08-02T20:20:38.436" v="1830" actId="20577"/>
          <ac:graphicFrameMkLst>
            <pc:docMk/>
            <pc:sldMk cId="1676827864" sldId="301"/>
            <ac:graphicFrameMk id="7" creationId="{FF8D7103-1E7D-69D4-86C7-82CE2F909CFC}"/>
          </ac:graphicFrameMkLst>
        </pc:graphicFrameChg>
        <pc:picChg chg="del">
          <ac:chgData name="Romina Passalacqua Farfán" userId="S::romina.passalacqua@cultura.gob.cl::e647419e-942a-4c91-9bc9-f82150dc703f" providerId="AD" clId="Web-{B045D118-F523-80F6-D6C4-280E2F647820}" dt="2023-08-02T20:18:40.651" v="1767"/>
          <ac:picMkLst>
            <pc:docMk/>
            <pc:sldMk cId="1676827864" sldId="301"/>
            <ac:picMk id="3" creationId="{DBFD2D90-6553-0642-C855-9490DC3D1A13}"/>
          </ac:picMkLst>
        </pc:picChg>
        <pc:picChg chg="mod">
          <ac:chgData name="Romina Passalacqua Farfán" userId="S::romina.passalacqua@cultura.gob.cl::e647419e-942a-4c91-9bc9-f82150dc703f" providerId="AD" clId="Web-{B045D118-F523-80F6-D6C4-280E2F647820}" dt="2023-08-02T20:19:21.652" v="1778" actId="1076"/>
          <ac:picMkLst>
            <pc:docMk/>
            <pc:sldMk cId="1676827864" sldId="301"/>
            <ac:picMk id="4" creationId="{00000000-0000-0000-0000-000000000000}"/>
          </ac:picMkLst>
        </pc:picChg>
        <pc:picChg chg="add mod">
          <ac:chgData name="Romina Passalacqua Farfán" userId="S::romina.passalacqua@cultura.gob.cl::e647419e-942a-4c91-9bc9-f82150dc703f" providerId="AD" clId="Web-{B045D118-F523-80F6-D6C4-280E2F647820}" dt="2023-08-02T20:20:54.671" v="1832" actId="688"/>
          <ac:picMkLst>
            <pc:docMk/>
            <pc:sldMk cId="1676827864" sldId="301"/>
            <ac:picMk id="5" creationId="{C4EAA224-DE6B-58B9-D7C3-80FFCB54C04C}"/>
          </ac:picMkLst>
        </pc:picChg>
        <pc:picChg chg="del">
          <ac:chgData name="Romina Passalacqua Farfán" userId="S::romina.passalacqua@cultura.gob.cl::e647419e-942a-4c91-9bc9-f82150dc703f" providerId="AD" clId="Web-{B045D118-F523-80F6-D6C4-280E2F647820}" dt="2023-08-02T20:19:04.339" v="1772"/>
          <ac:picMkLst>
            <pc:docMk/>
            <pc:sldMk cId="1676827864" sldId="301"/>
            <ac:picMk id="10" creationId="{00000000-0000-0000-0000-000000000000}"/>
          </ac:picMkLst>
        </pc:picChg>
      </pc:sldChg>
    </pc:docChg>
  </pc:docChgLst>
  <pc:docChgLst>
    <pc:chgData name="Romina Passalacqua Farfán" userId="S::romina.passalacqua@cultura.gob.cl::e647419e-942a-4c91-9bc9-f82150dc703f" providerId="AD" clId="Web-{AF028BCB-9014-0722-AA11-4592BA20C11E}"/>
    <pc:docChg chg="modSld">
      <pc:chgData name="Romina Passalacqua Farfán" userId="S::romina.passalacqua@cultura.gob.cl::e647419e-942a-4c91-9bc9-f82150dc703f" providerId="AD" clId="Web-{AF028BCB-9014-0722-AA11-4592BA20C11E}" dt="2023-09-26T16:37:40.991" v="316" actId="20577"/>
      <pc:docMkLst>
        <pc:docMk/>
      </pc:docMkLst>
      <pc:sldChg chg="addSp delSp modSp">
        <pc:chgData name="Romina Passalacqua Farfán" userId="S::romina.passalacqua@cultura.gob.cl::e647419e-942a-4c91-9bc9-f82150dc703f" providerId="AD" clId="Web-{AF028BCB-9014-0722-AA11-4592BA20C11E}" dt="2023-09-26T16:29:24.883" v="108" actId="1076"/>
        <pc:sldMkLst>
          <pc:docMk/>
          <pc:sldMk cId="1199343657" sldId="267"/>
        </pc:sldMkLst>
        <pc:spChg chg="mod">
          <ac:chgData name="Romina Passalacqua Farfán" userId="S::romina.passalacqua@cultura.gob.cl::e647419e-942a-4c91-9bc9-f82150dc703f" providerId="AD" clId="Web-{AF028BCB-9014-0722-AA11-4592BA20C11E}" dt="2023-09-26T16:29:24.883" v="108" actId="1076"/>
          <ac:spMkLst>
            <pc:docMk/>
            <pc:sldMk cId="1199343657" sldId="267"/>
            <ac:spMk id="8" creationId="{4D00B68E-1842-88BA-1921-79FD42F041B7}"/>
          </ac:spMkLst>
        </pc:spChg>
        <pc:graphicFrameChg chg="del mod modGraphic">
          <ac:chgData name="Romina Passalacqua Farfán" userId="S::romina.passalacqua@cultura.gob.cl::e647419e-942a-4c91-9bc9-f82150dc703f" providerId="AD" clId="Web-{AF028BCB-9014-0722-AA11-4592BA20C11E}" dt="2023-09-26T16:29:10.586" v="102"/>
          <ac:graphicFrameMkLst>
            <pc:docMk/>
            <pc:sldMk cId="1199343657" sldId="267"/>
            <ac:graphicFrameMk id="7" creationId="{C0B49D96-B409-1225-8CF5-F8037C26A497}"/>
          </ac:graphicFrameMkLst>
        </pc:graphicFrameChg>
        <pc:picChg chg="add mod">
          <ac:chgData name="Romina Passalacqua Farfán" userId="S::romina.passalacqua@cultura.gob.cl::e647419e-942a-4c91-9bc9-f82150dc703f" providerId="AD" clId="Web-{AF028BCB-9014-0722-AA11-4592BA20C11E}" dt="2023-09-26T16:29:21.711" v="107" actId="1076"/>
          <ac:picMkLst>
            <pc:docMk/>
            <pc:sldMk cId="1199343657" sldId="267"/>
            <ac:picMk id="2" creationId="{98D12198-2431-D714-0EB3-C247564E5FBD}"/>
          </ac:picMkLst>
        </pc:picChg>
      </pc:sldChg>
      <pc:sldChg chg="modSp">
        <pc:chgData name="Romina Passalacqua Farfán" userId="S::romina.passalacqua@cultura.gob.cl::e647419e-942a-4c91-9bc9-f82150dc703f" providerId="AD" clId="Web-{AF028BCB-9014-0722-AA11-4592BA20C11E}" dt="2023-09-26T16:30:50.979" v="185" actId="20577"/>
        <pc:sldMkLst>
          <pc:docMk/>
          <pc:sldMk cId="1255411951" sldId="268"/>
        </pc:sldMkLst>
        <pc:spChg chg="mod">
          <ac:chgData name="Romina Passalacqua Farfán" userId="S::romina.passalacqua@cultura.gob.cl::e647419e-942a-4c91-9bc9-f82150dc703f" providerId="AD" clId="Web-{AF028BCB-9014-0722-AA11-4592BA20C11E}" dt="2023-09-26T16:30:50.979" v="185" actId="20577"/>
          <ac:spMkLst>
            <pc:docMk/>
            <pc:sldMk cId="1255411951" sldId="268"/>
            <ac:spMk id="2" creationId="{162C5354-009C-AED0-6553-CC99AABEAADB}"/>
          </ac:spMkLst>
        </pc:spChg>
      </pc:sldChg>
      <pc:sldChg chg="modSp">
        <pc:chgData name="Romina Passalacqua Farfán" userId="S::romina.passalacqua@cultura.gob.cl::e647419e-942a-4c91-9bc9-f82150dc703f" providerId="AD" clId="Web-{AF028BCB-9014-0722-AA11-4592BA20C11E}" dt="2023-09-26T16:26:34.160" v="56"/>
        <pc:sldMkLst>
          <pc:docMk/>
          <pc:sldMk cId="1406630952" sldId="279"/>
        </pc:sldMkLst>
        <pc:spChg chg="mod">
          <ac:chgData name="Romina Passalacqua Farfán" userId="S::romina.passalacqua@cultura.gob.cl::e647419e-942a-4c91-9bc9-f82150dc703f" providerId="AD" clId="Web-{AF028BCB-9014-0722-AA11-4592BA20C11E}" dt="2023-09-26T16:26:09.690" v="50" actId="20577"/>
          <ac:spMkLst>
            <pc:docMk/>
            <pc:sldMk cId="1406630952" sldId="279"/>
            <ac:spMk id="2" creationId="{5BE96B00-9CA9-5623-A3DC-2CF553BE368E}"/>
          </ac:spMkLst>
        </pc:spChg>
        <pc:spChg chg="mod">
          <ac:chgData name="Romina Passalacqua Farfán" userId="S::romina.passalacqua@cultura.gob.cl::e647419e-942a-4c91-9bc9-f82150dc703f" providerId="AD" clId="Web-{AF028BCB-9014-0722-AA11-4592BA20C11E}" dt="2023-09-26T16:25:38.939" v="40" actId="20577"/>
          <ac:spMkLst>
            <pc:docMk/>
            <pc:sldMk cId="1406630952" sldId="279"/>
            <ac:spMk id="3" creationId="{2F17F026-5F67-4A0E-FDF3-AC737FDEC3E1}"/>
          </ac:spMkLst>
        </pc:spChg>
        <pc:spChg chg="mod">
          <ac:chgData name="Romina Passalacqua Farfán" userId="S::romina.passalacqua@cultura.gob.cl::e647419e-942a-4c91-9bc9-f82150dc703f" providerId="AD" clId="Web-{AF028BCB-9014-0722-AA11-4592BA20C11E}" dt="2023-09-26T16:25:59.581" v="47" actId="20577"/>
          <ac:spMkLst>
            <pc:docMk/>
            <pc:sldMk cId="1406630952" sldId="279"/>
            <ac:spMk id="7" creationId="{269C6E27-2277-2B5E-5051-D00331ACB939}"/>
          </ac:spMkLst>
        </pc:spChg>
        <pc:spChg chg="mod">
          <ac:chgData name="Romina Passalacqua Farfán" userId="S::romina.passalacqua@cultura.gob.cl::e647419e-942a-4c91-9bc9-f82150dc703f" providerId="AD" clId="Web-{AF028BCB-9014-0722-AA11-4592BA20C11E}" dt="2023-09-26T16:26:06.034" v="49" actId="20577"/>
          <ac:spMkLst>
            <pc:docMk/>
            <pc:sldMk cId="1406630952" sldId="279"/>
            <ac:spMk id="8" creationId="{058EE17E-DD62-B7B7-1EAD-8C1B5E56D970}"/>
          </ac:spMkLst>
        </pc:spChg>
        <pc:spChg chg="mod">
          <ac:chgData name="Romina Passalacqua Farfán" userId="S::romina.passalacqua@cultura.gob.cl::e647419e-942a-4c91-9bc9-f82150dc703f" providerId="AD" clId="Web-{AF028BCB-9014-0722-AA11-4592BA20C11E}" dt="2023-09-26T16:26:34.160" v="56"/>
          <ac:spMkLst>
            <pc:docMk/>
            <pc:sldMk cId="1406630952" sldId="279"/>
            <ac:spMk id="11" creationId="{008086A3-F4AC-93D0-F563-A6584302381A}"/>
          </ac:spMkLst>
        </pc:spChg>
        <pc:spChg chg="mod">
          <ac:chgData name="Romina Passalacqua Farfán" userId="S::romina.passalacqua@cultura.gob.cl::e647419e-942a-4c91-9bc9-f82150dc703f" providerId="AD" clId="Web-{AF028BCB-9014-0722-AA11-4592BA20C11E}" dt="2023-09-26T16:26:30.675" v="55"/>
          <ac:spMkLst>
            <pc:docMk/>
            <pc:sldMk cId="1406630952" sldId="279"/>
            <ac:spMk id="13" creationId="{FFDBA81B-4756-DD01-77A5-D53084A8E8DB}"/>
          </ac:spMkLst>
        </pc:spChg>
        <pc:spChg chg="mod">
          <ac:chgData name="Romina Passalacqua Farfán" userId="S::romina.passalacqua@cultura.gob.cl::e647419e-942a-4c91-9bc9-f82150dc703f" providerId="AD" clId="Web-{AF028BCB-9014-0722-AA11-4592BA20C11E}" dt="2023-09-26T16:26:22.597" v="53" actId="1076"/>
          <ac:spMkLst>
            <pc:docMk/>
            <pc:sldMk cId="1406630952" sldId="279"/>
            <ac:spMk id="15" creationId="{5FB91398-AA28-67D9-15C1-6D43DDE61CC5}"/>
          </ac:spMkLst>
        </pc:spChg>
        <pc:spChg chg="mod">
          <ac:chgData name="Romina Passalacqua Farfán" userId="S::romina.passalacqua@cultura.gob.cl::e647419e-942a-4c91-9bc9-f82150dc703f" providerId="AD" clId="Web-{AF028BCB-9014-0722-AA11-4592BA20C11E}" dt="2023-09-26T16:26:27.206" v="54" actId="1076"/>
          <ac:spMkLst>
            <pc:docMk/>
            <pc:sldMk cId="1406630952" sldId="279"/>
            <ac:spMk id="17" creationId="{6B9F0898-51DA-6B20-8C29-EBB0BEE8C83A}"/>
          </ac:spMkLst>
        </pc:spChg>
      </pc:sldChg>
      <pc:sldChg chg="modSp">
        <pc:chgData name="Romina Passalacqua Farfán" userId="S::romina.passalacqua@cultura.gob.cl::e647419e-942a-4c91-9bc9-f82150dc703f" providerId="AD" clId="Web-{AF028BCB-9014-0722-AA11-4592BA20C11E}" dt="2023-09-26T15:53:30.446" v="3" actId="20577"/>
        <pc:sldMkLst>
          <pc:docMk/>
          <pc:sldMk cId="2993495592" sldId="280"/>
        </pc:sldMkLst>
        <pc:spChg chg="mod">
          <ac:chgData name="Romina Passalacqua Farfán" userId="S::romina.passalacqua@cultura.gob.cl::e647419e-942a-4c91-9bc9-f82150dc703f" providerId="AD" clId="Web-{AF028BCB-9014-0722-AA11-4592BA20C11E}" dt="2023-09-26T15:53:30.446" v="3" actId="20577"/>
          <ac:spMkLst>
            <pc:docMk/>
            <pc:sldMk cId="2993495592" sldId="280"/>
            <ac:spMk id="3" creationId="{2F17F026-5F67-4A0E-FDF3-AC737FDEC3E1}"/>
          </ac:spMkLst>
        </pc:spChg>
      </pc:sldChg>
      <pc:sldChg chg="modSp">
        <pc:chgData name="Romina Passalacqua Farfán" userId="S::romina.passalacqua@cultura.gob.cl::e647419e-942a-4c91-9bc9-f82150dc703f" providerId="AD" clId="Web-{AF028BCB-9014-0722-AA11-4592BA20C11E}" dt="2023-09-26T16:30:15.135" v="145" actId="688"/>
        <pc:sldMkLst>
          <pc:docMk/>
          <pc:sldMk cId="2921168632" sldId="281"/>
        </pc:sldMkLst>
        <pc:graphicFrameChg chg="mod modGraphic">
          <ac:chgData name="Romina Passalacqua Farfán" userId="S::romina.passalacqua@cultura.gob.cl::e647419e-942a-4c91-9bc9-f82150dc703f" providerId="AD" clId="Web-{AF028BCB-9014-0722-AA11-4592BA20C11E}" dt="2023-09-26T16:30:07.494" v="142" actId="1076"/>
          <ac:graphicFrameMkLst>
            <pc:docMk/>
            <pc:sldMk cId="2921168632" sldId="281"/>
            <ac:graphicFrameMk id="2" creationId="{00000000-0000-0000-0000-000000000000}"/>
          </ac:graphicFrameMkLst>
        </pc:graphicFrameChg>
        <pc:picChg chg="mod">
          <ac:chgData name="Romina Passalacqua Farfán" userId="S::romina.passalacqua@cultura.gob.cl::e647419e-942a-4c91-9bc9-f82150dc703f" providerId="AD" clId="Web-{AF028BCB-9014-0722-AA11-4592BA20C11E}" dt="2023-09-26T16:30:15.135" v="145" actId="688"/>
          <ac:picMkLst>
            <pc:docMk/>
            <pc:sldMk cId="2921168632" sldId="281"/>
            <ac:picMk id="4" creationId="{F02EA62E-BA3E-4AFD-52F8-017155CDFF79}"/>
          </ac:picMkLst>
        </pc:picChg>
      </pc:sldChg>
      <pc:sldChg chg="modSp">
        <pc:chgData name="Romina Passalacqua Farfán" userId="S::romina.passalacqua@cultura.gob.cl::e647419e-942a-4c91-9bc9-f82150dc703f" providerId="AD" clId="Web-{AF028BCB-9014-0722-AA11-4592BA20C11E}" dt="2023-09-26T16:31:21.340" v="197"/>
        <pc:sldMkLst>
          <pc:docMk/>
          <pc:sldMk cId="3561604169" sldId="284"/>
        </pc:sldMkLst>
        <pc:graphicFrameChg chg="mod modGraphic">
          <ac:chgData name="Romina Passalacqua Farfán" userId="S::romina.passalacqua@cultura.gob.cl::e647419e-942a-4c91-9bc9-f82150dc703f" providerId="AD" clId="Web-{AF028BCB-9014-0722-AA11-4592BA20C11E}" dt="2023-09-26T16:31:21.340" v="197"/>
          <ac:graphicFrameMkLst>
            <pc:docMk/>
            <pc:sldMk cId="3561604169" sldId="284"/>
            <ac:graphicFrameMk id="2" creationId="{00000000-0000-0000-0000-000000000000}"/>
          </ac:graphicFrameMkLst>
        </pc:graphicFrameChg>
      </pc:sldChg>
      <pc:sldChg chg="modSp">
        <pc:chgData name="Romina Passalacqua Farfán" userId="S::romina.passalacqua@cultura.gob.cl::e647419e-942a-4c91-9bc9-f82150dc703f" providerId="AD" clId="Web-{AF028BCB-9014-0722-AA11-4592BA20C11E}" dt="2023-09-26T16:31:26.184" v="200"/>
        <pc:sldMkLst>
          <pc:docMk/>
          <pc:sldMk cId="3025411810" sldId="297"/>
        </pc:sldMkLst>
        <pc:graphicFrameChg chg="mod modGraphic">
          <ac:chgData name="Romina Passalacqua Farfán" userId="S::romina.passalacqua@cultura.gob.cl::e647419e-942a-4c91-9bc9-f82150dc703f" providerId="AD" clId="Web-{AF028BCB-9014-0722-AA11-4592BA20C11E}" dt="2023-09-26T16:31:26.184" v="200"/>
          <ac:graphicFrameMkLst>
            <pc:docMk/>
            <pc:sldMk cId="3025411810" sldId="297"/>
            <ac:graphicFrameMk id="2" creationId="{00000000-0000-0000-0000-000000000000}"/>
          </ac:graphicFrameMkLst>
        </pc:graphicFrameChg>
      </pc:sldChg>
      <pc:sldChg chg="modSp">
        <pc:chgData name="Romina Passalacqua Farfán" userId="S::romina.passalacqua@cultura.gob.cl::e647419e-942a-4c91-9bc9-f82150dc703f" providerId="AD" clId="Web-{AF028BCB-9014-0722-AA11-4592BA20C11E}" dt="2023-09-26T16:07:18.074" v="37" actId="14100"/>
        <pc:sldMkLst>
          <pc:docMk/>
          <pc:sldMk cId="1293864934" sldId="302"/>
        </pc:sldMkLst>
        <pc:spChg chg="mod">
          <ac:chgData name="Romina Passalacqua Farfán" userId="S::romina.passalacqua@cultura.gob.cl::e647419e-942a-4c91-9bc9-f82150dc703f" providerId="AD" clId="Web-{AF028BCB-9014-0722-AA11-4592BA20C11E}" dt="2023-09-26T16:07:11.933" v="36" actId="14100"/>
          <ac:spMkLst>
            <pc:docMk/>
            <pc:sldMk cId="1293864934" sldId="302"/>
            <ac:spMk id="2" creationId="{5BE96B00-9CA9-5623-A3DC-2CF553BE368E}"/>
          </ac:spMkLst>
        </pc:spChg>
        <pc:spChg chg="mod">
          <ac:chgData name="Romina Passalacqua Farfán" userId="S::romina.passalacqua@cultura.gob.cl::e647419e-942a-4c91-9bc9-f82150dc703f" providerId="AD" clId="Web-{AF028BCB-9014-0722-AA11-4592BA20C11E}" dt="2023-09-26T15:53:44.415" v="6" actId="20577"/>
          <ac:spMkLst>
            <pc:docMk/>
            <pc:sldMk cId="1293864934" sldId="302"/>
            <ac:spMk id="3" creationId="{2F17F026-5F67-4A0E-FDF3-AC737FDEC3E1}"/>
          </ac:spMkLst>
        </pc:spChg>
        <pc:spChg chg="mod">
          <ac:chgData name="Romina Passalacqua Farfán" userId="S::romina.passalacqua@cultura.gob.cl::e647419e-942a-4c91-9bc9-f82150dc703f" providerId="AD" clId="Web-{AF028BCB-9014-0722-AA11-4592BA20C11E}" dt="2023-09-26T16:07:18.074" v="37" actId="14100"/>
          <ac:spMkLst>
            <pc:docMk/>
            <pc:sldMk cId="1293864934" sldId="302"/>
            <ac:spMk id="7" creationId="{269C6E27-2277-2B5E-5051-D00331ACB939}"/>
          </ac:spMkLst>
        </pc:spChg>
        <pc:spChg chg="mod">
          <ac:chgData name="Romina Passalacqua Farfán" userId="S::romina.passalacqua@cultura.gob.cl::e647419e-942a-4c91-9bc9-f82150dc703f" providerId="AD" clId="Web-{AF028BCB-9014-0722-AA11-4592BA20C11E}" dt="2023-09-26T15:55:14.277" v="32" actId="20577"/>
          <ac:spMkLst>
            <pc:docMk/>
            <pc:sldMk cId="1293864934" sldId="302"/>
            <ac:spMk id="8" creationId="{058EE17E-DD62-B7B7-1EAD-8C1B5E56D970}"/>
          </ac:spMkLst>
        </pc:spChg>
      </pc:sldChg>
      <pc:sldChg chg="modSp">
        <pc:chgData name="Romina Passalacqua Farfán" userId="S::romina.passalacqua@cultura.gob.cl::e647419e-942a-4c91-9bc9-f82150dc703f" providerId="AD" clId="Web-{AF028BCB-9014-0722-AA11-4592BA20C11E}" dt="2023-09-26T16:36:46.036" v="304" actId="20577"/>
        <pc:sldMkLst>
          <pc:docMk/>
          <pc:sldMk cId="1433966531" sldId="303"/>
        </pc:sldMkLst>
        <pc:spChg chg="mod">
          <ac:chgData name="Romina Passalacqua Farfán" userId="S::romina.passalacqua@cultura.gob.cl::e647419e-942a-4c91-9bc9-f82150dc703f" providerId="AD" clId="Web-{AF028BCB-9014-0722-AA11-4592BA20C11E}" dt="2023-09-26T16:36:46.036" v="304" actId="20577"/>
          <ac:spMkLst>
            <pc:docMk/>
            <pc:sldMk cId="1433966531" sldId="303"/>
            <ac:spMk id="10" creationId="{879A4191-5055-DA9A-D472-9BC021B68C5F}"/>
          </ac:spMkLst>
        </pc:spChg>
        <pc:graphicFrameChg chg="mod modGraphic">
          <ac:chgData name="Romina Passalacqua Farfán" userId="S::romina.passalacqua@cultura.gob.cl::e647419e-942a-4c91-9bc9-f82150dc703f" providerId="AD" clId="Web-{AF028BCB-9014-0722-AA11-4592BA20C11E}" dt="2023-09-26T16:36:33.380" v="301"/>
          <ac:graphicFrameMkLst>
            <pc:docMk/>
            <pc:sldMk cId="1433966531" sldId="303"/>
            <ac:graphicFrameMk id="2" creationId="{00000000-0000-0000-0000-000000000000}"/>
          </ac:graphicFrameMkLst>
        </pc:graphicFrameChg>
      </pc:sldChg>
      <pc:sldChg chg="modSp">
        <pc:chgData name="Romina Passalacqua Farfán" userId="S::romina.passalacqua@cultura.gob.cl::e647419e-942a-4c91-9bc9-f82150dc703f" providerId="AD" clId="Web-{AF028BCB-9014-0722-AA11-4592BA20C11E}" dt="2023-09-26T16:36:49.349" v="305" actId="20577"/>
        <pc:sldMkLst>
          <pc:docMk/>
          <pc:sldMk cId="604984884" sldId="304"/>
        </pc:sldMkLst>
        <pc:spChg chg="mod">
          <ac:chgData name="Romina Passalacqua Farfán" userId="S::romina.passalacqua@cultura.gob.cl::e647419e-942a-4c91-9bc9-f82150dc703f" providerId="AD" clId="Web-{AF028BCB-9014-0722-AA11-4592BA20C11E}" dt="2023-09-26T16:36:49.349" v="305" actId="20577"/>
          <ac:spMkLst>
            <pc:docMk/>
            <pc:sldMk cId="604984884" sldId="304"/>
            <ac:spMk id="10" creationId="{879A4191-5055-DA9A-D472-9BC021B68C5F}"/>
          </ac:spMkLst>
        </pc:spChg>
        <pc:graphicFrameChg chg="mod modGraphic">
          <ac:chgData name="Romina Passalacqua Farfán" userId="S::romina.passalacqua@cultura.gob.cl::e647419e-942a-4c91-9bc9-f82150dc703f" providerId="AD" clId="Web-{AF028BCB-9014-0722-AA11-4592BA20C11E}" dt="2023-09-26T16:36:38.943" v="302"/>
          <ac:graphicFrameMkLst>
            <pc:docMk/>
            <pc:sldMk cId="604984884" sldId="304"/>
            <ac:graphicFrameMk id="2" creationId="{00000000-0000-0000-0000-000000000000}"/>
          </ac:graphicFrameMkLst>
        </pc:graphicFrameChg>
      </pc:sldChg>
      <pc:sldChg chg="modSp">
        <pc:chgData name="Romina Passalacqua Farfán" userId="S::romina.passalacqua@cultura.gob.cl::e647419e-942a-4c91-9bc9-f82150dc703f" providerId="AD" clId="Web-{AF028BCB-9014-0722-AA11-4592BA20C11E}" dt="2023-09-26T16:36:52.130" v="306" actId="20577"/>
        <pc:sldMkLst>
          <pc:docMk/>
          <pc:sldMk cId="1840357253" sldId="305"/>
        </pc:sldMkLst>
        <pc:spChg chg="mod">
          <ac:chgData name="Romina Passalacqua Farfán" userId="S::romina.passalacqua@cultura.gob.cl::e647419e-942a-4c91-9bc9-f82150dc703f" providerId="AD" clId="Web-{AF028BCB-9014-0722-AA11-4592BA20C11E}" dt="2023-09-26T16:36:20.473" v="286" actId="20577"/>
          <ac:spMkLst>
            <pc:docMk/>
            <pc:sldMk cId="1840357253" sldId="305"/>
            <ac:spMk id="2" creationId="{162C5354-009C-AED0-6553-CC99AABEAADB}"/>
          </ac:spMkLst>
        </pc:spChg>
        <pc:spChg chg="mod">
          <ac:chgData name="Romina Passalacqua Farfán" userId="S::romina.passalacqua@cultura.gob.cl::e647419e-942a-4c91-9bc9-f82150dc703f" providerId="AD" clId="Web-{AF028BCB-9014-0722-AA11-4592BA20C11E}" dt="2023-09-26T16:36:52.130" v="306" actId="20577"/>
          <ac:spMkLst>
            <pc:docMk/>
            <pc:sldMk cId="1840357253" sldId="305"/>
            <ac:spMk id="6" creationId="{00000000-0000-0000-0000-000000000000}"/>
          </ac:spMkLst>
        </pc:spChg>
      </pc:sldChg>
      <pc:sldChg chg="modSp">
        <pc:chgData name="Romina Passalacqua Farfán" userId="S::romina.passalacqua@cultura.gob.cl::e647419e-942a-4c91-9bc9-f82150dc703f" providerId="AD" clId="Web-{AF028BCB-9014-0722-AA11-4592BA20C11E}" dt="2023-09-26T16:36:55.865" v="307" actId="20577"/>
        <pc:sldMkLst>
          <pc:docMk/>
          <pc:sldMk cId="4214727014" sldId="306"/>
        </pc:sldMkLst>
        <pc:spChg chg="mod">
          <ac:chgData name="Romina Passalacqua Farfán" userId="S::romina.passalacqua@cultura.gob.cl::e647419e-942a-4c91-9bc9-f82150dc703f" providerId="AD" clId="Web-{AF028BCB-9014-0722-AA11-4592BA20C11E}" dt="2023-09-26T16:36:55.865" v="307" actId="20577"/>
          <ac:spMkLst>
            <pc:docMk/>
            <pc:sldMk cId="4214727014" sldId="306"/>
            <ac:spMk id="7" creationId="{A01FC5F2-8694-93A4-16E6-8D904C2ED750}"/>
          </ac:spMkLst>
        </pc:spChg>
        <pc:graphicFrameChg chg="mod modGraphic">
          <ac:chgData name="Romina Passalacqua Farfán" userId="S::romina.passalacqua@cultura.gob.cl::e647419e-942a-4c91-9bc9-f82150dc703f" providerId="AD" clId="Web-{AF028BCB-9014-0722-AA11-4592BA20C11E}" dt="2023-09-26T16:36:01.863" v="282"/>
          <ac:graphicFrameMkLst>
            <pc:docMk/>
            <pc:sldMk cId="4214727014" sldId="306"/>
            <ac:graphicFrameMk id="2" creationId="{00000000-0000-0000-0000-000000000000}"/>
          </ac:graphicFrameMkLst>
        </pc:graphicFrameChg>
      </pc:sldChg>
      <pc:sldChg chg="addSp delSp modSp">
        <pc:chgData name="Romina Passalacqua Farfán" userId="S::romina.passalacqua@cultura.gob.cl::e647419e-942a-4c91-9bc9-f82150dc703f" providerId="AD" clId="Web-{AF028BCB-9014-0722-AA11-4592BA20C11E}" dt="2023-09-26T16:35:39.003" v="249" actId="1076"/>
        <pc:sldMkLst>
          <pc:docMk/>
          <pc:sldMk cId="2286222445" sldId="307"/>
        </pc:sldMkLst>
        <pc:spChg chg="mod">
          <ac:chgData name="Romina Passalacqua Farfán" userId="S::romina.passalacqua@cultura.gob.cl::e647419e-942a-4c91-9bc9-f82150dc703f" providerId="AD" clId="Web-{AF028BCB-9014-0722-AA11-4592BA20C11E}" dt="2023-09-26T16:35:36.488" v="248" actId="1076"/>
          <ac:spMkLst>
            <pc:docMk/>
            <pc:sldMk cId="2286222445" sldId="307"/>
            <ac:spMk id="2" creationId="{F95883E1-4DA3-CEB8-089C-589EAD3FFF09}"/>
          </ac:spMkLst>
        </pc:spChg>
        <pc:spChg chg="mod">
          <ac:chgData name="Romina Passalacqua Farfán" userId="S::romina.passalacqua@cultura.gob.cl::e647419e-942a-4c91-9bc9-f82150dc703f" providerId="AD" clId="Web-{AF028BCB-9014-0722-AA11-4592BA20C11E}" dt="2023-09-26T16:34:43.486" v="238" actId="20577"/>
          <ac:spMkLst>
            <pc:docMk/>
            <pc:sldMk cId="2286222445" sldId="307"/>
            <ac:spMk id="6" creationId="{00000000-0000-0000-0000-000000000000}"/>
          </ac:spMkLst>
        </pc:spChg>
        <pc:spChg chg="mod">
          <ac:chgData name="Romina Passalacqua Farfán" userId="S::romina.passalacqua@cultura.gob.cl::e647419e-942a-4c91-9bc9-f82150dc703f" providerId="AD" clId="Web-{AF028BCB-9014-0722-AA11-4592BA20C11E}" dt="2023-09-26T16:35:39.003" v="249" actId="1076"/>
          <ac:spMkLst>
            <pc:docMk/>
            <pc:sldMk cId="2286222445" sldId="307"/>
            <ac:spMk id="8" creationId="{4D00B68E-1842-88BA-1921-79FD42F041B7}"/>
          </ac:spMkLst>
        </pc:spChg>
        <pc:graphicFrameChg chg="del">
          <ac:chgData name="Romina Passalacqua Farfán" userId="S::romina.passalacqua@cultura.gob.cl::e647419e-942a-4c91-9bc9-f82150dc703f" providerId="AD" clId="Web-{AF028BCB-9014-0722-AA11-4592BA20C11E}" dt="2023-09-26T16:35:22.784" v="241"/>
          <ac:graphicFrameMkLst>
            <pc:docMk/>
            <pc:sldMk cId="2286222445" sldId="307"/>
            <ac:graphicFrameMk id="7" creationId="{C0B49D96-B409-1225-8CF5-F8037C26A497}"/>
          </ac:graphicFrameMkLst>
        </pc:graphicFrameChg>
        <pc:picChg chg="add mod">
          <ac:chgData name="Romina Passalacqua Farfán" userId="S::romina.passalacqua@cultura.gob.cl::e647419e-942a-4c91-9bc9-f82150dc703f" providerId="AD" clId="Web-{AF028BCB-9014-0722-AA11-4592BA20C11E}" dt="2023-09-26T16:35:34.378" v="247" actId="1076"/>
          <ac:picMkLst>
            <pc:docMk/>
            <pc:sldMk cId="2286222445" sldId="307"/>
            <ac:picMk id="3" creationId="{AF50E517-FC57-7E81-E84F-01A601D12A0C}"/>
          </ac:picMkLst>
        </pc:picChg>
      </pc:sldChg>
      <pc:sldChg chg="modSp">
        <pc:chgData name="Romina Passalacqua Farfán" userId="S::romina.passalacqua@cultura.gob.cl::e647419e-942a-4c91-9bc9-f82150dc703f" providerId="AD" clId="Web-{AF028BCB-9014-0722-AA11-4592BA20C11E}" dt="2023-09-26T16:34:40.861" v="237" actId="20577"/>
        <pc:sldMkLst>
          <pc:docMk/>
          <pc:sldMk cId="4237282528" sldId="308"/>
        </pc:sldMkLst>
        <pc:spChg chg="mod">
          <ac:chgData name="Romina Passalacqua Farfán" userId="S::romina.passalacqua@cultura.gob.cl::e647419e-942a-4c91-9bc9-f82150dc703f" providerId="AD" clId="Web-{AF028BCB-9014-0722-AA11-4592BA20C11E}" dt="2023-09-26T16:33:49.797" v="231" actId="20577"/>
          <ac:spMkLst>
            <pc:docMk/>
            <pc:sldMk cId="4237282528" sldId="308"/>
            <ac:spMk id="2" creationId="{5BE96B00-9CA9-5623-A3DC-2CF553BE368E}"/>
          </ac:spMkLst>
        </pc:spChg>
        <pc:spChg chg="mod">
          <ac:chgData name="Romina Passalacqua Farfán" userId="S::romina.passalacqua@cultura.gob.cl::e647419e-942a-4c91-9bc9-f82150dc703f" providerId="AD" clId="Web-{AF028BCB-9014-0722-AA11-4592BA20C11E}" dt="2023-09-26T16:34:03.735" v="234" actId="20577"/>
          <ac:spMkLst>
            <pc:docMk/>
            <pc:sldMk cId="4237282528" sldId="308"/>
            <ac:spMk id="3" creationId="{2F17F026-5F67-4A0E-FDF3-AC737FDEC3E1}"/>
          </ac:spMkLst>
        </pc:spChg>
        <pc:spChg chg="mod">
          <ac:chgData name="Romina Passalacqua Farfán" userId="S::romina.passalacqua@cultura.gob.cl::e647419e-942a-4c91-9bc9-f82150dc703f" providerId="AD" clId="Web-{AF028BCB-9014-0722-AA11-4592BA20C11E}" dt="2023-09-26T16:34:40.861" v="237" actId="20577"/>
          <ac:spMkLst>
            <pc:docMk/>
            <pc:sldMk cId="4237282528" sldId="308"/>
            <ac:spMk id="6" creationId="{00000000-0000-0000-0000-000000000000}"/>
          </ac:spMkLst>
        </pc:spChg>
        <pc:spChg chg="mod">
          <ac:chgData name="Romina Passalacqua Farfán" userId="S::romina.passalacqua@cultura.gob.cl::e647419e-942a-4c91-9bc9-f82150dc703f" providerId="AD" clId="Web-{AF028BCB-9014-0722-AA11-4592BA20C11E}" dt="2023-09-26T16:33:37.203" v="225" actId="20577"/>
          <ac:spMkLst>
            <pc:docMk/>
            <pc:sldMk cId="4237282528" sldId="308"/>
            <ac:spMk id="7" creationId="{269C6E27-2277-2B5E-5051-D00331ACB939}"/>
          </ac:spMkLst>
        </pc:spChg>
        <pc:spChg chg="mod">
          <ac:chgData name="Romina Passalacqua Farfán" userId="S::romina.passalacqua@cultura.gob.cl::e647419e-942a-4c91-9bc9-f82150dc703f" providerId="AD" clId="Web-{AF028BCB-9014-0722-AA11-4592BA20C11E}" dt="2023-09-26T16:33:41.859" v="227" actId="20577"/>
          <ac:spMkLst>
            <pc:docMk/>
            <pc:sldMk cId="4237282528" sldId="308"/>
            <ac:spMk id="8" creationId="{058EE17E-DD62-B7B7-1EAD-8C1B5E56D970}"/>
          </ac:spMkLst>
        </pc:spChg>
        <pc:spChg chg="mod">
          <ac:chgData name="Romina Passalacqua Farfán" userId="S::romina.passalacqua@cultura.gob.cl::e647419e-942a-4c91-9bc9-f82150dc703f" providerId="AD" clId="Web-{AF028BCB-9014-0722-AA11-4592BA20C11E}" dt="2023-09-26T16:33:10.030" v="218"/>
          <ac:spMkLst>
            <pc:docMk/>
            <pc:sldMk cId="4237282528" sldId="308"/>
            <ac:spMk id="11" creationId="{008086A3-F4AC-93D0-F563-A6584302381A}"/>
          </ac:spMkLst>
        </pc:spChg>
        <pc:spChg chg="mod">
          <ac:chgData name="Romina Passalacqua Farfán" userId="S::romina.passalacqua@cultura.gob.cl::e647419e-942a-4c91-9bc9-f82150dc703f" providerId="AD" clId="Web-{AF028BCB-9014-0722-AA11-4592BA20C11E}" dt="2023-09-26T16:33:18.749" v="221" actId="20577"/>
          <ac:spMkLst>
            <pc:docMk/>
            <pc:sldMk cId="4237282528" sldId="308"/>
            <ac:spMk id="13" creationId="{FFDBA81B-4756-DD01-77A5-D53084A8E8DB}"/>
          </ac:spMkLst>
        </pc:spChg>
        <pc:spChg chg="mod">
          <ac:chgData name="Romina Passalacqua Farfán" userId="S::romina.passalacqua@cultura.gob.cl::e647419e-942a-4c91-9bc9-f82150dc703f" providerId="AD" clId="Web-{AF028BCB-9014-0722-AA11-4592BA20C11E}" dt="2023-09-26T16:33:23.640" v="222" actId="1076"/>
          <ac:spMkLst>
            <pc:docMk/>
            <pc:sldMk cId="4237282528" sldId="308"/>
            <ac:spMk id="15" creationId="{5FB91398-AA28-67D9-15C1-6D43DDE61CC5}"/>
          </ac:spMkLst>
        </pc:spChg>
        <pc:spChg chg="mod">
          <ac:chgData name="Romina Passalacqua Farfán" userId="S::romina.passalacqua@cultura.gob.cl::e647419e-942a-4c91-9bc9-f82150dc703f" providerId="AD" clId="Web-{AF028BCB-9014-0722-AA11-4592BA20C11E}" dt="2023-09-26T16:33:30.250" v="223" actId="1076"/>
          <ac:spMkLst>
            <pc:docMk/>
            <pc:sldMk cId="4237282528" sldId="308"/>
            <ac:spMk id="17" creationId="{6B9F0898-51DA-6B20-8C29-EBB0BEE8C83A}"/>
          </ac:spMkLst>
        </pc:spChg>
      </pc:sldChg>
      <pc:sldChg chg="modSp">
        <pc:chgData name="Romina Passalacqua Farfán" userId="S::romina.passalacqua@cultura.gob.cl::e647419e-942a-4c91-9bc9-f82150dc703f" providerId="AD" clId="Web-{AF028BCB-9014-0722-AA11-4592BA20C11E}" dt="2023-09-26T16:34:36.627" v="236" actId="20577"/>
        <pc:sldMkLst>
          <pc:docMk/>
          <pc:sldMk cId="201947549" sldId="309"/>
        </pc:sldMkLst>
        <pc:spChg chg="mod">
          <ac:chgData name="Romina Passalacqua Farfán" userId="S::romina.passalacqua@cultura.gob.cl::e647419e-942a-4c91-9bc9-f82150dc703f" providerId="AD" clId="Web-{AF028BCB-9014-0722-AA11-4592BA20C11E}" dt="2023-09-26T16:33:00.093" v="216" actId="20577"/>
          <ac:spMkLst>
            <pc:docMk/>
            <pc:sldMk cId="201947549" sldId="309"/>
            <ac:spMk id="2" creationId="{5BE96B00-9CA9-5623-A3DC-2CF553BE368E}"/>
          </ac:spMkLst>
        </pc:spChg>
        <pc:spChg chg="mod">
          <ac:chgData name="Romina Passalacqua Farfán" userId="S::romina.passalacqua@cultura.gob.cl::e647419e-942a-4c91-9bc9-f82150dc703f" providerId="AD" clId="Web-{AF028BCB-9014-0722-AA11-4592BA20C11E}" dt="2023-09-26T16:32:40.201" v="208" actId="20577"/>
          <ac:spMkLst>
            <pc:docMk/>
            <pc:sldMk cId="201947549" sldId="309"/>
            <ac:spMk id="3" creationId="{2F17F026-5F67-4A0E-FDF3-AC737FDEC3E1}"/>
          </ac:spMkLst>
        </pc:spChg>
        <pc:spChg chg="mod">
          <ac:chgData name="Romina Passalacqua Farfán" userId="S::romina.passalacqua@cultura.gob.cl::e647419e-942a-4c91-9bc9-f82150dc703f" providerId="AD" clId="Web-{AF028BCB-9014-0722-AA11-4592BA20C11E}" dt="2023-09-26T16:34:36.627" v="236" actId="20577"/>
          <ac:spMkLst>
            <pc:docMk/>
            <pc:sldMk cId="201947549" sldId="309"/>
            <ac:spMk id="6" creationId="{00000000-0000-0000-0000-000000000000}"/>
          </ac:spMkLst>
        </pc:spChg>
        <pc:spChg chg="mod">
          <ac:chgData name="Romina Passalacqua Farfán" userId="S::romina.passalacqua@cultura.gob.cl::e647419e-942a-4c91-9bc9-f82150dc703f" providerId="AD" clId="Web-{AF028BCB-9014-0722-AA11-4592BA20C11E}" dt="2023-09-26T16:32:50.545" v="212" actId="20577"/>
          <ac:spMkLst>
            <pc:docMk/>
            <pc:sldMk cId="201947549" sldId="309"/>
            <ac:spMk id="7" creationId="{269C6E27-2277-2B5E-5051-D00331ACB939}"/>
          </ac:spMkLst>
        </pc:spChg>
        <pc:spChg chg="mod">
          <ac:chgData name="Romina Passalacqua Farfán" userId="S::romina.passalacqua@cultura.gob.cl::e647419e-942a-4c91-9bc9-f82150dc703f" providerId="AD" clId="Web-{AF028BCB-9014-0722-AA11-4592BA20C11E}" dt="2023-09-26T16:32:55.499" v="214" actId="20577"/>
          <ac:spMkLst>
            <pc:docMk/>
            <pc:sldMk cId="201947549" sldId="309"/>
            <ac:spMk id="8" creationId="{058EE17E-DD62-B7B7-1EAD-8C1B5E56D970}"/>
          </ac:spMkLst>
        </pc:spChg>
      </pc:sldChg>
      <pc:sldChg chg="modSp">
        <pc:chgData name="Romina Passalacqua Farfán" userId="S::romina.passalacqua@cultura.gob.cl::e647419e-942a-4c91-9bc9-f82150dc703f" providerId="AD" clId="Web-{AF028BCB-9014-0722-AA11-4592BA20C11E}" dt="2023-09-26T16:32:23.123" v="204" actId="20577"/>
        <pc:sldMkLst>
          <pc:docMk/>
          <pc:sldMk cId="605883771" sldId="310"/>
        </pc:sldMkLst>
        <pc:spChg chg="mod">
          <ac:chgData name="Romina Passalacqua Farfán" userId="S::romina.passalacqua@cultura.gob.cl::e647419e-942a-4c91-9bc9-f82150dc703f" providerId="AD" clId="Web-{AF028BCB-9014-0722-AA11-4592BA20C11E}" dt="2023-09-26T16:32:23.123" v="204" actId="20577"/>
          <ac:spMkLst>
            <pc:docMk/>
            <pc:sldMk cId="605883771" sldId="310"/>
            <ac:spMk id="3" creationId="{2F17F026-5F67-4A0E-FDF3-AC737FDEC3E1}"/>
          </ac:spMkLst>
        </pc:spChg>
        <pc:spChg chg="mod">
          <ac:chgData name="Romina Passalacqua Farfán" userId="S::romina.passalacqua@cultura.gob.cl::e647419e-942a-4c91-9bc9-f82150dc703f" providerId="AD" clId="Web-{AF028BCB-9014-0722-AA11-4592BA20C11E}" dt="2023-09-26T16:31:40.794" v="201" actId="20577"/>
          <ac:spMkLst>
            <pc:docMk/>
            <pc:sldMk cId="605883771" sldId="310"/>
            <ac:spMk id="6" creationId="{00000000-0000-0000-0000-000000000000}"/>
          </ac:spMkLst>
        </pc:spChg>
      </pc:sldChg>
      <pc:sldChg chg="modSp">
        <pc:chgData name="Romina Passalacqua Farfán" userId="S::romina.passalacqua@cultura.gob.cl::e647419e-942a-4c91-9bc9-f82150dc703f" providerId="AD" clId="Web-{AF028BCB-9014-0722-AA11-4592BA20C11E}" dt="2023-09-26T16:37:40.991" v="316" actId="20577"/>
        <pc:sldMkLst>
          <pc:docMk/>
          <pc:sldMk cId="912461218" sldId="319"/>
        </pc:sldMkLst>
        <pc:spChg chg="mod">
          <ac:chgData name="Romina Passalacqua Farfán" userId="S::romina.passalacqua@cultura.gob.cl::e647419e-942a-4c91-9bc9-f82150dc703f" providerId="AD" clId="Web-{AF028BCB-9014-0722-AA11-4592BA20C11E}" dt="2023-09-26T16:37:40.991" v="316" actId="20577"/>
          <ac:spMkLst>
            <pc:docMk/>
            <pc:sldMk cId="912461218" sldId="319"/>
            <ac:spMk id="3" creationId="{2F17F026-5F67-4A0E-FDF3-AC737FDEC3E1}"/>
          </ac:spMkLst>
        </pc:spChg>
        <pc:spChg chg="mod">
          <ac:chgData name="Romina Passalacqua Farfán" userId="S::romina.passalacqua@cultura.gob.cl::e647419e-942a-4c91-9bc9-f82150dc703f" providerId="AD" clId="Web-{AF028BCB-9014-0722-AA11-4592BA20C11E}" dt="2023-09-26T16:37:12.725" v="310" actId="20577"/>
          <ac:spMkLst>
            <pc:docMk/>
            <pc:sldMk cId="912461218" sldId="319"/>
            <ac:spMk id="6" creationId="{00000000-0000-0000-0000-000000000000}"/>
          </ac:spMkLst>
        </pc:spChg>
      </pc:sldChg>
      <pc:sldChg chg="modSp">
        <pc:chgData name="Romina Passalacqua Farfán" userId="S::romina.passalacqua@cultura.gob.cl::e647419e-942a-4c91-9bc9-f82150dc703f" providerId="AD" clId="Web-{AF028BCB-9014-0722-AA11-4592BA20C11E}" dt="2023-09-26T16:37:21.116" v="312" actId="14100"/>
        <pc:sldMkLst>
          <pc:docMk/>
          <pc:sldMk cId="2599259362" sldId="320"/>
        </pc:sldMkLst>
        <pc:spChg chg="mod">
          <ac:chgData name="Romina Passalacqua Farfán" userId="S::romina.passalacqua@cultura.gob.cl::e647419e-942a-4c91-9bc9-f82150dc703f" providerId="AD" clId="Web-{AF028BCB-9014-0722-AA11-4592BA20C11E}" dt="2023-09-26T16:37:21.116" v="312" actId="14100"/>
          <ac:spMkLst>
            <pc:docMk/>
            <pc:sldMk cId="2599259362" sldId="320"/>
            <ac:spMk id="6" creationId="{00000000-0000-0000-0000-000000000000}"/>
          </ac:spMkLst>
        </pc:spChg>
      </pc:sldChg>
    </pc:docChg>
  </pc:docChgLst>
  <pc:docChgLst>
    <pc:chgData name="Natalia Vargas Arriagada" userId="S::natalia.vargas@cultura.gob.cl::3c75201d-5ae2-4007-b210-6d0e9c8206aa" providerId="AD" clId="Web-{726FCBC5-529A-B8A0-6CBA-4ED97F123311}"/>
    <pc:docChg chg="mod">
      <pc:chgData name="Natalia Vargas Arriagada" userId="S::natalia.vargas@cultura.gob.cl::3c75201d-5ae2-4007-b210-6d0e9c8206aa" providerId="AD" clId="Web-{726FCBC5-529A-B8A0-6CBA-4ED97F123311}" dt="2023-08-04T13:13:20.008" v="1"/>
      <pc:docMkLst>
        <pc:docMk/>
      </pc:docMkLst>
      <pc:sldChg chg="addCm">
        <pc:chgData name="Natalia Vargas Arriagada" userId="S::natalia.vargas@cultura.gob.cl::3c75201d-5ae2-4007-b210-6d0e9c8206aa" providerId="AD" clId="Web-{726FCBC5-529A-B8A0-6CBA-4ED97F123311}" dt="2023-08-04T13:13:20.008" v="1"/>
        <pc:sldMkLst>
          <pc:docMk/>
          <pc:sldMk cId="1350043172" sldId="25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Natalia Vargas Arriagada" userId="S::natalia.vargas@cultura.gob.cl::3c75201d-5ae2-4007-b210-6d0e9c8206aa" providerId="AD" clId="Web-{726FCBC5-529A-B8A0-6CBA-4ED97F123311}" dt="2023-08-04T13:13:20.008" v="1"/>
              <pc2:cmMkLst xmlns:pc2="http://schemas.microsoft.com/office/powerpoint/2019/9/main/command">
                <pc:docMk/>
                <pc:sldMk cId="1350043172" sldId="259"/>
                <pc2:cmMk id="{E01CCECD-CD95-4FC1-9B55-7ACBAA35937C}"/>
              </pc2:cmMkLst>
            </pc226:cmChg>
          </p:ext>
        </pc:ext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DF0913-E403-4E3B-BCEB-8E710C52710A}" type="doc">
      <dgm:prSet loTypeId="urn:microsoft.com/office/officeart/2005/8/layout/b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79DDFFA0-D431-4DDC-AA5A-620A2C1CEA4A}">
      <dgm:prSet phldrT="[Texto]" custT="1"/>
      <dgm:spPr/>
      <dgm:t>
        <a:bodyPr/>
        <a:lstStyle/>
        <a:p>
          <a:r>
            <a:rPr lang="es-ES" sz="1400"/>
            <a:t>Arquitectura</a:t>
          </a:r>
        </a:p>
      </dgm:t>
    </dgm:pt>
    <dgm:pt modelId="{5B03E847-E216-48FE-B013-9A6AC201365F}" type="parTrans" cxnId="{C9D0B850-F4C9-4865-84CB-E3E38F050A56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1130BE54-358C-48A2-81D1-D8E11B59C9D1}" type="sibTrans" cxnId="{C9D0B850-F4C9-4865-84CB-E3E38F050A56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1D60795D-9940-4C00-8275-E3E5E2C20EC7}">
      <dgm:prSet phldrT="[Texto]" custT="1"/>
      <dgm:spPr/>
      <dgm:t>
        <a:bodyPr/>
        <a:lstStyle/>
        <a:p>
          <a:pPr rtl="0"/>
          <a:r>
            <a:rPr lang="es-ES" sz="1100">
              <a:latin typeface="Calibri"/>
            </a:rPr>
            <a:t>Temporal o efímera</a:t>
          </a:r>
        </a:p>
      </dgm:t>
    </dgm:pt>
    <dgm:pt modelId="{C7407045-3074-464D-8907-9E3903B93B53}" type="parTrans" cxnId="{CDD1030F-082B-4AC5-8E91-B677A3CE0179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14061FC4-7615-4E62-A349-4015EE169D38}" type="sibTrans" cxnId="{CDD1030F-082B-4AC5-8E91-B677A3CE0179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3E3DF7D9-F2C0-4A2B-82FE-8464900F5E79}">
      <dgm:prSet phldrT="[Texto]" custT="1"/>
      <dgm:spPr/>
      <dgm:t>
        <a:bodyPr/>
        <a:lstStyle/>
        <a:p>
          <a:r>
            <a:rPr lang="es-ES" sz="1100"/>
            <a:t>Pintura</a:t>
          </a:r>
          <a:endParaRPr lang="es-ES" sz="1200"/>
        </a:p>
      </dgm:t>
    </dgm:pt>
    <dgm:pt modelId="{9285F0C0-617C-4F60-9D40-AA9744C8B789}" type="parTrans" cxnId="{24C468D6-AFE3-4D9A-9561-F212AFDD091E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2780082E-84BC-411B-B4E3-EFD9810FFBD5}" type="sibTrans" cxnId="{24C468D6-AFE3-4D9A-9561-F212AFDD091E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37B74F42-C0BF-4040-BAC3-665209EAC7C2}">
      <dgm:prSet phldrT="[Texto]" custT="1"/>
      <dgm:spPr/>
      <dgm:t>
        <a:bodyPr/>
        <a:lstStyle/>
        <a:p>
          <a:r>
            <a:rPr lang="es-ES" sz="1100"/>
            <a:t>Escultura</a:t>
          </a:r>
          <a:endParaRPr lang="es-ES" sz="1200"/>
        </a:p>
      </dgm:t>
    </dgm:pt>
    <dgm:pt modelId="{E4A0ED9A-A7A1-48C6-97FE-E80F312BA881}" type="parTrans" cxnId="{0AA7035D-BA5F-484D-A63A-46765A21FAA6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413B81D2-3232-4FEF-8A6E-3BD5033C0DE1}" type="sibTrans" cxnId="{0AA7035D-BA5F-484D-A63A-46765A21FAA6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A3C91709-A4B6-43B9-B6DA-04DC73E5A6DD}">
      <dgm:prSet custT="1"/>
      <dgm:spPr/>
      <dgm:t>
        <a:bodyPr/>
        <a:lstStyle/>
        <a:p>
          <a:r>
            <a:rPr lang="es-ES" sz="1100"/>
            <a:t>Performance</a:t>
          </a:r>
          <a:endParaRPr lang="es-ES" sz="1200"/>
        </a:p>
      </dgm:t>
    </dgm:pt>
    <dgm:pt modelId="{ECF9CEF1-2C3E-4A17-A696-A9E5BFF0CA07}" type="parTrans" cxnId="{CF64D7EF-E79A-449A-8B27-C05DEDAD78E2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6C5C307F-5D7D-4FCE-8BF0-1B1F50272D2A}" type="sibTrans" cxnId="{CF64D7EF-E79A-449A-8B27-C05DEDAD78E2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13CC2809-5D34-4D81-87C7-30FD0B5C5869}">
      <dgm:prSet custT="1"/>
      <dgm:spPr/>
      <dgm:t>
        <a:bodyPr/>
        <a:lstStyle/>
        <a:p>
          <a:r>
            <a:rPr lang="es-ES" sz="1100"/>
            <a:t>Vitrales</a:t>
          </a:r>
        </a:p>
      </dgm:t>
    </dgm:pt>
    <dgm:pt modelId="{D2975DAD-22AC-4BF8-A328-D953CBDE88BE}" type="parTrans" cxnId="{3DEB4E22-5A60-4525-9B5B-26A8287C34C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C90F577B-55C9-4C37-BEBA-87F6574BAD83}" type="sibTrans" cxnId="{3DEB4E22-5A60-4525-9B5B-26A8287C34C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DC30B32D-1C6A-4D07-904D-9E85E26DA99F}">
      <dgm:prSet custT="1"/>
      <dgm:spPr/>
      <dgm:t>
        <a:bodyPr/>
        <a:lstStyle/>
        <a:p>
          <a:r>
            <a:rPr lang="es-ES" sz="1400"/>
            <a:t>Artesanía</a:t>
          </a:r>
        </a:p>
      </dgm:t>
    </dgm:pt>
    <dgm:pt modelId="{216FA1EE-DA41-4C86-A0ED-F94A35FDEA53}" type="parTrans" cxnId="{714502A8-8364-484D-9525-0B3B2D4F199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FA359E41-CDE6-4C4B-838A-66620E20497D}" type="sibTrans" cxnId="{714502A8-8364-484D-9525-0B3B2D4F199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DB859D6-444B-4778-9128-5A4977773597}">
      <dgm:prSet custT="1"/>
      <dgm:spPr/>
      <dgm:t>
        <a:bodyPr/>
        <a:lstStyle/>
        <a:p>
          <a:r>
            <a:rPr lang="es-ES" sz="1100"/>
            <a:t>Instalación</a:t>
          </a:r>
          <a:endParaRPr lang="es-ES" sz="1200"/>
        </a:p>
      </dgm:t>
    </dgm:pt>
    <dgm:pt modelId="{51832730-F5A6-4245-922E-72CD4AA08613}" type="parTrans" cxnId="{201E3E50-639B-4423-942B-F458793544AB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422C1A3C-06BA-4047-98B2-E35C6C88E045}" type="sibTrans" cxnId="{201E3E50-639B-4423-942B-F458793544AB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4D6267DA-B74C-44B9-8B46-C97407B5981C}">
      <dgm:prSet custT="1"/>
      <dgm:spPr/>
      <dgm:t>
        <a:bodyPr/>
        <a:lstStyle/>
        <a:p>
          <a:r>
            <a:rPr lang="es-ES" sz="1100"/>
            <a:t>Dibujo</a:t>
          </a:r>
          <a:endParaRPr lang="es-ES" sz="1200"/>
        </a:p>
      </dgm:t>
    </dgm:pt>
    <dgm:pt modelId="{0A16702E-D010-4894-B2F4-09E6BDE15C4E}" type="parTrans" cxnId="{DB156BB7-191D-48A8-B828-03A5A8C7986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3172419B-0CB6-4A0F-AF13-719A76A0AA05}" type="sibTrans" cxnId="{DB156BB7-191D-48A8-B828-03A5A8C7986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50A26139-A420-4313-B68C-C1B9B24152F6}">
      <dgm:prSet custT="1"/>
      <dgm:spPr/>
      <dgm:t>
        <a:bodyPr/>
        <a:lstStyle/>
        <a:p>
          <a:r>
            <a:rPr lang="es-ES" sz="1100"/>
            <a:t>Grabado</a:t>
          </a:r>
          <a:endParaRPr lang="es-ES" sz="1200"/>
        </a:p>
      </dgm:t>
    </dgm:pt>
    <dgm:pt modelId="{5C40E9B4-6583-4CD2-82CF-934F3D1F6CC9}" type="parTrans" cxnId="{4384990F-BE84-4DDE-A484-6264DAAC1AE6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32793E39-0166-4288-9178-B59B29F4D8C7}" type="sibTrans" cxnId="{4384990F-BE84-4DDE-A484-6264DAAC1AE6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71D38104-2CC4-4026-9F81-6766C41CB86B}">
      <dgm:prSet custT="1"/>
      <dgm:spPr/>
      <dgm:t>
        <a:bodyPr/>
        <a:lstStyle/>
        <a:p>
          <a:r>
            <a:rPr lang="es-ES" sz="1100"/>
            <a:t>Muralismo</a:t>
          </a:r>
          <a:endParaRPr lang="es-ES" sz="1200"/>
        </a:p>
      </dgm:t>
    </dgm:pt>
    <dgm:pt modelId="{F427E275-7B17-4B66-9354-DDD1036401EB}" type="parTrans" cxnId="{B92EF921-DA34-4F41-B97C-42B2451FCB6E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C8344FED-4118-42A3-9400-CCE501EEEC9C}" type="sibTrans" cxnId="{B92EF921-DA34-4F41-B97C-42B2451FCB6E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33CF64C7-7724-4746-8D22-9DE0EA33F93B}">
      <dgm:prSet custT="1"/>
      <dgm:spPr/>
      <dgm:t>
        <a:bodyPr/>
        <a:lstStyle/>
        <a:p>
          <a:r>
            <a:rPr lang="es-ES" sz="1100"/>
            <a:t>Curtiembre y talabartería</a:t>
          </a:r>
        </a:p>
      </dgm:t>
    </dgm:pt>
    <dgm:pt modelId="{9583EC1A-E7D0-40B1-B19A-03A13250E4EB}" type="parTrans" cxnId="{1CD75681-C943-41FD-9BDA-46CDCB10773B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7260101A-2905-4920-98B1-82177DC1E43E}" type="sibTrans" cxnId="{1CD75681-C943-41FD-9BDA-46CDCB10773B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DB107E11-36D3-47B5-BB30-1355349CA25E}">
      <dgm:prSet custT="1"/>
      <dgm:spPr/>
      <dgm:t>
        <a:bodyPr/>
        <a:lstStyle/>
        <a:p>
          <a:r>
            <a:rPr lang="es-ES" sz="1100"/>
            <a:t>Alfarería y cerámica</a:t>
          </a:r>
        </a:p>
      </dgm:t>
    </dgm:pt>
    <dgm:pt modelId="{207CF02E-B24D-4C9B-8658-D7BF3E0AD557}" type="parTrans" cxnId="{8D4AF4AE-C8FD-4687-96D8-AF9BD3CB2995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FDC901C3-C785-407F-AEB5-9DCBC8FFF234}" type="sibTrans" cxnId="{8D4AF4AE-C8FD-4687-96D8-AF9BD3CB2995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8C366C97-49D1-46FF-801C-252E6B4551B7}">
      <dgm:prSet custT="1"/>
      <dgm:spPr/>
      <dgm:t>
        <a:bodyPr/>
        <a:lstStyle/>
        <a:p>
          <a:r>
            <a:rPr lang="es-ES" sz="1100"/>
            <a:t>Textilería</a:t>
          </a:r>
        </a:p>
      </dgm:t>
    </dgm:pt>
    <dgm:pt modelId="{05BAE941-7BFC-4C40-8101-609772F5FD6A}" type="parTrans" cxnId="{0D03DCED-5A8F-4CA5-B417-0764DBD0484A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40EBE807-4033-419E-9C29-C93B42D35A07}" type="sibTrans" cxnId="{0D03DCED-5A8F-4CA5-B417-0764DBD0484A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F0189FE-5921-4531-9A42-F645EEABECE3}">
      <dgm:prSet custT="1"/>
      <dgm:spPr/>
      <dgm:t>
        <a:bodyPr/>
        <a:lstStyle/>
        <a:p>
          <a:r>
            <a:rPr lang="es-ES" sz="1100"/>
            <a:t>Madera</a:t>
          </a:r>
        </a:p>
      </dgm:t>
    </dgm:pt>
    <dgm:pt modelId="{D3432437-57F5-4564-97A1-7D53FD72E991}" type="parTrans" cxnId="{55E13909-E009-453F-A329-897EE8E216E8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04E2104D-E198-45A3-90F8-52140C3DE1DD}" type="sibTrans" cxnId="{55E13909-E009-453F-A329-897EE8E216E8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21955EF0-F5F1-405D-AEB6-AF495A7DEC01}">
      <dgm:prSet custT="1"/>
      <dgm:spPr/>
      <dgm:t>
        <a:bodyPr/>
        <a:lstStyle/>
        <a:p>
          <a:r>
            <a:rPr lang="es-ES" sz="1100"/>
            <a:t>Tallados</a:t>
          </a:r>
        </a:p>
      </dgm:t>
    </dgm:pt>
    <dgm:pt modelId="{B70E8C7F-77C1-4B16-96C4-4A4518B5BF68}" type="parTrans" cxnId="{3F6462C8-33EB-4622-8570-3E9A36DCD0C1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3F133919-36DE-452D-AC6F-1111C839E5EC}" type="sibTrans" cxnId="{3F6462C8-33EB-4622-8570-3E9A36DCD0C1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D722B251-ED1D-490B-971E-DF901E7C5A7C}">
      <dgm:prSet custT="1"/>
      <dgm:spPr/>
      <dgm:t>
        <a:bodyPr/>
        <a:lstStyle/>
        <a:p>
          <a:r>
            <a:rPr lang="es-ES" sz="1100"/>
            <a:t>Luthería</a:t>
          </a:r>
        </a:p>
      </dgm:t>
    </dgm:pt>
    <dgm:pt modelId="{D157196E-F74B-4E9A-A269-C22D9ADEA80D}" type="parTrans" cxnId="{BE580D99-1F61-45E2-B81A-1A4245A86B80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01546328-898C-4A4B-BCE2-D7E0EF17305F}" type="sibTrans" cxnId="{BE580D99-1F61-45E2-B81A-1A4245A86B80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4FB2070-D5EF-4D83-B886-0BBFC92E44E5}">
      <dgm:prSet custT="1"/>
      <dgm:spPr/>
      <dgm:t>
        <a:bodyPr/>
        <a:lstStyle/>
        <a:p>
          <a:r>
            <a:rPr lang="es-ES" sz="1100"/>
            <a:t>Trabajo artesanal con vidrio</a:t>
          </a:r>
        </a:p>
      </dgm:t>
    </dgm:pt>
    <dgm:pt modelId="{907E655B-91BD-4026-80AE-02CA19890EAE}" type="parTrans" cxnId="{19270BCA-2CD7-4BB3-A7FA-84567B7080D3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7F1098AE-826F-4BB1-9B6E-451C5B98F102}" type="sibTrans" cxnId="{19270BCA-2CD7-4BB3-A7FA-84567B7080D3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F8BF9BF8-71FA-4131-B33A-13D1D41D2DBB}">
      <dgm:prSet custT="1"/>
      <dgm:spPr/>
      <dgm:t>
        <a:bodyPr/>
        <a:lstStyle/>
        <a:p>
          <a:r>
            <a:rPr lang="es-ES" sz="1100"/>
            <a:t>Cantería</a:t>
          </a:r>
        </a:p>
      </dgm:t>
    </dgm:pt>
    <dgm:pt modelId="{F0EA0573-4F16-4F3A-80A5-78C94C49FC1D}" type="parTrans" cxnId="{B685F375-544A-4EC2-B028-669EAEAE1C6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1F7DA3F1-512B-4A89-B889-8EEE1E52D4AF}" type="sibTrans" cxnId="{B685F375-544A-4EC2-B028-669EAEAE1C6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176FF75-3A32-4742-A350-58C4ED9AD7F8}">
      <dgm:prSet custT="1"/>
      <dgm:spPr/>
      <dgm:t>
        <a:bodyPr/>
        <a:lstStyle/>
        <a:p>
          <a:r>
            <a:rPr lang="es-ES" sz="1100"/>
            <a:t>Orfebrería y metales</a:t>
          </a:r>
        </a:p>
      </dgm:t>
    </dgm:pt>
    <dgm:pt modelId="{B53D7614-EDE2-4306-B7AB-5C1EEE01201F}" type="parTrans" cxnId="{90070B5A-368C-453C-9DEC-4EA6CDBEA08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2C118C5D-2F77-4A9E-9623-34A83320B417}" type="sibTrans" cxnId="{90070B5A-368C-453C-9DEC-4EA6CDBEA08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64F7CA7D-634B-430B-8E48-8EDB91BCF6C8}">
      <dgm:prSet custT="1"/>
      <dgm:spPr/>
      <dgm:t>
        <a:bodyPr/>
        <a:lstStyle/>
        <a:p>
          <a:r>
            <a:rPr lang="es-ES" sz="1400"/>
            <a:t>Diseño</a:t>
          </a:r>
        </a:p>
      </dgm:t>
    </dgm:pt>
    <dgm:pt modelId="{1C4CBB0C-D7C7-409E-835D-F86CBF8CEB74}" type="parTrans" cxnId="{18AE7E49-13AF-4D29-825B-638FD8D71E3B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BAF3333C-0FF6-4C6B-8371-13A772C2837B}" type="sibTrans" cxnId="{18AE7E49-13AF-4D29-825B-638FD8D71E3B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C1585168-7A19-4925-A2FE-E480F49EE335}">
      <dgm:prSet custT="1"/>
      <dgm:spPr/>
      <dgm:t>
        <a:bodyPr/>
        <a:lstStyle/>
        <a:p>
          <a:r>
            <a:rPr lang="es-ES" sz="1400"/>
            <a:t>Fotografía</a:t>
          </a:r>
        </a:p>
      </dgm:t>
    </dgm:pt>
    <dgm:pt modelId="{A361F216-E4F8-48E1-BAE2-478C5C1B21C8}" type="parTrans" cxnId="{D4AD95A8-3781-497D-B715-0569B5D50BDB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BCEF3F6-32AE-464A-BA8A-E37FA99C03C9}" type="sibTrans" cxnId="{D4AD95A8-3781-497D-B715-0569B5D50BDB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39AFE025-A318-4CBF-9EA0-414B46487D6B}">
      <dgm:prSet custT="1"/>
      <dgm:spPr/>
      <dgm:t>
        <a:bodyPr/>
        <a:lstStyle/>
        <a:p>
          <a:r>
            <a:rPr lang="es-ES" sz="1400"/>
            <a:t>Nuevos Medios</a:t>
          </a:r>
        </a:p>
      </dgm:t>
    </dgm:pt>
    <dgm:pt modelId="{3E24D2C2-F32C-454F-84EA-E377FFEFD5B6}" type="parTrans" cxnId="{0E5A327B-46EF-413F-BBE5-F93C020DE4EB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17F67FE1-77C1-4875-A337-B5D63B278319}" type="sibTrans" cxnId="{0E5A327B-46EF-413F-BBE5-F93C020DE4EB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B98FA41A-7D4B-4557-A26A-BCC5087BDC5E}">
      <dgm:prSet custT="1"/>
      <dgm:spPr/>
      <dgm:t>
        <a:bodyPr/>
        <a:lstStyle/>
        <a:p>
          <a:pPr rtl="0"/>
          <a:r>
            <a:rPr lang="es-ES" sz="1100"/>
            <a:t>Cestería y fibras vegetales</a:t>
          </a:r>
          <a:r>
            <a:rPr lang="es-ES" sz="1100">
              <a:latin typeface="Calibri"/>
            </a:rPr>
            <a:t> </a:t>
          </a:r>
          <a:endParaRPr lang="es-ES" sz="1100"/>
        </a:p>
      </dgm:t>
    </dgm:pt>
    <dgm:pt modelId="{1534E73C-FA52-4B27-8976-B2D8BBBEEFC2}" type="sibTrans" cxnId="{047C2EA0-68CF-438A-BF5C-85383937AAB6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A9E54D8C-80D9-4DDF-AB5D-FB3716C76D99}" type="parTrans" cxnId="{047C2EA0-68CF-438A-BF5C-85383937AAB6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133B54A0-1BAD-4347-B1E2-2322CE004FAE}">
      <dgm:prSet custT="1"/>
      <dgm:spPr/>
      <dgm:t>
        <a:bodyPr/>
        <a:lstStyle/>
        <a:p>
          <a:r>
            <a:rPr lang="es-ES" sz="1100"/>
            <a:t>Gráfico</a:t>
          </a:r>
        </a:p>
      </dgm:t>
    </dgm:pt>
    <dgm:pt modelId="{229B944A-DF4E-4DD9-8664-23DE8589A47C}" type="parTrans" cxnId="{F97E2165-2DB0-450B-9728-B96BE2DF2CB4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0BB8938D-AD73-45FD-8632-05822F8EC2F2}" type="sibTrans" cxnId="{F97E2165-2DB0-450B-9728-B96BE2DF2CB4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FFF1EC74-A679-4432-961C-6BDED5A003BD}">
      <dgm:prSet custT="1"/>
      <dgm:spPr/>
      <dgm:t>
        <a:bodyPr/>
        <a:lstStyle/>
        <a:p>
          <a:r>
            <a:rPr lang="es-ES" sz="1100"/>
            <a:t>Servicios</a:t>
          </a:r>
        </a:p>
      </dgm:t>
    </dgm:pt>
    <dgm:pt modelId="{555A1CC0-8217-487A-B5A6-CE0A575892EB}" type="parTrans" cxnId="{B9837F03-9B57-4A2A-848E-B63AA21EE499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10A042A4-5152-4CC8-83A4-774E1465EA88}" type="sibTrans" cxnId="{B9837F03-9B57-4A2A-848E-B63AA21EE499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C9637835-BB15-46BA-90BC-F8A878EB3753}">
      <dgm:prSet custT="1"/>
      <dgm:spPr/>
      <dgm:t>
        <a:bodyPr/>
        <a:lstStyle/>
        <a:p>
          <a:r>
            <a:rPr lang="es-ES" sz="1100"/>
            <a:t>Industrial</a:t>
          </a:r>
        </a:p>
      </dgm:t>
    </dgm:pt>
    <dgm:pt modelId="{FB8A3EA2-30EE-4E24-A947-C82DCE6C2C45}" type="parTrans" cxnId="{7E9E54DA-C56F-4F5E-AB9D-4809279940A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780D4680-90BE-4140-BF2A-D78A91D169A9}" type="sibTrans" cxnId="{7E9E54DA-C56F-4F5E-AB9D-4809279940A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4FC57051-245B-4CC3-A66A-1A2613851622}">
      <dgm:prSet custT="1"/>
      <dgm:spPr/>
      <dgm:t>
        <a:bodyPr/>
        <a:lstStyle/>
        <a:p>
          <a:r>
            <a:rPr lang="es-ES" sz="1100"/>
            <a:t>Vestuario</a:t>
          </a:r>
        </a:p>
      </dgm:t>
    </dgm:pt>
    <dgm:pt modelId="{70134C0D-A46D-477F-9E5A-C3EBFF7487D8}" type="parTrans" cxnId="{D07251A8-A3DC-4817-A73E-82BD12667A04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BD3D6692-2B3E-4527-B519-73A062B04902}" type="sibTrans" cxnId="{D07251A8-A3DC-4817-A73E-82BD12667A04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3BDF45CF-F5F5-4163-B6C8-F999F48B96E5}">
      <dgm:prSet custT="1"/>
      <dgm:spPr/>
      <dgm:t>
        <a:bodyPr/>
        <a:lstStyle/>
        <a:p>
          <a:r>
            <a:rPr lang="es-ES" sz="1100"/>
            <a:t>Ambientes</a:t>
          </a:r>
        </a:p>
      </dgm:t>
    </dgm:pt>
    <dgm:pt modelId="{14EF8196-A8F5-46EF-901A-F753D8537735}" type="parTrans" cxnId="{ED1BBFE0-AFE9-4484-A7C4-EF5691EB48D4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B00FCFDB-0DBC-44CE-90E4-85EF86848DA7}" type="sibTrans" cxnId="{ED1BBFE0-AFE9-4484-A7C4-EF5691EB48D4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C8FD7D48-3A07-46BF-B461-56A2F5182910}">
      <dgm:prSet custT="1"/>
      <dgm:spPr/>
      <dgm:t>
        <a:bodyPr/>
        <a:lstStyle/>
        <a:p>
          <a:r>
            <a:rPr lang="es-ES" sz="1100"/>
            <a:t>Productos</a:t>
          </a:r>
        </a:p>
      </dgm:t>
    </dgm:pt>
    <dgm:pt modelId="{82912BAF-9EFD-402A-8BCA-54F8870AF46D}" type="parTrans" cxnId="{C3D6E988-4832-4BF4-9D57-7A05B29FA789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26CC153B-22CD-49B6-B4E1-EB9B1D16FF51}" type="sibTrans" cxnId="{C3D6E988-4832-4BF4-9D57-7A05B29FA789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4AD645F9-175B-48AC-B23C-D0751B9DFB71}">
      <dgm:prSet custT="1"/>
      <dgm:spPr/>
      <dgm:t>
        <a:bodyPr/>
        <a:lstStyle/>
        <a:p>
          <a:r>
            <a:rPr lang="es-ES" sz="1100"/>
            <a:t>Ilustración</a:t>
          </a:r>
        </a:p>
      </dgm:t>
    </dgm:pt>
    <dgm:pt modelId="{A5A29F46-82F6-4DAE-A211-54E071B3239A}" type="parTrans" cxnId="{344B9D26-9118-4672-92A2-FDAB8CC50803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D14DAFE-1AD6-4853-89E0-614584548CC5}" type="sibTrans" cxnId="{344B9D26-9118-4672-92A2-FDAB8CC50803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D12A0832-F86A-4580-A3D3-A1327FE39E91}">
      <dgm:prSet custT="1"/>
      <dgm:spPr/>
      <dgm:t>
        <a:bodyPr/>
        <a:lstStyle/>
        <a:p>
          <a:r>
            <a:rPr lang="es-ES" sz="1100"/>
            <a:t>Conceptual / De autor</a:t>
          </a:r>
        </a:p>
      </dgm:t>
    </dgm:pt>
    <dgm:pt modelId="{07781138-A0BA-4AE6-842B-BA3DC8ED0FF7}" type="parTrans" cxnId="{F5BF0429-E65F-4EA0-8E01-900B5B1E6436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8DA4B17F-4373-4702-96D8-5F8BBB34C0F3}" type="sibTrans" cxnId="{F5BF0429-E65F-4EA0-8E01-900B5B1E6436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9DD3B3DA-9F09-4B5C-9A83-DB2CAAD305DC}">
      <dgm:prSet custT="1"/>
      <dgm:spPr/>
      <dgm:t>
        <a:bodyPr/>
        <a:lstStyle/>
        <a:p>
          <a:r>
            <a:rPr lang="es-ES" sz="1100"/>
            <a:t>Documental</a:t>
          </a:r>
        </a:p>
      </dgm:t>
    </dgm:pt>
    <dgm:pt modelId="{671A5446-27E1-4D3A-89BA-EFE7BA73B1C2}" type="parTrans" cxnId="{135F8750-F629-4B43-A7B8-7F66F55659E3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64071A13-AAA2-4F56-B80F-D4FFE11D4015}" type="sibTrans" cxnId="{135F8750-F629-4B43-A7B8-7F66F55659E3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07AFCF6C-755B-4116-844D-E561013E28AB}">
      <dgm:prSet custT="1"/>
      <dgm:spPr/>
      <dgm:t>
        <a:bodyPr/>
        <a:lstStyle/>
        <a:p>
          <a:r>
            <a:rPr lang="es-ES" sz="1100"/>
            <a:t>Arte medial</a:t>
          </a:r>
        </a:p>
      </dgm:t>
    </dgm:pt>
    <dgm:pt modelId="{C825E3D1-0984-4CF4-9D22-6477E1AA04B7}" type="parTrans" cxnId="{68882F5B-8D9F-4385-8FE1-AED821D7C2D8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B94AD7C9-CAB6-47BA-902F-C258669C4514}" type="sibTrans" cxnId="{68882F5B-8D9F-4385-8FE1-AED821D7C2D8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2B998B9B-3876-4E6D-8BAD-3A854E3EA888}">
      <dgm:prSet custT="1"/>
      <dgm:spPr/>
      <dgm:t>
        <a:bodyPr/>
        <a:lstStyle/>
        <a:p>
          <a:r>
            <a:rPr lang="es-ES" sz="1100"/>
            <a:t>Arte sonoro</a:t>
          </a:r>
        </a:p>
      </dgm:t>
    </dgm:pt>
    <dgm:pt modelId="{7033F92E-2E52-4F15-8B32-B28D873486FB}" type="parTrans" cxnId="{13507BB6-C63B-4CB3-850E-DB1DA7C0E505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CE7BAD1C-95FC-47C8-8D09-2A060EB26382}" type="sibTrans" cxnId="{13507BB6-C63B-4CB3-850E-DB1DA7C0E505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C5AB78F2-B5DC-41BF-BC90-CB9DC13974E6}">
      <dgm:prSet phldr="0"/>
      <dgm:spPr/>
      <dgm:t>
        <a:bodyPr/>
        <a:lstStyle/>
        <a:p>
          <a:pPr rtl="0"/>
          <a:r>
            <a:rPr lang="es-ES" sz="1100">
              <a:latin typeface="Calibri"/>
            </a:rPr>
            <a:t>Difusión Cultural</a:t>
          </a:r>
          <a:r>
            <a:rPr lang="es-ES">
              <a:latin typeface="Calibri"/>
            </a:rPr>
            <a:t> </a:t>
          </a:r>
        </a:p>
      </dgm:t>
    </dgm:pt>
    <dgm:pt modelId="{E5BE4BFA-0765-4F86-BE19-DA6FBD692CAF}" type="parTrans" cxnId="{2060DE22-96EE-43E6-8BAA-A9E60E7D0BDB}">
      <dgm:prSet/>
      <dgm:spPr/>
    </dgm:pt>
    <dgm:pt modelId="{4B5B2257-C8AD-4DAD-BECF-EE6AAF93D989}" type="sibTrans" cxnId="{2060DE22-96EE-43E6-8BAA-A9E60E7D0BDB}">
      <dgm:prSet/>
      <dgm:spPr/>
    </dgm:pt>
    <dgm:pt modelId="{8EE70A8F-AD67-4536-B7F4-D994D5F9996E}">
      <dgm:prSet phldr="0"/>
      <dgm:spPr/>
      <dgm:t>
        <a:bodyPr/>
        <a:lstStyle/>
        <a:p>
          <a:r>
            <a:rPr lang="es-ES" sz="1400">
              <a:latin typeface="Calibri"/>
            </a:rPr>
            <a:t>Artes</a:t>
          </a:r>
          <a:r>
            <a:rPr lang="es-ES" sz="1400"/>
            <a:t> Visuales</a:t>
          </a:r>
          <a:endParaRPr lang="es-ES"/>
        </a:p>
      </dgm:t>
    </dgm:pt>
    <dgm:pt modelId="{466D6A2D-FA0A-4364-BE39-F184BC33E0A2}" type="parTrans" cxnId="{3A089D1B-9CEE-4A8A-ACC0-0B819390E2EF}">
      <dgm:prSet/>
      <dgm:spPr/>
    </dgm:pt>
    <dgm:pt modelId="{D4F39A93-4988-45F6-868A-295571763158}" type="sibTrans" cxnId="{3A089D1B-9CEE-4A8A-ACC0-0B819390E2EF}">
      <dgm:prSet/>
      <dgm:spPr/>
    </dgm:pt>
    <dgm:pt modelId="{2256658E-A755-4C6E-B9EF-1633A7366777}" type="pres">
      <dgm:prSet presAssocID="{ABDF0913-E403-4E3B-BCEB-8E710C52710A}" presName="diagram" presStyleCnt="0">
        <dgm:presLayoutVars>
          <dgm:dir/>
          <dgm:animLvl val="lvl"/>
          <dgm:resizeHandles val="exact"/>
        </dgm:presLayoutVars>
      </dgm:prSet>
      <dgm:spPr/>
    </dgm:pt>
    <dgm:pt modelId="{424B4951-7D94-4666-9AAD-BE334FCCC8EB}" type="pres">
      <dgm:prSet presAssocID="{79DDFFA0-D431-4DDC-AA5A-620A2C1CEA4A}" presName="compNode" presStyleCnt="0"/>
      <dgm:spPr/>
    </dgm:pt>
    <dgm:pt modelId="{F2EA04AF-7703-4E04-B75C-672964F6116C}" type="pres">
      <dgm:prSet presAssocID="{79DDFFA0-D431-4DDC-AA5A-620A2C1CEA4A}" presName="childRect" presStyleLbl="bgAcc1" presStyleIdx="0" presStyleCnt="6">
        <dgm:presLayoutVars>
          <dgm:bulletEnabled val="1"/>
        </dgm:presLayoutVars>
      </dgm:prSet>
      <dgm:spPr/>
    </dgm:pt>
    <dgm:pt modelId="{E4BF7007-6702-405C-A57F-EAD6EC6ED453}" type="pres">
      <dgm:prSet presAssocID="{79DDFFA0-D431-4DDC-AA5A-620A2C1CEA4A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98732DEB-C96A-4D3A-BF79-021E730BF072}" type="pres">
      <dgm:prSet presAssocID="{79DDFFA0-D431-4DDC-AA5A-620A2C1CEA4A}" presName="parentRect" presStyleLbl="alignNode1" presStyleIdx="0" presStyleCnt="6"/>
      <dgm:spPr/>
    </dgm:pt>
    <dgm:pt modelId="{648767EA-AB78-4AE3-8350-F3A34CD89786}" type="pres">
      <dgm:prSet presAssocID="{79DDFFA0-D431-4DDC-AA5A-620A2C1CEA4A}" presName="adorn" presStyleLbl="fgAccFollowNode1" presStyleIdx="0" presStyleCnt="6"/>
      <dgm:spPr/>
    </dgm:pt>
    <dgm:pt modelId="{6C73AB8B-9B2A-474D-9327-662FC82B9F5D}" type="pres">
      <dgm:prSet presAssocID="{1130BE54-358C-48A2-81D1-D8E11B59C9D1}" presName="sibTrans" presStyleLbl="sibTrans2D1" presStyleIdx="0" presStyleCnt="0"/>
      <dgm:spPr/>
    </dgm:pt>
    <dgm:pt modelId="{38379779-BA8B-4272-B066-079F2EE491E4}" type="pres">
      <dgm:prSet presAssocID="{8EE70A8F-AD67-4536-B7F4-D994D5F9996E}" presName="compNode" presStyleCnt="0"/>
      <dgm:spPr/>
    </dgm:pt>
    <dgm:pt modelId="{D3E61A2C-6FDC-417E-A559-D906BCA945B5}" type="pres">
      <dgm:prSet presAssocID="{8EE70A8F-AD67-4536-B7F4-D994D5F9996E}" presName="childRect" presStyleLbl="bgAcc1" presStyleIdx="1" presStyleCnt="6">
        <dgm:presLayoutVars>
          <dgm:bulletEnabled val="1"/>
        </dgm:presLayoutVars>
      </dgm:prSet>
      <dgm:spPr/>
    </dgm:pt>
    <dgm:pt modelId="{CC818B25-E1B0-42A4-B9BD-781E436A8A59}" type="pres">
      <dgm:prSet presAssocID="{8EE70A8F-AD67-4536-B7F4-D994D5F9996E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A78708CE-D774-4E13-A112-735F6C4AC478}" type="pres">
      <dgm:prSet presAssocID="{8EE70A8F-AD67-4536-B7F4-D994D5F9996E}" presName="parentRect" presStyleLbl="alignNode1" presStyleIdx="1" presStyleCnt="6"/>
      <dgm:spPr/>
    </dgm:pt>
    <dgm:pt modelId="{8C64C295-E679-4351-9AFB-C21EA17C857F}" type="pres">
      <dgm:prSet presAssocID="{8EE70A8F-AD67-4536-B7F4-D994D5F9996E}" presName="adorn" presStyleLbl="fgAccFollowNode1" presStyleIdx="1" presStyleCnt="6"/>
      <dgm:spPr/>
    </dgm:pt>
    <dgm:pt modelId="{151C8013-1C09-48FB-AFFE-F08BA9BA3D0F}" type="pres">
      <dgm:prSet presAssocID="{D4F39A93-4988-45F6-868A-295571763158}" presName="sibTrans" presStyleLbl="sibTrans2D1" presStyleIdx="0" presStyleCnt="0"/>
      <dgm:spPr/>
    </dgm:pt>
    <dgm:pt modelId="{15999162-6128-45D3-942D-4F6D506D00F3}" type="pres">
      <dgm:prSet presAssocID="{DC30B32D-1C6A-4D07-904D-9E85E26DA99F}" presName="compNode" presStyleCnt="0"/>
      <dgm:spPr/>
    </dgm:pt>
    <dgm:pt modelId="{D2C27451-BB0D-445F-947F-6E0E651CB3AB}" type="pres">
      <dgm:prSet presAssocID="{DC30B32D-1C6A-4D07-904D-9E85E26DA99F}" presName="childRect" presStyleLbl="bgAcc1" presStyleIdx="2" presStyleCnt="6" custScaleY="169076" custLinFactNeighborX="-1242" custLinFactNeighborY="17468">
        <dgm:presLayoutVars>
          <dgm:bulletEnabled val="1"/>
        </dgm:presLayoutVars>
      </dgm:prSet>
      <dgm:spPr/>
    </dgm:pt>
    <dgm:pt modelId="{6307981D-52FB-4FD3-9DEF-77B28F57E585}" type="pres">
      <dgm:prSet presAssocID="{DC30B32D-1C6A-4D07-904D-9E85E26DA99F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917CBDF7-A196-4B1D-BE57-E50DDF1ECEE0}" type="pres">
      <dgm:prSet presAssocID="{DC30B32D-1C6A-4D07-904D-9E85E26DA99F}" presName="parentRect" presStyleLbl="alignNode1" presStyleIdx="2" presStyleCnt="6" custLinFactY="18254" custLinFactNeighborX="-621" custLinFactNeighborY="100000"/>
      <dgm:spPr/>
    </dgm:pt>
    <dgm:pt modelId="{D001CF4D-D4EE-4700-B7AD-E63ED9DFDD5D}" type="pres">
      <dgm:prSet presAssocID="{DC30B32D-1C6A-4D07-904D-9E85E26DA99F}" presName="adorn" presStyleLbl="fgAccFollowNode1" presStyleIdx="2" presStyleCnt="6" custLinFactNeighborX="-7097" custLinFactNeighborY="99350"/>
      <dgm:spPr/>
    </dgm:pt>
    <dgm:pt modelId="{D557713B-A7A7-463A-A643-0388B62BB036}" type="pres">
      <dgm:prSet presAssocID="{FA359E41-CDE6-4C4B-838A-66620E20497D}" presName="sibTrans" presStyleLbl="sibTrans2D1" presStyleIdx="0" presStyleCnt="0"/>
      <dgm:spPr/>
    </dgm:pt>
    <dgm:pt modelId="{6087D8B9-9E71-439E-BA95-F7BF6A244E83}" type="pres">
      <dgm:prSet presAssocID="{64F7CA7D-634B-430B-8E48-8EDB91BCF6C8}" presName="compNode" presStyleCnt="0"/>
      <dgm:spPr/>
    </dgm:pt>
    <dgm:pt modelId="{36607934-AD78-4A73-8D0B-C16A3777506E}" type="pres">
      <dgm:prSet presAssocID="{64F7CA7D-634B-430B-8E48-8EDB91BCF6C8}" presName="childRect" presStyleLbl="bgAcc1" presStyleIdx="3" presStyleCnt="6" custScaleY="122195" custLinFactNeighborX="621" custLinFactNeighborY="7486">
        <dgm:presLayoutVars>
          <dgm:bulletEnabled val="1"/>
        </dgm:presLayoutVars>
      </dgm:prSet>
      <dgm:spPr/>
    </dgm:pt>
    <dgm:pt modelId="{73898C0D-9601-48D5-9CED-657A2DE6286A}" type="pres">
      <dgm:prSet presAssocID="{64F7CA7D-634B-430B-8E48-8EDB91BCF6C8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3C4657CB-B214-4E87-8FC8-052A8D7F7DD1}" type="pres">
      <dgm:prSet presAssocID="{64F7CA7D-634B-430B-8E48-8EDB91BCF6C8}" presName="parentRect" presStyleLbl="alignNode1" presStyleIdx="3" presStyleCnt="6" custLinFactNeighborX="620" custLinFactNeighborY="29017"/>
      <dgm:spPr/>
    </dgm:pt>
    <dgm:pt modelId="{120A1B5E-4E25-4143-9B7C-3EE2E828C502}" type="pres">
      <dgm:prSet presAssocID="{64F7CA7D-634B-430B-8E48-8EDB91BCF6C8}" presName="adorn" presStyleLbl="fgAccFollowNode1" presStyleIdx="3" presStyleCnt="6" custLinFactNeighborY="19515"/>
      <dgm:spPr/>
    </dgm:pt>
    <dgm:pt modelId="{CF6EA44A-088E-4ADC-96B8-973DE405C26B}" type="pres">
      <dgm:prSet presAssocID="{BAF3333C-0FF6-4C6B-8371-13A772C2837B}" presName="sibTrans" presStyleLbl="sibTrans2D1" presStyleIdx="0" presStyleCnt="0"/>
      <dgm:spPr/>
    </dgm:pt>
    <dgm:pt modelId="{99AB997B-3493-4C72-98EB-C434B349CFB2}" type="pres">
      <dgm:prSet presAssocID="{C1585168-7A19-4925-A2FE-E480F49EE335}" presName="compNode" presStyleCnt="0"/>
      <dgm:spPr/>
    </dgm:pt>
    <dgm:pt modelId="{5A4C910F-5E1A-4D6D-9952-8CB661D9C56C}" type="pres">
      <dgm:prSet presAssocID="{C1585168-7A19-4925-A2FE-E480F49EE335}" presName="childRect" presStyleLbl="bgAcc1" presStyleIdx="4" presStyleCnt="6" custScaleY="55474" custLinFactNeighborX="-2207" custLinFactNeighborY="41322">
        <dgm:presLayoutVars>
          <dgm:bulletEnabled val="1"/>
        </dgm:presLayoutVars>
      </dgm:prSet>
      <dgm:spPr/>
    </dgm:pt>
    <dgm:pt modelId="{21237CEF-80DF-42C0-80A0-D9985EC1C27D}" type="pres">
      <dgm:prSet presAssocID="{C1585168-7A19-4925-A2FE-E480F49EE335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74FF3DC-FE16-44DC-AD52-447C5D5DEECA}" type="pres">
      <dgm:prSet presAssocID="{C1585168-7A19-4925-A2FE-E480F49EE335}" presName="parentRect" presStyleLbl="alignNode1" presStyleIdx="4" presStyleCnt="6" custLinFactNeighborX="-1820" custLinFactNeighborY="30453"/>
      <dgm:spPr/>
    </dgm:pt>
    <dgm:pt modelId="{6A738056-AA52-4892-868E-CBD6C997A120}" type="pres">
      <dgm:prSet presAssocID="{C1585168-7A19-4925-A2FE-E480F49EE335}" presName="adorn" presStyleLbl="fgAccFollowNode1" presStyleIdx="4" presStyleCnt="6" custLinFactNeighborX="-1874" custLinFactNeighborY="30033"/>
      <dgm:spPr/>
    </dgm:pt>
    <dgm:pt modelId="{3902DEDB-482E-4DF7-AA07-5D202AD7CEAB}" type="pres">
      <dgm:prSet presAssocID="{EBCEF3F6-32AE-464A-BA8A-E37FA99C03C9}" presName="sibTrans" presStyleLbl="sibTrans2D1" presStyleIdx="0" presStyleCnt="0"/>
      <dgm:spPr/>
    </dgm:pt>
    <dgm:pt modelId="{12FCC990-2970-4F7D-8588-9E7EB28C0C5B}" type="pres">
      <dgm:prSet presAssocID="{39AFE025-A318-4CBF-9EA0-414B46487D6B}" presName="compNode" presStyleCnt="0"/>
      <dgm:spPr/>
    </dgm:pt>
    <dgm:pt modelId="{8280AC1B-B7D2-4F63-AAA8-483211D0E2DE}" type="pres">
      <dgm:prSet presAssocID="{39AFE025-A318-4CBF-9EA0-414B46487D6B}" presName="childRect" presStyleLbl="bgAcc1" presStyleIdx="5" presStyleCnt="6" custScaleY="60359" custLinFactNeighborX="656" custLinFactNeighborY="39542">
        <dgm:presLayoutVars>
          <dgm:bulletEnabled val="1"/>
        </dgm:presLayoutVars>
      </dgm:prSet>
      <dgm:spPr/>
    </dgm:pt>
    <dgm:pt modelId="{60041073-D061-4728-9F79-77AC9DAC6B9D}" type="pres">
      <dgm:prSet presAssocID="{39AFE025-A318-4CBF-9EA0-414B46487D6B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B63D94B1-4BBA-4D47-853B-8D0CF27EE677}" type="pres">
      <dgm:prSet presAssocID="{39AFE025-A318-4CBF-9EA0-414B46487D6B}" presName="parentRect" presStyleLbl="alignNode1" presStyleIdx="5" presStyleCnt="6" custLinFactNeighborY="24522"/>
      <dgm:spPr/>
    </dgm:pt>
    <dgm:pt modelId="{8B417BD0-A192-46FB-B6B1-E4AB205E1E36}" type="pres">
      <dgm:prSet presAssocID="{39AFE025-A318-4CBF-9EA0-414B46487D6B}" presName="adorn" presStyleLbl="fgAccFollowNode1" presStyleIdx="5" presStyleCnt="6" custLinFactNeighborY="30033"/>
      <dgm:spPr/>
    </dgm:pt>
  </dgm:ptLst>
  <dgm:cxnLst>
    <dgm:cxn modelId="{B9837F03-9B57-4A2A-848E-B63AA21EE499}" srcId="{64F7CA7D-634B-430B-8E48-8EDB91BCF6C8}" destId="{FFF1EC74-A679-4432-961C-6BDED5A003BD}" srcOrd="4" destOrd="0" parTransId="{555A1CC0-8217-487A-B5A6-CE0A575892EB}" sibTransId="{10A042A4-5152-4CC8-83A4-774E1465EA88}"/>
    <dgm:cxn modelId="{B033E704-7461-4C9E-BC19-032794F7C805}" type="presOf" srcId="{C8FD7D48-3A07-46BF-B461-56A2F5182910}" destId="{36607934-AD78-4A73-8D0B-C16A3777506E}" srcOrd="0" destOrd="5" presId="urn:microsoft.com/office/officeart/2005/8/layout/bList2"/>
    <dgm:cxn modelId="{47B13506-F33C-4B23-AEAA-C514298595B7}" type="presOf" srcId="{B98FA41A-7D4B-4557-A26A-BCC5087BDC5E}" destId="{D2C27451-BB0D-445F-947F-6E0E651CB3AB}" srcOrd="0" destOrd="2" presId="urn:microsoft.com/office/officeart/2005/8/layout/bList2"/>
    <dgm:cxn modelId="{18362407-12C7-4A8F-ACBC-B17D2F0F4D4B}" type="presOf" srcId="{8EE70A8F-AD67-4536-B7F4-D994D5F9996E}" destId="{CC818B25-E1B0-42A4-B9BD-781E436A8A59}" srcOrd="0" destOrd="0" presId="urn:microsoft.com/office/officeart/2005/8/layout/bList2"/>
    <dgm:cxn modelId="{93638407-6B32-4303-8A8D-2BE2FF0A70AA}" type="presOf" srcId="{07AFCF6C-755B-4116-844D-E561013E28AB}" destId="{8280AC1B-B7D2-4F63-AAA8-483211D0E2DE}" srcOrd="0" destOrd="1" presId="urn:microsoft.com/office/officeart/2005/8/layout/bList2"/>
    <dgm:cxn modelId="{30190408-4BE4-4D3E-99E3-353FED79E8D3}" type="presOf" srcId="{4D6267DA-B74C-44B9-8B46-C97407B5981C}" destId="{D3E61A2C-6FDC-417E-A559-D906BCA945B5}" srcOrd="0" destOrd="3" presId="urn:microsoft.com/office/officeart/2005/8/layout/bList2"/>
    <dgm:cxn modelId="{55E13909-E009-453F-A329-897EE8E216E8}" srcId="{DC30B32D-1C6A-4D07-904D-9E85E26DA99F}" destId="{EF0189FE-5921-4531-9A42-F645EEABECE3}" srcOrd="4" destOrd="0" parTransId="{D3432437-57F5-4564-97A1-7D53FD72E991}" sibTransId="{04E2104D-E198-45A3-90F8-52140C3DE1DD}"/>
    <dgm:cxn modelId="{CDD1030F-082B-4AC5-8E91-B677A3CE0179}" srcId="{79DDFFA0-D431-4DDC-AA5A-620A2C1CEA4A}" destId="{1D60795D-9940-4C00-8275-E3E5E2C20EC7}" srcOrd="0" destOrd="0" parTransId="{C7407045-3074-464D-8907-9E3903B93B53}" sibTransId="{14061FC4-7615-4E62-A349-4015EE169D38}"/>
    <dgm:cxn modelId="{4384990F-BE84-4DDE-A484-6264DAAC1AE6}" srcId="{8EE70A8F-AD67-4536-B7F4-D994D5F9996E}" destId="{50A26139-A420-4313-B68C-C1B9B24152F6}" srcOrd="2" destOrd="0" parTransId="{5C40E9B4-6583-4CD2-82CF-934F3D1F6CC9}" sibTransId="{32793E39-0166-4288-9178-B59B29F4D8C7}"/>
    <dgm:cxn modelId="{FB610513-659E-4934-B1AD-879CEF01C87B}" type="presOf" srcId="{FFF1EC74-A679-4432-961C-6BDED5A003BD}" destId="{36607934-AD78-4A73-8D0B-C16A3777506E}" srcOrd="0" destOrd="4" presId="urn:microsoft.com/office/officeart/2005/8/layout/bList2"/>
    <dgm:cxn modelId="{79B21915-6734-4534-8CAC-DE12861FD13C}" type="presOf" srcId="{E176FF75-3A32-4742-A350-58C4ED9AD7F8}" destId="{D2C27451-BB0D-445F-947F-6E0E651CB3AB}" srcOrd="0" destOrd="1" presId="urn:microsoft.com/office/officeart/2005/8/layout/bList2"/>
    <dgm:cxn modelId="{7F4D5D15-069C-444C-BE5C-EDEB499BFEBC}" type="presOf" srcId="{64F7CA7D-634B-430B-8E48-8EDB91BCF6C8}" destId="{3C4657CB-B214-4E87-8FC8-052A8D7F7DD1}" srcOrd="1" destOrd="0" presId="urn:microsoft.com/office/officeart/2005/8/layout/bList2"/>
    <dgm:cxn modelId="{38A89D15-86DF-40DA-BBA8-EEED26D58182}" type="presOf" srcId="{50A26139-A420-4313-B68C-C1B9B24152F6}" destId="{D3E61A2C-6FDC-417E-A559-D906BCA945B5}" srcOrd="0" destOrd="2" presId="urn:microsoft.com/office/officeart/2005/8/layout/bList2"/>
    <dgm:cxn modelId="{A515F116-4169-414C-9B67-65C5302276C0}" type="presOf" srcId="{DC30B32D-1C6A-4D07-904D-9E85E26DA99F}" destId="{6307981D-52FB-4FD3-9DEF-77B28F57E585}" srcOrd="0" destOrd="0" presId="urn:microsoft.com/office/officeart/2005/8/layout/bList2"/>
    <dgm:cxn modelId="{3A089D1B-9CEE-4A8A-ACC0-0B819390E2EF}" srcId="{ABDF0913-E403-4E3B-BCEB-8E710C52710A}" destId="{8EE70A8F-AD67-4536-B7F4-D994D5F9996E}" srcOrd="1" destOrd="0" parTransId="{466D6A2D-FA0A-4364-BE39-F184BC33E0A2}" sibTransId="{D4F39A93-4988-45F6-868A-295571763158}"/>
    <dgm:cxn modelId="{7CE7401C-E186-48F1-AC3B-FFBDBE8E7E1F}" type="presOf" srcId="{C5AB78F2-B5DC-41BF-BC90-CB9DC13974E6}" destId="{F2EA04AF-7703-4E04-B75C-672964F6116C}" srcOrd="0" destOrd="1" presId="urn:microsoft.com/office/officeart/2005/8/layout/bList2"/>
    <dgm:cxn modelId="{B92EF921-DA34-4F41-B97C-42B2451FCB6E}" srcId="{8EE70A8F-AD67-4536-B7F4-D994D5F9996E}" destId="{71D38104-2CC4-4026-9F81-6766C41CB86B}" srcOrd="1" destOrd="0" parTransId="{F427E275-7B17-4B66-9354-DDD1036401EB}" sibTransId="{C8344FED-4118-42A3-9400-CCE501EEEC9C}"/>
    <dgm:cxn modelId="{3DEB4E22-5A60-4525-9B5B-26A8287C34CC}" srcId="{8EE70A8F-AD67-4536-B7F4-D994D5F9996E}" destId="{13CC2809-5D34-4D81-87C7-30FD0B5C5869}" srcOrd="6" destOrd="0" parTransId="{D2975DAD-22AC-4BF8-A328-D953CBDE88BE}" sibTransId="{C90F577B-55C9-4C37-BEBA-87F6574BAD83}"/>
    <dgm:cxn modelId="{C0E48F22-CAAC-403B-AC69-90A2332972E1}" type="presOf" srcId="{79DDFFA0-D431-4DDC-AA5A-620A2C1CEA4A}" destId="{98732DEB-C96A-4D3A-BF79-021E730BF072}" srcOrd="1" destOrd="0" presId="urn:microsoft.com/office/officeart/2005/8/layout/bList2"/>
    <dgm:cxn modelId="{2060DE22-96EE-43E6-8BAA-A9E60E7D0BDB}" srcId="{79DDFFA0-D431-4DDC-AA5A-620A2C1CEA4A}" destId="{C5AB78F2-B5DC-41BF-BC90-CB9DC13974E6}" srcOrd="1" destOrd="0" parTransId="{E5BE4BFA-0765-4F86-BE19-DA6FBD692CAF}" sibTransId="{4B5B2257-C8AD-4DAD-BECF-EE6AAF93D989}"/>
    <dgm:cxn modelId="{344B9D26-9118-4672-92A2-FDAB8CC50803}" srcId="{64F7CA7D-634B-430B-8E48-8EDB91BCF6C8}" destId="{4AD645F9-175B-48AC-B23C-D0751B9DFB71}" srcOrd="6" destOrd="0" parTransId="{A5A29F46-82F6-4DAE-A211-54E071B3239A}" sibTransId="{ED14DAFE-1AD6-4853-89E0-614584548CC5}"/>
    <dgm:cxn modelId="{F5BF0429-E65F-4EA0-8E01-900B5B1E6436}" srcId="{C1585168-7A19-4925-A2FE-E480F49EE335}" destId="{D12A0832-F86A-4580-A3D3-A1327FE39E91}" srcOrd="1" destOrd="0" parTransId="{07781138-A0BA-4AE6-842B-BA3DC8ED0FF7}" sibTransId="{8DA4B17F-4373-4702-96D8-5F8BBB34C0F3}"/>
    <dgm:cxn modelId="{D381792A-AF9D-41EF-AD74-97F418FBC17F}" type="presOf" srcId="{C9637835-BB15-46BA-90BC-F8A878EB3753}" destId="{36607934-AD78-4A73-8D0B-C16A3777506E}" srcOrd="0" destOrd="1" presId="urn:microsoft.com/office/officeart/2005/8/layout/bList2"/>
    <dgm:cxn modelId="{644C932A-522E-48EE-AB5A-0A1851AF6D52}" type="presOf" srcId="{D722B251-ED1D-490B-971E-DF901E7C5A7C}" destId="{D2C27451-BB0D-445F-947F-6E0E651CB3AB}" srcOrd="0" destOrd="9" presId="urn:microsoft.com/office/officeart/2005/8/layout/bList2"/>
    <dgm:cxn modelId="{CE2EA82D-9E1A-4470-9E10-0B8D643013FD}" type="presOf" srcId="{EDB859D6-444B-4778-9128-5A4977773597}" destId="{D3E61A2C-6FDC-417E-A559-D906BCA945B5}" srcOrd="0" destOrd="4" presId="urn:microsoft.com/office/officeart/2005/8/layout/bList2"/>
    <dgm:cxn modelId="{615F4930-857C-4A57-B1B7-3469AA2D767D}" type="presOf" srcId="{DB107E11-36D3-47B5-BB30-1355349CA25E}" destId="{D2C27451-BB0D-445F-947F-6E0E651CB3AB}" srcOrd="0" destOrd="0" presId="urn:microsoft.com/office/officeart/2005/8/layout/bList2"/>
    <dgm:cxn modelId="{6A9C8733-1B54-4419-8F31-6B7DA2966A13}" type="presOf" srcId="{3BDF45CF-F5F5-4163-B6C8-F999F48B96E5}" destId="{36607934-AD78-4A73-8D0B-C16A3777506E}" srcOrd="0" destOrd="3" presId="urn:microsoft.com/office/officeart/2005/8/layout/bList2"/>
    <dgm:cxn modelId="{D1626436-9AEA-4CD6-8864-3F1AA579A9F6}" type="presOf" srcId="{D12A0832-F86A-4580-A3D3-A1327FE39E91}" destId="{5A4C910F-5E1A-4D6D-9952-8CB661D9C56C}" srcOrd="0" destOrd="1" presId="urn:microsoft.com/office/officeart/2005/8/layout/bList2"/>
    <dgm:cxn modelId="{6B915637-43F7-4332-8ECF-E9B74753BF26}" type="presOf" srcId="{ABDF0913-E403-4E3B-BCEB-8E710C52710A}" destId="{2256658E-A755-4C6E-B9EF-1633A7366777}" srcOrd="0" destOrd="0" presId="urn:microsoft.com/office/officeart/2005/8/layout/bList2"/>
    <dgm:cxn modelId="{5D1DD037-2530-4099-9E10-90C949EB82E0}" type="presOf" srcId="{A3C91709-A4B6-43B9-B6DA-04DC73E5A6DD}" destId="{D3E61A2C-6FDC-417E-A559-D906BCA945B5}" srcOrd="0" destOrd="5" presId="urn:microsoft.com/office/officeart/2005/8/layout/bList2"/>
    <dgm:cxn modelId="{F536AA3F-9E45-4DC3-AB61-27B764B29905}" type="presOf" srcId="{1130BE54-358C-48A2-81D1-D8E11B59C9D1}" destId="{6C73AB8B-9B2A-474D-9327-662FC82B9F5D}" srcOrd="0" destOrd="0" presId="urn:microsoft.com/office/officeart/2005/8/layout/bList2"/>
    <dgm:cxn modelId="{68882F5B-8D9F-4385-8FE1-AED821D7C2D8}" srcId="{39AFE025-A318-4CBF-9EA0-414B46487D6B}" destId="{07AFCF6C-755B-4116-844D-E561013E28AB}" srcOrd="1" destOrd="0" parTransId="{C825E3D1-0984-4CF4-9D22-6477E1AA04B7}" sibTransId="{B94AD7C9-CAB6-47BA-902F-C258669C4514}"/>
    <dgm:cxn modelId="{0AA7035D-BA5F-484D-A63A-46765A21FAA6}" srcId="{8EE70A8F-AD67-4536-B7F4-D994D5F9996E}" destId="{37B74F42-C0BF-4040-BAC3-665209EAC7C2}" srcOrd="7" destOrd="0" parTransId="{E4A0ED9A-A7A1-48C6-97FE-E80F312BA881}" sibTransId="{413B81D2-3232-4FEF-8A6E-3BD5033C0DE1}"/>
    <dgm:cxn modelId="{38176464-35F9-4FA1-92E5-684D7C1DBA40}" type="presOf" srcId="{F8BF9BF8-71FA-4131-B33A-13D1D41D2DBB}" destId="{D2C27451-BB0D-445F-947F-6E0E651CB3AB}" srcOrd="0" destOrd="5" presId="urn:microsoft.com/office/officeart/2005/8/layout/bList2"/>
    <dgm:cxn modelId="{F480A444-CB1A-41C3-94A0-333547CC758E}" type="presOf" srcId="{79DDFFA0-D431-4DDC-AA5A-620A2C1CEA4A}" destId="{E4BF7007-6702-405C-A57F-EAD6EC6ED453}" srcOrd="0" destOrd="0" presId="urn:microsoft.com/office/officeart/2005/8/layout/bList2"/>
    <dgm:cxn modelId="{F97E2165-2DB0-450B-9728-B96BE2DF2CB4}" srcId="{64F7CA7D-634B-430B-8E48-8EDB91BCF6C8}" destId="{133B54A0-1BAD-4347-B1E2-2322CE004FAE}" srcOrd="0" destOrd="0" parTransId="{229B944A-DF4E-4DD9-8664-23DE8589A47C}" sibTransId="{0BB8938D-AD73-45FD-8632-05822F8EC2F2}"/>
    <dgm:cxn modelId="{616EBE47-689C-492A-ADD4-12A2EB4B5782}" type="presOf" srcId="{3E3DF7D9-F2C0-4A2B-82FE-8464900F5E79}" destId="{D3E61A2C-6FDC-417E-A559-D906BCA945B5}" srcOrd="0" destOrd="0" presId="urn:microsoft.com/office/officeart/2005/8/layout/bList2"/>
    <dgm:cxn modelId="{18AE7E49-13AF-4D29-825B-638FD8D71E3B}" srcId="{ABDF0913-E403-4E3B-BCEB-8E710C52710A}" destId="{64F7CA7D-634B-430B-8E48-8EDB91BCF6C8}" srcOrd="3" destOrd="0" parTransId="{1C4CBB0C-D7C7-409E-835D-F86CBF8CEB74}" sibTransId="{BAF3333C-0FF6-4C6B-8371-13A772C2837B}"/>
    <dgm:cxn modelId="{04075D6E-5D6B-4D4A-BD4B-B65368BD7083}" type="presOf" srcId="{2B998B9B-3876-4E6D-8BAD-3A854E3EA888}" destId="{8280AC1B-B7D2-4F63-AAA8-483211D0E2DE}" srcOrd="0" destOrd="0" presId="urn:microsoft.com/office/officeart/2005/8/layout/bList2"/>
    <dgm:cxn modelId="{201E3E50-639B-4423-942B-F458793544AB}" srcId="{8EE70A8F-AD67-4536-B7F4-D994D5F9996E}" destId="{EDB859D6-444B-4778-9128-5A4977773597}" srcOrd="4" destOrd="0" parTransId="{51832730-F5A6-4245-922E-72CD4AA08613}" sibTransId="{422C1A3C-06BA-4047-98B2-E35C6C88E045}"/>
    <dgm:cxn modelId="{135F8750-F629-4B43-A7B8-7F66F55659E3}" srcId="{C1585168-7A19-4925-A2FE-E480F49EE335}" destId="{9DD3B3DA-9F09-4B5C-9A83-DB2CAAD305DC}" srcOrd="0" destOrd="0" parTransId="{671A5446-27E1-4D3A-89BA-EFE7BA73B1C2}" sibTransId="{64071A13-AAA2-4F56-B80F-D4FFE11D4015}"/>
    <dgm:cxn modelId="{8D77B850-8C43-43DD-85B7-F5D3EB85AC2C}" type="presOf" srcId="{DC30B32D-1C6A-4D07-904D-9E85E26DA99F}" destId="{917CBDF7-A196-4B1D-BE57-E50DDF1ECEE0}" srcOrd="1" destOrd="0" presId="urn:microsoft.com/office/officeart/2005/8/layout/bList2"/>
    <dgm:cxn modelId="{C9D0B850-F4C9-4865-84CB-E3E38F050A56}" srcId="{ABDF0913-E403-4E3B-BCEB-8E710C52710A}" destId="{79DDFFA0-D431-4DDC-AA5A-620A2C1CEA4A}" srcOrd="0" destOrd="0" parTransId="{5B03E847-E216-48FE-B013-9A6AC201365F}" sibTransId="{1130BE54-358C-48A2-81D1-D8E11B59C9D1}"/>
    <dgm:cxn modelId="{C4C3FC72-8319-4085-927B-6F4F08C063DE}" type="presOf" srcId="{64F7CA7D-634B-430B-8E48-8EDB91BCF6C8}" destId="{73898C0D-9601-48D5-9CED-657A2DE6286A}" srcOrd="0" destOrd="0" presId="urn:microsoft.com/office/officeart/2005/8/layout/bList2"/>
    <dgm:cxn modelId="{B685F375-544A-4EC2-B028-669EAEAE1C67}" srcId="{DC30B32D-1C6A-4D07-904D-9E85E26DA99F}" destId="{F8BF9BF8-71FA-4131-B33A-13D1D41D2DBB}" srcOrd="5" destOrd="0" parTransId="{F0EA0573-4F16-4F3A-80A5-78C94C49FC1D}" sibTransId="{1F7DA3F1-512B-4A89-B889-8EEE1E52D4AF}"/>
    <dgm:cxn modelId="{33E08D79-3B47-41C3-98D1-8FB596A86404}" type="presOf" srcId="{21955EF0-F5F1-405D-AEB6-AF495A7DEC01}" destId="{D2C27451-BB0D-445F-947F-6E0E651CB3AB}" srcOrd="0" destOrd="8" presId="urn:microsoft.com/office/officeart/2005/8/layout/bList2"/>
    <dgm:cxn modelId="{47C6E979-67AE-44B0-8802-D404ABBED47A}" type="presOf" srcId="{8C366C97-49D1-46FF-801C-252E6B4551B7}" destId="{D2C27451-BB0D-445F-947F-6E0E651CB3AB}" srcOrd="0" destOrd="3" presId="urn:microsoft.com/office/officeart/2005/8/layout/bList2"/>
    <dgm:cxn modelId="{90070B5A-368C-453C-9DEC-4EA6CDBEA08C}" srcId="{DC30B32D-1C6A-4D07-904D-9E85E26DA99F}" destId="{E176FF75-3A32-4742-A350-58C4ED9AD7F8}" srcOrd="1" destOrd="0" parTransId="{B53D7614-EDE2-4306-B7AB-5C1EEE01201F}" sibTransId="{2C118C5D-2F77-4A9E-9623-34A83320B417}"/>
    <dgm:cxn modelId="{0E5A327B-46EF-413F-BBE5-F93C020DE4EB}" srcId="{ABDF0913-E403-4E3B-BCEB-8E710C52710A}" destId="{39AFE025-A318-4CBF-9EA0-414B46487D6B}" srcOrd="5" destOrd="0" parTransId="{3E24D2C2-F32C-454F-84EA-E377FFEFD5B6}" sibTransId="{17F67FE1-77C1-4875-A337-B5D63B278319}"/>
    <dgm:cxn modelId="{8B9AB07C-F6ED-42C8-948F-DB6D84EAEDB9}" type="presOf" srcId="{C1585168-7A19-4925-A2FE-E480F49EE335}" destId="{674FF3DC-FE16-44DC-AD52-447C5D5DEECA}" srcOrd="1" destOrd="0" presId="urn:microsoft.com/office/officeart/2005/8/layout/bList2"/>
    <dgm:cxn modelId="{D451547F-4071-4475-B442-26879C55B6B4}" type="presOf" srcId="{37B74F42-C0BF-4040-BAC3-665209EAC7C2}" destId="{D3E61A2C-6FDC-417E-A559-D906BCA945B5}" srcOrd="0" destOrd="7" presId="urn:microsoft.com/office/officeart/2005/8/layout/bList2"/>
    <dgm:cxn modelId="{E7AA5880-E5B4-4477-B317-0EFD054E13C1}" type="presOf" srcId="{BAF3333C-0FF6-4C6B-8371-13A772C2837B}" destId="{CF6EA44A-088E-4ADC-96B8-973DE405C26B}" srcOrd="0" destOrd="0" presId="urn:microsoft.com/office/officeart/2005/8/layout/bList2"/>
    <dgm:cxn modelId="{1CD75681-C943-41FD-9BDA-46CDCB10773B}" srcId="{DC30B32D-1C6A-4D07-904D-9E85E26DA99F}" destId="{33CF64C7-7724-4746-8D22-9DE0EA33F93B}" srcOrd="6" destOrd="0" parTransId="{9583EC1A-E7D0-40B1-B19A-03A13250E4EB}" sibTransId="{7260101A-2905-4920-98B1-82177DC1E43E}"/>
    <dgm:cxn modelId="{F4C2D981-F317-4E3D-9A35-AEB6D516C946}" type="presOf" srcId="{D4F39A93-4988-45F6-868A-295571763158}" destId="{151C8013-1C09-48FB-AFFE-F08BA9BA3D0F}" srcOrd="0" destOrd="0" presId="urn:microsoft.com/office/officeart/2005/8/layout/bList2"/>
    <dgm:cxn modelId="{C3D6E988-4832-4BF4-9D57-7A05B29FA789}" srcId="{64F7CA7D-634B-430B-8E48-8EDB91BCF6C8}" destId="{C8FD7D48-3A07-46BF-B461-56A2F5182910}" srcOrd="5" destOrd="0" parTransId="{82912BAF-9EFD-402A-8BCA-54F8870AF46D}" sibTransId="{26CC153B-22CD-49B6-B4E1-EB9B1D16FF51}"/>
    <dgm:cxn modelId="{B0791A8C-DA1E-45BF-8453-747261E803AD}" type="presOf" srcId="{9DD3B3DA-9F09-4B5C-9A83-DB2CAAD305DC}" destId="{5A4C910F-5E1A-4D6D-9952-8CB661D9C56C}" srcOrd="0" destOrd="0" presId="urn:microsoft.com/office/officeart/2005/8/layout/bList2"/>
    <dgm:cxn modelId="{EBB7FE8E-98D5-4E57-91C9-01C6692632C3}" type="presOf" srcId="{EBCEF3F6-32AE-464A-BA8A-E37FA99C03C9}" destId="{3902DEDB-482E-4DF7-AA07-5D202AD7CEAB}" srcOrd="0" destOrd="0" presId="urn:microsoft.com/office/officeart/2005/8/layout/bList2"/>
    <dgm:cxn modelId="{366C7795-7173-4AAE-8C4F-EBA138507F4F}" type="presOf" srcId="{4AD645F9-175B-48AC-B23C-D0751B9DFB71}" destId="{36607934-AD78-4A73-8D0B-C16A3777506E}" srcOrd="0" destOrd="6" presId="urn:microsoft.com/office/officeart/2005/8/layout/bList2"/>
    <dgm:cxn modelId="{BE580D99-1F61-45E2-B81A-1A4245A86B80}" srcId="{DC30B32D-1C6A-4D07-904D-9E85E26DA99F}" destId="{D722B251-ED1D-490B-971E-DF901E7C5A7C}" srcOrd="9" destOrd="0" parTransId="{D157196E-F74B-4E9A-A269-C22D9ADEA80D}" sibTransId="{01546328-898C-4A4B-BCE2-D7E0EF17305F}"/>
    <dgm:cxn modelId="{91A2FA9C-6253-470D-AE51-2C30BD04995B}" type="presOf" srcId="{33CF64C7-7724-4746-8D22-9DE0EA33F93B}" destId="{D2C27451-BB0D-445F-947F-6E0E651CB3AB}" srcOrd="0" destOrd="6" presId="urn:microsoft.com/office/officeart/2005/8/layout/bList2"/>
    <dgm:cxn modelId="{89AA419D-6D01-43CF-9F38-B1256B4B23CF}" type="presOf" srcId="{FA359E41-CDE6-4C4B-838A-66620E20497D}" destId="{D557713B-A7A7-463A-A643-0388B62BB036}" srcOrd="0" destOrd="0" presId="urn:microsoft.com/office/officeart/2005/8/layout/bList2"/>
    <dgm:cxn modelId="{047C2EA0-68CF-438A-BF5C-85383937AAB6}" srcId="{DC30B32D-1C6A-4D07-904D-9E85E26DA99F}" destId="{B98FA41A-7D4B-4557-A26A-BCC5087BDC5E}" srcOrd="2" destOrd="0" parTransId="{A9E54D8C-80D9-4DDF-AB5D-FB3716C76D99}" sibTransId="{1534E73C-FA52-4B27-8976-B2D8BBBEEFC2}"/>
    <dgm:cxn modelId="{6B1C6FA6-FFBB-4BD3-992F-E91941759974}" type="presOf" srcId="{39AFE025-A318-4CBF-9EA0-414B46487D6B}" destId="{60041073-D061-4728-9F79-77AC9DAC6B9D}" srcOrd="0" destOrd="0" presId="urn:microsoft.com/office/officeart/2005/8/layout/bList2"/>
    <dgm:cxn modelId="{714502A8-8364-484D-9525-0B3B2D4F199D}" srcId="{ABDF0913-E403-4E3B-BCEB-8E710C52710A}" destId="{DC30B32D-1C6A-4D07-904D-9E85E26DA99F}" srcOrd="2" destOrd="0" parTransId="{216FA1EE-DA41-4C86-A0ED-F94A35FDEA53}" sibTransId="{FA359E41-CDE6-4C4B-838A-66620E20497D}"/>
    <dgm:cxn modelId="{D07251A8-A3DC-4817-A73E-82BD12667A04}" srcId="{64F7CA7D-634B-430B-8E48-8EDB91BCF6C8}" destId="{4FC57051-245B-4CC3-A66A-1A2613851622}" srcOrd="2" destOrd="0" parTransId="{70134C0D-A46D-477F-9E5A-C3EBFF7487D8}" sibTransId="{BD3D6692-2B3E-4527-B519-73A062B04902}"/>
    <dgm:cxn modelId="{D4AD95A8-3781-497D-B715-0569B5D50BDB}" srcId="{ABDF0913-E403-4E3B-BCEB-8E710C52710A}" destId="{C1585168-7A19-4925-A2FE-E480F49EE335}" srcOrd="4" destOrd="0" parTransId="{A361F216-E4F8-48E1-BAE2-478C5C1B21C8}" sibTransId="{EBCEF3F6-32AE-464A-BA8A-E37FA99C03C9}"/>
    <dgm:cxn modelId="{F73A35AC-4512-4F10-BD37-5C4142C1B1AC}" type="presOf" srcId="{4FC57051-245B-4CC3-A66A-1A2613851622}" destId="{36607934-AD78-4A73-8D0B-C16A3777506E}" srcOrd="0" destOrd="2" presId="urn:microsoft.com/office/officeart/2005/8/layout/bList2"/>
    <dgm:cxn modelId="{8D4AF4AE-C8FD-4687-96D8-AF9BD3CB2995}" srcId="{DC30B32D-1C6A-4D07-904D-9E85E26DA99F}" destId="{DB107E11-36D3-47B5-BB30-1355349CA25E}" srcOrd="0" destOrd="0" parTransId="{207CF02E-B24D-4C9B-8658-D7BF3E0AD557}" sibTransId="{FDC901C3-C785-407F-AEB5-9DCBC8FFF234}"/>
    <dgm:cxn modelId="{13507BB6-C63B-4CB3-850E-DB1DA7C0E505}" srcId="{39AFE025-A318-4CBF-9EA0-414B46487D6B}" destId="{2B998B9B-3876-4E6D-8BAD-3A854E3EA888}" srcOrd="0" destOrd="0" parTransId="{7033F92E-2E52-4F15-8B32-B28D873486FB}" sibTransId="{CE7BAD1C-95FC-47C8-8D09-2A060EB26382}"/>
    <dgm:cxn modelId="{15BF37B7-3E1D-4E40-B504-5378F12262CC}" type="presOf" srcId="{E4FB2070-D5EF-4D83-B886-0BBFC92E44E5}" destId="{D2C27451-BB0D-445F-947F-6E0E651CB3AB}" srcOrd="0" destOrd="7" presId="urn:microsoft.com/office/officeart/2005/8/layout/bList2"/>
    <dgm:cxn modelId="{DB156BB7-191D-48A8-B828-03A5A8C79867}" srcId="{8EE70A8F-AD67-4536-B7F4-D994D5F9996E}" destId="{4D6267DA-B74C-44B9-8B46-C97407B5981C}" srcOrd="3" destOrd="0" parTransId="{0A16702E-D010-4894-B2F4-09E6BDE15C4E}" sibTransId="{3172419B-0CB6-4A0F-AF13-719A76A0AA05}"/>
    <dgm:cxn modelId="{B1142CBD-8EEA-460C-BE6C-FB82500455D7}" type="presOf" srcId="{13CC2809-5D34-4D81-87C7-30FD0B5C5869}" destId="{D3E61A2C-6FDC-417E-A559-D906BCA945B5}" srcOrd="0" destOrd="6" presId="urn:microsoft.com/office/officeart/2005/8/layout/bList2"/>
    <dgm:cxn modelId="{C9803CC6-D876-4911-B97D-E04F55C70002}" type="presOf" srcId="{EF0189FE-5921-4531-9A42-F645EEABECE3}" destId="{D2C27451-BB0D-445F-947F-6E0E651CB3AB}" srcOrd="0" destOrd="4" presId="urn:microsoft.com/office/officeart/2005/8/layout/bList2"/>
    <dgm:cxn modelId="{3F6462C8-33EB-4622-8570-3E9A36DCD0C1}" srcId="{DC30B32D-1C6A-4D07-904D-9E85E26DA99F}" destId="{21955EF0-F5F1-405D-AEB6-AF495A7DEC01}" srcOrd="8" destOrd="0" parTransId="{B70E8C7F-77C1-4B16-96C4-4A4518B5BF68}" sibTransId="{3F133919-36DE-452D-AC6F-1111C839E5EC}"/>
    <dgm:cxn modelId="{19270BCA-2CD7-4BB3-A7FA-84567B7080D3}" srcId="{DC30B32D-1C6A-4D07-904D-9E85E26DA99F}" destId="{E4FB2070-D5EF-4D83-B886-0BBFC92E44E5}" srcOrd="7" destOrd="0" parTransId="{907E655B-91BD-4026-80AE-02CA19890EAE}" sibTransId="{7F1098AE-826F-4BB1-9B6E-451C5B98F102}"/>
    <dgm:cxn modelId="{DBBB70CD-6535-4EC2-B1EC-293D45F45D3C}" type="presOf" srcId="{8EE70A8F-AD67-4536-B7F4-D994D5F9996E}" destId="{A78708CE-D774-4E13-A112-735F6C4AC478}" srcOrd="1" destOrd="0" presId="urn:microsoft.com/office/officeart/2005/8/layout/bList2"/>
    <dgm:cxn modelId="{49566CCF-E284-4F67-A249-55CE4DE15F35}" type="presOf" srcId="{1D60795D-9940-4C00-8275-E3E5E2C20EC7}" destId="{F2EA04AF-7703-4E04-B75C-672964F6116C}" srcOrd="0" destOrd="0" presId="urn:microsoft.com/office/officeart/2005/8/layout/bList2"/>
    <dgm:cxn modelId="{8FE75CD6-A989-4AB6-A5CC-FED1EF6D56A7}" type="presOf" srcId="{C1585168-7A19-4925-A2FE-E480F49EE335}" destId="{21237CEF-80DF-42C0-80A0-D9985EC1C27D}" srcOrd="0" destOrd="0" presId="urn:microsoft.com/office/officeart/2005/8/layout/bList2"/>
    <dgm:cxn modelId="{24C468D6-AFE3-4D9A-9561-F212AFDD091E}" srcId="{8EE70A8F-AD67-4536-B7F4-D994D5F9996E}" destId="{3E3DF7D9-F2C0-4A2B-82FE-8464900F5E79}" srcOrd="0" destOrd="0" parTransId="{9285F0C0-617C-4F60-9D40-AA9744C8B789}" sibTransId="{2780082E-84BC-411B-B4E3-EFD9810FFBD5}"/>
    <dgm:cxn modelId="{7E9E54DA-C56F-4F5E-AB9D-4809279940AD}" srcId="{64F7CA7D-634B-430B-8E48-8EDB91BCF6C8}" destId="{C9637835-BB15-46BA-90BC-F8A878EB3753}" srcOrd="1" destOrd="0" parTransId="{FB8A3EA2-30EE-4E24-A947-C82DCE6C2C45}" sibTransId="{780D4680-90BE-4140-BF2A-D78A91D169A9}"/>
    <dgm:cxn modelId="{ED1BBFE0-AFE9-4484-A7C4-EF5691EB48D4}" srcId="{64F7CA7D-634B-430B-8E48-8EDB91BCF6C8}" destId="{3BDF45CF-F5F5-4163-B6C8-F999F48B96E5}" srcOrd="3" destOrd="0" parTransId="{14EF8196-A8F5-46EF-901A-F753D8537735}" sibTransId="{B00FCFDB-0DBC-44CE-90E4-85EF86848DA7}"/>
    <dgm:cxn modelId="{BB4B1CEC-E4BE-421C-9EAF-8365E24A0F4B}" type="presOf" srcId="{39AFE025-A318-4CBF-9EA0-414B46487D6B}" destId="{B63D94B1-4BBA-4D47-853B-8D0CF27EE677}" srcOrd="1" destOrd="0" presId="urn:microsoft.com/office/officeart/2005/8/layout/bList2"/>
    <dgm:cxn modelId="{0D03DCED-5A8F-4CA5-B417-0764DBD0484A}" srcId="{DC30B32D-1C6A-4D07-904D-9E85E26DA99F}" destId="{8C366C97-49D1-46FF-801C-252E6B4551B7}" srcOrd="3" destOrd="0" parTransId="{05BAE941-7BFC-4C40-8101-609772F5FD6A}" sibTransId="{40EBE807-4033-419E-9C29-C93B42D35A07}"/>
    <dgm:cxn modelId="{EB880EEF-EAE3-41F2-B94F-34A7266D94B4}" type="presOf" srcId="{71D38104-2CC4-4026-9F81-6766C41CB86B}" destId="{D3E61A2C-6FDC-417E-A559-D906BCA945B5}" srcOrd="0" destOrd="1" presId="urn:microsoft.com/office/officeart/2005/8/layout/bList2"/>
    <dgm:cxn modelId="{CF64D7EF-E79A-449A-8B27-C05DEDAD78E2}" srcId="{8EE70A8F-AD67-4536-B7F4-D994D5F9996E}" destId="{A3C91709-A4B6-43B9-B6DA-04DC73E5A6DD}" srcOrd="5" destOrd="0" parTransId="{ECF9CEF1-2C3E-4A17-A696-A9E5BFF0CA07}" sibTransId="{6C5C307F-5D7D-4FCE-8BF0-1B1F50272D2A}"/>
    <dgm:cxn modelId="{600598F2-F0BA-4E91-B274-265C23418DD0}" type="presOf" srcId="{133B54A0-1BAD-4347-B1E2-2322CE004FAE}" destId="{36607934-AD78-4A73-8D0B-C16A3777506E}" srcOrd="0" destOrd="0" presId="urn:microsoft.com/office/officeart/2005/8/layout/bList2"/>
    <dgm:cxn modelId="{2E03FD15-317A-4695-BF60-05B9F5A5D022}" type="presParOf" srcId="{2256658E-A755-4C6E-B9EF-1633A7366777}" destId="{424B4951-7D94-4666-9AAD-BE334FCCC8EB}" srcOrd="0" destOrd="0" presId="urn:microsoft.com/office/officeart/2005/8/layout/bList2"/>
    <dgm:cxn modelId="{AAE1C392-8B2C-40D7-B69D-BFF47063C263}" type="presParOf" srcId="{424B4951-7D94-4666-9AAD-BE334FCCC8EB}" destId="{F2EA04AF-7703-4E04-B75C-672964F6116C}" srcOrd="0" destOrd="0" presId="urn:microsoft.com/office/officeart/2005/8/layout/bList2"/>
    <dgm:cxn modelId="{84695853-1991-47D9-B294-85802A9771F1}" type="presParOf" srcId="{424B4951-7D94-4666-9AAD-BE334FCCC8EB}" destId="{E4BF7007-6702-405C-A57F-EAD6EC6ED453}" srcOrd="1" destOrd="0" presId="urn:microsoft.com/office/officeart/2005/8/layout/bList2"/>
    <dgm:cxn modelId="{119FA151-0489-47C9-8CA7-FFE0C10E82F1}" type="presParOf" srcId="{424B4951-7D94-4666-9AAD-BE334FCCC8EB}" destId="{98732DEB-C96A-4D3A-BF79-021E730BF072}" srcOrd="2" destOrd="0" presId="urn:microsoft.com/office/officeart/2005/8/layout/bList2"/>
    <dgm:cxn modelId="{D8059941-8BCE-4048-8D6B-99F78C6FA9DB}" type="presParOf" srcId="{424B4951-7D94-4666-9AAD-BE334FCCC8EB}" destId="{648767EA-AB78-4AE3-8350-F3A34CD89786}" srcOrd="3" destOrd="0" presId="urn:microsoft.com/office/officeart/2005/8/layout/bList2"/>
    <dgm:cxn modelId="{A3578253-6BE3-4CA7-BBCF-35489FF7BA44}" type="presParOf" srcId="{2256658E-A755-4C6E-B9EF-1633A7366777}" destId="{6C73AB8B-9B2A-474D-9327-662FC82B9F5D}" srcOrd="1" destOrd="0" presId="urn:microsoft.com/office/officeart/2005/8/layout/bList2"/>
    <dgm:cxn modelId="{9C139215-ED59-4CAF-A200-0FB00CE47F21}" type="presParOf" srcId="{2256658E-A755-4C6E-B9EF-1633A7366777}" destId="{38379779-BA8B-4272-B066-079F2EE491E4}" srcOrd="2" destOrd="0" presId="urn:microsoft.com/office/officeart/2005/8/layout/bList2"/>
    <dgm:cxn modelId="{D846FFF8-BC06-48CF-85D2-6ADE5470D5F3}" type="presParOf" srcId="{38379779-BA8B-4272-B066-079F2EE491E4}" destId="{D3E61A2C-6FDC-417E-A559-D906BCA945B5}" srcOrd="0" destOrd="0" presId="urn:microsoft.com/office/officeart/2005/8/layout/bList2"/>
    <dgm:cxn modelId="{70BC592C-3A69-465E-BE0D-6583485D7929}" type="presParOf" srcId="{38379779-BA8B-4272-B066-079F2EE491E4}" destId="{CC818B25-E1B0-42A4-B9BD-781E436A8A59}" srcOrd="1" destOrd="0" presId="urn:microsoft.com/office/officeart/2005/8/layout/bList2"/>
    <dgm:cxn modelId="{1070F836-8ED7-43AB-B652-C2B51E3B35B2}" type="presParOf" srcId="{38379779-BA8B-4272-B066-079F2EE491E4}" destId="{A78708CE-D774-4E13-A112-735F6C4AC478}" srcOrd="2" destOrd="0" presId="urn:microsoft.com/office/officeart/2005/8/layout/bList2"/>
    <dgm:cxn modelId="{84247E6D-B007-401F-98A3-9E0DEC28DB96}" type="presParOf" srcId="{38379779-BA8B-4272-B066-079F2EE491E4}" destId="{8C64C295-E679-4351-9AFB-C21EA17C857F}" srcOrd="3" destOrd="0" presId="urn:microsoft.com/office/officeart/2005/8/layout/bList2"/>
    <dgm:cxn modelId="{1CE9FC43-456C-4D87-95CC-AED383F4CD73}" type="presParOf" srcId="{2256658E-A755-4C6E-B9EF-1633A7366777}" destId="{151C8013-1C09-48FB-AFFE-F08BA9BA3D0F}" srcOrd="3" destOrd="0" presId="urn:microsoft.com/office/officeart/2005/8/layout/bList2"/>
    <dgm:cxn modelId="{96955559-BE9C-440D-8BFD-A685D3C6FCEC}" type="presParOf" srcId="{2256658E-A755-4C6E-B9EF-1633A7366777}" destId="{15999162-6128-45D3-942D-4F6D506D00F3}" srcOrd="4" destOrd="0" presId="urn:microsoft.com/office/officeart/2005/8/layout/bList2"/>
    <dgm:cxn modelId="{5F9403D5-143B-4DFA-A060-DF953C770555}" type="presParOf" srcId="{15999162-6128-45D3-942D-4F6D506D00F3}" destId="{D2C27451-BB0D-445F-947F-6E0E651CB3AB}" srcOrd="0" destOrd="0" presId="urn:microsoft.com/office/officeart/2005/8/layout/bList2"/>
    <dgm:cxn modelId="{96B260A2-8C21-4C95-B945-9530261524D3}" type="presParOf" srcId="{15999162-6128-45D3-942D-4F6D506D00F3}" destId="{6307981D-52FB-4FD3-9DEF-77B28F57E585}" srcOrd="1" destOrd="0" presId="urn:microsoft.com/office/officeart/2005/8/layout/bList2"/>
    <dgm:cxn modelId="{E9915384-1265-4C22-95CB-2174A3E867A0}" type="presParOf" srcId="{15999162-6128-45D3-942D-4F6D506D00F3}" destId="{917CBDF7-A196-4B1D-BE57-E50DDF1ECEE0}" srcOrd="2" destOrd="0" presId="urn:microsoft.com/office/officeart/2005/8/layout/bList2"/>
    <dgm:cxn modelId="{379F3873-1B97-47FD-8338-E5D43890D4A2}" type="presParOf" srcId="{15999162-6128-45D3-942D-4F6D506D00F3}" destId="{D001CF4D-D4EE-4700-B7AD-E63ED9DFDD5D}" srcOrd="3" destOrd="0" presId="urn:microsoft.com/office/officeart/2005/8/layout/bList2"/>
    <dgm:cxn modelId="{EACC3B92-6DE2-4E58-9DF5-B9AF8A0D6138}" type="presParOf" srcId="{2256658E-A755-4C6E-B9EF-1633A7366777}" destId="{D557713B-A7A7-463A-A643-0388B62BB036}" srcOrd="5" destOrd="0" presId="urn:microsoft.com/office/officeart/2005/8/layout/bList2"/>
    <dgm:cxn modelId="{FE8C0559-6144-4247-88EA-EB7921C8D0AE}" type="presParOf" srcId="{2256658E-A755-4C6E-B9EF-1633A7366777}" destId="{6087D8B9-9E71-439E-BA95-F7BF6A244E83}" srcOrd="6" destOrd="0" presId="urn:microsoft.com/office/officeart/2005/8/layout/bList2"/>
    <dgm:cxn modelId="{FDD24E50-17D4-4A60-9252-8C5C7B185532}" type="presParOf" srcId="{6087D8B9-9E71-439E-BA95-F7BF6A244E83}" destId="{36607934-AD78-4A73-8D0B-C16A3777506E}" srcOrd="0" destOrd="0" presId="urn:microsoft.com/office/officeart/2005/8/layout/bList2"/>
    <dgm:cxn modelId="{0A8A93DF-58B1-43E6-9660-4C2957742EFE}" type="presParOf" srcId="{6087D8B9-9E71-439E-BA95-F7BF6A244E83}" destId="{73898C0D-9601-48D5-9CED-657A2DE6286A}" srcOrd="1" destOrd="0" presId="urn:microsoft.com/office/officeart/2005/8/layout/bList2"/>
    <dgm:cxn modelId="{181E99B0-4E65-495C-8AF8-9D9AB7171480}" type="presParOf" srcId="{6087D8B9-9E71-439E-BA95-F7BF6A244E83}" destId="{3C4657CB-B214-4E87-8FC8-052A8D7F7DD1}" srcOrd="2" destOrd="0" presId="urn:microsoft.com/office/officeart/2005/8/layout/bList2"/>
    <dgm:cxn modelId="{7AD87489-527A-4FB0-B8CC-F1A35259EBCA}" type="presParOf" srcId="{6087D8B9-9E71-439E-BA95-F7BF6A244E83}" destId="{120A1B5E-4E25-4143-9B7C-3EE2E828C502}" srcOrd="3" destOrd="0" presId="urn:microsoft.com/office/officeart/2005/8/layout/bList2"/>
    <dgm:cxn modelId="{95BF486C-553E-4F5F-9A27-064C45D233C7}" type="presParOf" srcId="{2256658E-A755-4C6E-B9EF-1633A7366777}" destId="{CF6EA44A-088E-4ADC-96B8-973DE405C26B}" srcOrd="7" destOrd="0" presId="urn:microsoft.com/office/officeart/2005/8/layout/bList2"/>
    <dgm:cxn modelId="{D6A7A44C-BE50-46A5-AD4B-10660CD9D1F8}" type="presParOf" srcId="{2256658E-A755-4C6E-B9EF-1633A7366777}" destId="{99AB997B-3493-4C72-98EB-C434B349CFB2}" srcOrd="8" destOrd="0" presId="urn:microsoft.com/office/officeart/2005/8/layout/bList2"/>
    <dgm:cxn modelId="{5A055533-9A04-4402-99C0-35806269D6A4}" type="presParOf" srcId="{99AB997B-3493-4C72-98EB-C434B349CFB2}" destId="{5A4C910F-5E1A-4D6D-9952-8CB661D9C56C}" srcOrd="0" destOrd="0" presId="urn:microsoft.com/office/officeart/2005/8/layout/bList2"/>
    <dgm:cxn modelId="{F6C28A10-F5CA-4C38-A137-81DBF749D806}" type="presParOf" srcId="{99AB997B-3493-4C72-98EB-C434B349CFB2}" destId="{21237CEF-80DF-42C0-80A0-D9985EC1C27D}" srcOrd="1" destOrd="0" presId="urn:microsoft.com/office/officeart/2005/8/layout/bList2"/>
    <dgm:cxn modelId="{859B9486-033D-4C34-88D6-9972D7325EEE}" type="presParOf" srcId="{99AB997B-3493-4C72-98EB-C434B349CFB2}" destId="{674FF3DC-FE16-44DC-AD52-447C5D5DEECA}" srcOrd="2" destOrd="0" presId="urn:microsoft.com/office/officeart/2005/8/layout/bList2"/>
    <dgm:cxn modelId="{EFEC9F62-C716-49D1-B3F9-F21FF6FA821D}" type="presParOf" srcId="{99AB997B-3493-4C72-98EB-C434B349CFB2}" destId="{6A738056-AA52-4892-868E-CBD6C997A120}" srcOrd="3" destOrd="0" presId="urn:microsoft.com/office/officeart/2005/8/layout/bList2"/>
    <dgm:cxn modelId="{BE3E2BE7-0898-42D6-AE72-B19BF737870C}" type="presParOf" srcId="{2256658E-A755-4C6E-B9EF-1633A7366777}" destId="{3902DEDB-482E-4DF7-AA07-5D202AD7CEAB}" srcOrd="9" destOrd="0" presId="urn:microsoft.com/office/officeart/2005/8/layout/bList2"/>
    <dgm:cxn modelId="{576F7C50-0610-44F1-817B-3DAB996ACAB6}" type="presParOf" srcId="{2256658E-A755-4C6E-B9EF-1633A7366777}" destId="{12FCC990-2970-4F7D-8588-9E7EB28C0C5B}" srcOrd="10" destOrd="0" presId="urn:microsoft.com/office/officeart/2005/8/layout/bList2"/>
    <dgm:cxn modelId="{6A65DA08-461C-4D80-B1AA-EF25927EC932}" type="presParOf" srcId="{12FCC990-2970-4F7D-8588-9E7EB28C0C5B}" destId="{8280AC1B-B7D2-4F63-AAA8-483211D0E2DE}" srcOrd="0" destOrd="0" presId="urn:microsoft.com/office/officeart/2005/8/layout/bList2"/>
    <dgm:cxn modelId="{D15C8A77-CA46-4D50-89F4-B5B4C739EDD0}" type="presParOf" srcId="{12FCC990-2970-4F7D-8588-9E7EB28C0C5B}" destId="{60041073-D061-4728-9F79-77AC9DAC6B9D}" srcOrd="1" destOrd="0" presId="urn:microsoft.com/office/officeart/2005/8/layout/bList2"/>
    <dgm:cxn modelId="{07E4071E-82D2-4609-AF8C-DB60CF849214}" type="presParOf" srcId="{12FCC990-2970-4F7D-8588-9E7EB28C0C5B}" destId="{B63D94B1-4BBA-4D47-853B-8D0CF27EE677}" srcOrd="2" destOrd="0" presId="urn:microsoft.com/office/officeart/2005/8/layout/bList2"/>
    <dgm:cxn modelId="{77E71645-8297-4593-BABB-73C6F18A8B84}" type="presParOf" srcId="{12FCC990-2970-4F7D-8588-9E7EB28C0C5B}" destId="{8B417BD0-A192-46FB-B6B1-E4AB205E1E36}" srcOrd="3" destOrd="0" presId="urn:microsoft.com/office/officeart/2005/8/layout/bList2"/>
  </dgm:cxnLst>
  <dgm:bg>
    <a:solidFill>
      <a:schemeClr val="bg1"/>
    </a:solidFill>
  </dgm:bg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EA04AF-7703-4E04-B75C-672964F6116C}">
      <dsp:nvSpPr>
        <dsp:cNvPr id="0" name=""/>
        <dsp:cNvSpPr/>
      </dsp:nvSpPr>
      <dsp:spPr>
        <a:xfrm>
          <a:off x="90062" y="199668"/>
          <a:ext cx="1529938" cy="1142066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41910" rIns="13970" bIns="13970" numCol="1" spcCol="1270" anchor="t" anchorCtr="0">
          <a:noAutofit/>
        </a:bodyPr>
        <a:lstStyle/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>
              <a:latin typeface="Calibri"/>
            </a:rPr>
            <a:t>Temporal o efímera</a:t>
          </a: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>
              <a:latin typeface="Calibri"/>
            </a:rPr>
            <a:t>Difusión Cultural</a:t>
          </a:r>
          <a:r>
            <a:rPr lang="es-ES" kern="1200">
              <a:latin typeface="Calibri"/>
            </a:rPr>
            <a:t> </a:t>
          </a:r>
        </a:p>
      </dsp:txBody>
      <dsp:txXfrm>
        <a:off x="116822" y="226428"/>
        <a:ext cx="1476418" cy="1115306"/>
      </dsp:txXfrm>
    </dsp:sp>
    <dsp:sp modelId="{98732DEB-C96A-4D3A-BF79-021E730BF072}">
      <dsp:nvSpPr>
        <dsp:cNvPr id="0" name=""/>
        <dsp:cNvSpPr/>
      </dsp:nvSpPr>
      <dsp:spPr>
        <a:xfrm>
          <a:off x="90062" y="1341734"/>
          <a:ext cx="1529938" cy="49108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/>
            <a:t>Arquitectura</a:t>
          </a:r>
        </a:p>
      </dsp:txBody>
      <dsp:txXfrm>
        <a:off x="90062" y="1341734"/>
        <a:ext cx="1077421" cy="491088"/>
      </dsp:txXfrm>
    </dsp:sp>
    <dsp:sp modelId="{648767EA-AB78-4AE3-8350-F3A34CD89786}">
      <dsp:nvSpPr>
        <dsp:cNvPr id="0" name=""/>
        <dsp:cNvSpPr/>
      </dsp:nvSpPr>
      <dsp:spPr>
        <a:xfrm>
          <a:off x="1210763" y="1419739"/>
          <a:ext cx="535478" cy="535478"/>
        </a:xfrm>
        <a:prstGeom prst="ellipse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E61A2C-6FDC-417E-A559-D906BCA945B5}">
      <dsp:nvSpPr>
        <dsp:cNvPr id="0" name=""/>
        <dsp:cNvSpPr/>
      </dsp:nvSpPr>
      <dsp:spPr>
        <a:xfrm>
          <a:off x="1878902" y="199668"/>
          <a:ext cx="1529938" cy="1142066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892954"/>
              <a:satOff val="5380"/>
              <a:lumOff val="4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41910" rIns="13970" bIns="1397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/>
            <a:t>Pintura</a:t>
          </a:r>
          <a:endParaRPr lang="es-ES" sz="12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/>
            <a:t>Muralismo</a:t>
          </a:r>
          <a:endParaRPr lang="es-ES" sz="12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/>
            <a:t>Grabado</a:t>
          </a:r>
          <a:endParaRPr lang="es-ES" sz="12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/>
            <a:t>Dibujo</a:t>
          </a:r>
          <a:endParaRPr lang="es-ES" sz="12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/>
            <a:t>Instalación</a:t>
          </a:r>
          <a:endParaRPr lang="es-ES" sz="12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/>
            <a:t>Performance</a:t>
          </a:r>
          <a:endParaRPr lang="es-ES" sz="12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/>
            <a:t>Vitrales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/>
            <a:t>Escultura</a:t>
          </a:r>
          <a:endParaRPr lang="es-ES" sz="1200" kern="1200"/>
        </a:p>
      </dsp:txBody>
      <dsp:txXfrm>
        <a:off x="1905662" y="226428"/>
        <a:ext cx="1476418" cy="1115306"/>
      </dsp:txXfrm>
    </dsp:sp>
    <dsp:sp modelId="{A78708CE-D774-4E13-A112-735F6C4AC478}">
      <dsp:nvSpPr>
        <dsp:cNvPr id="0" name=""/>
        <dsp:cNvSpPr/>
      </dsp:nvSpPr>
      <dsp:spPr>
        <a:xfrm>
          <a:off x="1878902" y="1341734"/>
          <a:ext cx="1529938" cy="491088"/>
        </a:xfrm>
        <a:prstGeom prst="rect">
          <a:avLst/>
        </a:prstGeom>
        <a:solidFill>
          <a:schemeClr val="accent4">
            <a:hueOff val="-892954"/>
            <a:satOff val="5380"/>
            <a:lumOff val="431"/>
            <a:alphaOff val="0"/>
          </a:schemeClr>
        </a:solidFill>
        <a:ln w="25400" cap="flat" cmpd="sng" algn="ctr">
          <a:solidFill>
            <a:schemeClr val="accent4">
              <a:hueOff val="-892954"/>
              <a:satOff val="5380"/>
              <a:lumOff val="4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0" rIns="2159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>
              <a:latin typeface="Calibri"/>
            </a:rPr>
            <a:t>Artes</a:t>
          </a:r>
          <a:r>
            <a:rPr lang="es-ES" sz="1700" kern="1200"/>
            <a:t> Visuales</a:t>
          </a:r>
        </a:p>
      </dsp:txBody>
      <dsp:txXfrm>
        <a:off x="1878902" y="1341734"/>
        <a:ext cx="1077421" cy="491088"/>
      </dsp:txXfrm>
    </dsp:sp>
    <dsp:sp modelId="{8C64C295-E679-4351-9AFB-C21EA17C857F}">
      <dsp:nvSpPr>
        <dsp:cNvPr id="0" name=""/>
        <dsp:cNvSpPr/>
      </dsp:nvSpPr>
      <dsp:spPr>
        <a:xfrm>
          <a:off x="2999603" y="1419739"/>
          <a:ext cx="535478" cy="535478"/>
        </a:xfrm>
        <a:prstGeom prst="ellipse">
          <a:avLst/>
        </a:prstGeom>
        <a:solidFill>
          <a:schemeClr val="accent4">
            <a:tint val="40000"/>
            <a:alpha val="90000"/>
            <a:hueOff val="-789142"/>
            <a:satOff val="4431"/>
            <a:lumOff val="282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789142"/>
              <a:satOff val="4431"/>
              <a:lumOff val="28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C27451-BB0D-445F-947F-6E0E651CB3AB}">
      <dsp:nvSpPr>
        <dsp:cNvPr id="0" name=""/>
        <dsp:cNvSpPr/>
      </dsp:nvSpPr>
      <dsp:spPr>
        <a:xfrm>
          <a:off x="3648741" y="201940"/>
          <a:ext cx="1529938" cy="193096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1785908"/>
              <a:satOff val="10760"/>
              <a:lumOff val="86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41910" rIns="13970" bIns="1397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/>
            <a:t>Alfarería y cerámica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/>
            <a:t>Orfebrería y metales</a:t>
          </a: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/>
            <a:t>Cestería y fibras vegetales</a:t>
          </a:r>
          <a:r>
            <a:rPr lang="es-ES" sz="1100" kern="1200">
              <a:latin typeface="Calibri"/>
            </a:rPr>
            <a:t> </a:t>
          </a:r>
          <a:endParaRPr lang="es-ES" sz="11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/>
            <a:t>Textilería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/>
            <a:t>Madera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/>
            <a:t>Cantería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/>
            <a:t>Curtiembre y talabartería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/>
            <a:t>Trabajo artesanal con vidrio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/>
            <a:t>Tallados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/>
            <a:t>Luthería</a:t>
          </a:r>
        </a:p>
      </dsp:txBody>
      <dsp:txXfrm>
        <a:off x="3684589" y="237788"/>
        <a:ext cx="1458242" cy="1895112"/>
      </dsp:txXfrm>
    </dsp:sp>
    <dsp:sp modelId="{917CBDF7-A196-4B1D-BE57-E50DDF1ECEE0}">
      <dsp:nvSpPr>
        <dsp:cNvPr id="0" name=""/>
        <dsp:cNvSpPr/>
      </dsp:nvSpPr>
      <dsp:spPr>
        <a:xfrm>
          <a:off x="3658242" y="2119690"/>
          <a:ext cx="1529938" cy="491088"/>
        </a:xfrm>
        <a:prstGeom prst="rect">
          <a:avLst/>
        </a:prstGeom>
        <a:solidFill>
          <a:schemeClr val="accent4">
            <a:hueOff val="-1785908"/>
            <a:satOff val="10760"/>
            <a:lumOff val="862"/>
            <a:alphaOff val="0"/>
          </a:schemeClr>
        </a:solidFill>
        <a:ln w="25400" cap="flat" cmpd="sng" algn="ctr">
          <a:solidFill>
            <a:schemeClr val="accent4">
              <a:hueOff val="-1785908"/>
              <a:satOff val="10760"/>
              <a:lumOff val="86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/>
            <a:t>Artesanía</a:t>
          </a:r>
        </a:p>
      </dsp:txBody>
      <dsp:txXfrm>
        <a:off x="3658242" y="2119690"/>
        <a:ext cx="1077421" cy="491088"/>
      </dsp:txXfrm>
    </dsp:sp>
    <dsp:sp modelId="{D001CF4D-D4EE-4700-B7AD-E63ED9DFDD5D}">
      <dsp:nvSpPr>
        <dsp:cNvPr id="0" name=""/>
        <dsp:cNvSpPr/>
      </dsp:nvSpPr>
      <dsp:spPr>
        <a:xfrm>
          <a:off x="4750440" y="2148960"/>
          <a:ext cx="535478" cy="535478"/>
        </a:xfrm>
        <a:prstGeom prst="ellipse">
          <a:avLst/>
        </a:prstGeom>
        <a:solidFill>
          <a:schemeClr val="accent4">
            <a:tint val="40000"/>
            <a:alpha val="90000"/>
            <a:hueOff val="-1578284"/>
            <a:satOff val="8863"/>
            <a:lumOff val="563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1578284"/>
              <a:satOff val="8863"/>
              <a:lumOff val="5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607934-AD78-4A73-8D0B-C16A3777506E}">
      <dsp:nvSpPr>
        <dsp:cNvPr id="0" name=""/>
        <dsp:cNvSpPr/>
      </dsp:nvSpPr>
      <dsp:spPr>
        <a:xfrm>
          <a:off x="5466084" y="221792"/>
          <a:ext cx="1529938" cy="139554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2678862"/>
              <a:satOff val="16139"/>
              <a:lumOff val="129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41910" rIns="13970" bIns="1397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/>
            <a:t>Gráfico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/>
            <a:t>Industrial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/>
            <a:t>Vestuario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/>
            <a:t>Ambientes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/>
            <a:t>Servicios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/>
            <a:t>Productos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/>
            <a:t>Ilustración</a:t>
          </a:r>
        </a:p>
      </dsp:txBody>
      <dsp:txXfrm>
        <a:off x="5498783" y="254491"/>
        <a:ext cx="1464540" cy="1362849"/>
      </dsp:txXfrm>
    </dsp:sp>
    <dsp:sp modelId="{3C4657CB-B214-4E87-8FC8-052A8D7F7DD1}">
      <dsp:nvSpPr>
        <dsp:cNvPr id="0" name=""/>
        <dsp:cNvSpPr/>
      </dsp:nvSpPr>
      <dsp:spPr>
        <a:xfrm>
          <a:off x="5466069" y="1547604"/>
          <a:ext cx="1529938" cy="491088"/>
        </a:xfrm>
        <a:prstGeom prst="rect">
          <a:avLst/>
        </a:prstGeom>
        <a:solidFill>
          <a:schemeClr val="accent4">
            <a:hueOff val="-2678862"/>
            <a:satOff val="16139"/>
            <a:lumOff val="1294"/>
            <a:alphaOff val="0"/>
          </a:schemeClr>
        </a:solidFill>
        <a:ln w="25400" cap="flat" cmpd="sng" algn="ctr">
          <a:solidFill>
            <a:schemeClr val="accent4">
              <a:hueOff val="-2678862"/>
              <a:satOff val="16139"/>
              <a:lumOff val="129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/>
            <a:t>Diseño</a:t>
          </a:r>
        </a:p>
      </dsp:txBody>
      <dsp:txXfrm>
        <a:off x="5466069" y="1547604"/>
        <a:ext cx="1077421" cy="491088"/>
      </dsp:txXfrm>
    </dsp:sp>
    <dsp:sp modelId="{120A1B5E-4E25-4143-9B7C-3EE2E828C502}">
      <dsp:nvSpPr>
        <dsp:cNvPr id="0" name=""/>
        <dsp:cNvSpPr/>
      </dsp:nvSpPr>
      <dsp:spPr>
        <a:xfrm>
          <a:off x="6577284" y="1587608"/>
          <a:ext cx="535478" cy="535478"/>
        </a:xfrm>
        <a:prstGeom prst="ellipse">
          <a:avLst/>
        </a:prstGeom>
        <a:solidFill>
          <a:schemeClr val="accent4">
            <a:tint val="40000"/>
            <a:alpha val="90000"/>
            <a:hueOff val="-2367426"/>
            <a:satOff val="13294"/>
            <a:lumOff val="845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2367426"/>
              <a:satOff val="13294"/>
              <a:lumOff val="8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4C910F-5E1A-4D6D-9952-8CB661D9C56C}">
      <dsp:nvSpPr>
        <dsp:cNvPr id="0" name=""/>
        <dsp:cNvSpPr/>
      </dsp:nvSpPr>
      <dsp:spPr>
        <a:xfrm>
          <a:off x="1845137" y="2903524"/>
          <a:ext cx="1529938" cy="63354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3571816"/>
              <a:satOff val="21519"/>
              <a:lumOff val="17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41910" rIns="13970" bIns="1397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/>
            <a:t>Documental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/>
            <a:t>Conceptual / De autor</a:t>
          </a:r>
        </a:p>
      </dsp:txBody>
      <dsp:txXfrm>
        <a:off x="1859982" y="2918369"/>
        <a:ext cx="1500248" cy="618704"/>
      </dsp:txXfrm>
    </dsp:sp>
    <dsp:sp modelId="{674FF3DC-FE16-44DC-AD52-447C5D5DEECA}">
      <dsp:nvSpPr>
        <dsp:cNvPr id="0" name=""/>
        <dsp:cNvSpPr/>
      </dsp:nvSpPr>
      <dsp:spPr>
        <a:xfrm>
          <a:off x="1851057" y="3458195"/>
          <a:ext cx="1529938" cy="491088"/>
        </a:xfrm>
        <a:prstGeom prst="rect">
          <a:avLst/>
        </a:prstGeom>
        <a:solidFill>
          <a:schemeClr val="accent4">
            <a:hueOff val="-3571816"/>
            <a:satOff val="21519"/>
            <a:lumOff val="1725"/>
            <a:alphaOff val="0"/>
          </a:schemeClr>
        </a:solidFill>
        <a:ln w="25400" cap="flat" cmpd="sng" algn="ctr">
          <a:solidFill>
            <a:schemeClr val="accent4">
              <a:hueOff val="-3571816"/>
              <a:satOff val="21519"/>
              <a:lumOff val="17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/>
            <a:t>Fotografía</a:t>
          </a:r>
        </a:p>
      </dsp:txBody>
      <dsp:txXfrm>
        <a:off x="1851057" y="3458195"/>
        <a:ext cx="1077421" cy="491088"/>
      </dsp:txXfrm>
    </dsp:sp>
    <dsp:sp modelId="{6A738056-AA52-4892-868E-CBD6C997A120}">
      <dsp:nvSpPr>
        <dsp:cNvPr id="0" name=""/>
        <dsp:cNvSpPr/>
      </dsp:nvSpPr>
      <dsp:spPr>
        <a:xfrm>
          <a:off x="2989568" y="3413805"/>
          <a:ext cx="535478" cy="535478"/>
        </a:xfrm>
        <a:prstGeom prst="ellipse">
          <a:avLst/>
        </a:prstGeom>
        <a:solidFill>
          <a:schemeClr val="accent4">
            <a:tint val="40000"/>
            <a:alpha val="90000"/>
            <a:hueOff val="-3156568"/>
            <a:satOff val="17726"/>
            <a:lumOff val="1126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3156568"/>
              <a:satOff val="17726"/>
              <a:lumOff val="11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80AC1B-B7D2-4F63-AAA8-483211D0E2DE}">
      <dsp:nvSpPr>
        <dsp:cNvPr id="0" name=""/>
        <dsp:cNvSpPr/>
      </dsp:nvSpPr>
      <dsp:spPr>
        <a:xfrm>
          <a:off x="3677779" y="2869248"/>
          <a:ext cx="1529938" cy="68933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41910" rIns="13970" bIns="1397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/>
            <a:t>Arte sonoro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/>
            <a:t>Arte medial</a:t>
          </a:r>
        </a:p>
      </dsp:txBody>
      <dsp:txXfrm>
        <a:off x="3693931" y="2885400"/>
        <a:ext cx="1497634" cy="673187"/>
      </dsp:txXfrm>
    </dsp:sp>
    <dsp:sp modelId="{B63D94B1-4BBA-4D47-853B-8D0CF27EE677}">
      <dsp:nvSpPr>
        <dsp:cNvPr id="0" name=""/>
        <dsp:cNvSpPr/>
      </dsp:nvSpPr>
      <dsp:spPr>
        <a:xfrm>
          <a:off x="3667743" y="3453780"/>
          <a:ext cx="1529938" cy="491088"/>
        </a:xfrm>
        <a:prstGeom prst="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/>
            <a:t>Nuevos Medios</a:t>
          </a:r>
        </a:p>
      </dsp:txBody>
      <dsp:txXfrm>
        <a:off x="3667743" y="3453780"/>
        <a:ext cx="1077421" cy="491088"/>
      </dsp:txXfrm>
    </dsp:sp>
    <dsp:sp modelId="{8B417BD0-A192-46FB-B6B1-E4AB205E1E36}">
      <dsp:nvSpPr>
        <dsp:cNvPr id="0" name=""/>
        <dsp:cNvSpPr/>
      </dsp:nvSpPr>
      <dsp:spPr>
        <a:xfrm>
          <a:off x="4788443" y="3413805"/>
          <a:ext cx="535478" cy="535478"/>
        </a:xfrm>
        <a:prstGeom prst="ellipse">
          <a:avLst/>
        </a:prstGeom>
        <a:solidFill>
          <a:schemeClr val="accent4">
            <a:tint val="40000"/>
            <a:alpha val="90000"/>
            <a:hueOff val="-3945710"/>
            <a:satOff val="22157"/>
            <a:lumOff val="1408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3945710"/>
              <a:satOff val="22157"/>
              <a:lumOff val="14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62467-A3E3-EF40-8204-81D12DEC60A8}" type="datetimeFigureOut">
              <a:rPr lang="es-ES" smtClean="0"/>
              <a:t>27/09/2023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86B4-3B0A-AA49-9108-1E4A2CCBEF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9445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62467-A3E3-EF40-8204-81D12DEC60A8}" type="datetimeFigureOut">
              <a:rPr lang="es-ES" smtClean="0"/>
              <a:t>27/09/2023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86B4-3B0A-AA49-9108-1E4A2CCBEF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0173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62467-A3E3-EF40-8204-81D12DEC60A8}" type="datetimeFigureOut">
              <a:rPr lang="es-ES" smtClean="0"/>
              <a:t>27/09/2023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86B4-3B0A-AA49-9108-1E4A2CCBEF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9519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62467-A3E3-EF40-8204-81D12DEC60A8}" type="datetimeFigureOut">
              <a:rPr lang="es-ES" smtClean="0"/>
              <a:t>27/09/2023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86B4-3B0A-AA49-9108-1E4A2CCBEF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8891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62467-A3E3-EF40-8204-81D12DEC60A8}" type="datetimeFigureOut">
              <a:rPr lang="es-ES" smtClean="0"/>
              <a:t>27/09/2023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86B4-3B0A-AA49-9108-1E4A2CCBEF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1280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62467-A3E3-EF40-8204-81D12DEC60A8}" type="datetimeFigureOut">
              <a:rPr lang="es-ES" smtClean="0"/>
              <a:t>27/09/2023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86B4-3B0A-AA49-9108-1E4A2CCBEF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9126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62467-A3E3-EF40-8204-81D12DEC60A8}" type="datetimeFigureOut">
              <a:rPr lang="es-ES" smtClean="0"/>
              <a:t>27/09/2023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86B4-3B0A-AA49-9108-1E4A2CCBEF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2659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62467-A3E3-EF40-8204-81D12DEC60A8}" type="datetimeFigureOut">
              <a:rPr lang="es-ES" smtClean="0"/>
              <a:t>27/09/2023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86B4-3B0A-AA49-9108-1E4A2CCBEF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4686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62467-A3E3-EF40-8204-81D12DEC60A8}" type="datetimeFigureOut">
              <a:rPr lang="es-ES" smtClean="0"/>
              <a:t>27/09/2023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86B4-3B0A-AA49-9108-1E4A2CCBEF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3566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62467-A3E3-EF40-8204-81D12DEC60A8}" type="datetimeFigureOut">
              <a:rPr lang="es-ES" smtClean="0"/>
              <a:t>27/09/2023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86B4-3B0A-AA49-9108-1E4A2CCBEF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5251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62467-A3E3-EF40-8204-81D12DEC60A8}" type="datetimeFigureOut">
              <a:rPr lang="es-ES" smtClean="0"/>
              <a:t>27/09/2023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86B4-3B0A-AA49-9108-1E4A2CCBEF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6722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62467-A3E3-EF40-8204-81D12DEC60A8}" type="datetimeFigureOut">
              <a:rPr lang="es-ES" smtClean="0"/>
              <a:t>27/09/2023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886B4-3B0A-AA49-9108-1E4A2CCBEF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6208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0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4.emf"/></Relationships>
</file>

<file path=ppt/slides/_rels/slide6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emf"/><Relationship Id="rId7" Type="http://schemas.openxmlformats.org/officeDocument/2006/relationships/diagramColors" Target="../diagrams/colors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4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iac.cultura.gob.cl/formulariosiac" TargetMode="External"/><Relationship Id="rId4" Type="http://schemas.openxmlformats.org/officeDocument/2006/relationships/hyperlink" Target="https://www.fondosdecultura.cl/ayuda/preguntas-frecuentes-fondos/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ptes-fondos-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330" y="3685064"/>
            <a:ext cx="1140246" cy="1042023"/>
          </a:xfrm>
          <a:prstGeom prst="rect">
            <a:avLst/>
          </a:prstGeom>
        </p:spPr>
      </p:pic>
      <p:sp>
        <p:nvSpPr>
          <p:cNvPr id="8" name="Rectángulo redondeado 7"/>
          <p:cNvSpPr/>
          <p:nvPr/>
        </p:nvSpPr>
        <p:spPr>
          <a:xfrm>
            <a:off x="516154" y="1263698"/>
            <a:ext cx="5818865" cy="361057"/>
          </a:xfrm>
          <a:prstGeom prst="roundRect">
            <a:avLst>
              <a:gd name="adj" fmla="val 50000"/>
            </a:avLst>
          </a:prstGeom>
          <a:solidFill>
            <a:srgbClr val="DF37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/>
          <p:cNvSpPr txBox="1"/>
          <p:nvPr/>
        </p:nvSpPr>
        <p:spPr>
          <a:xfrm>
            <a:off x="645412" y="1260449"/>
            <a:ext cx="5734153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2000" b="1">
                <a:solidFill>
                  <a:srgbClr val="EEE0D1"/>
                </a:solidFill>
                <a:latin typeface="Verdana"/>
                <a:cs typeface="Verdana"/>
              </a:rPr>
              <a:t>Fondo Nacional de Desarrollo Cultural</a:t>
            </a:r>
            <a:endParaRPr lang="es-ES" sz="2000" b="1">
              <a:solidFill>
                <a:srgbClr val="EEE0D1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7876" y="3977859"/>
            <a:ext cx="2006185" cy="466083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570329" y="2148819"/>
            <a:ext cx="422178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400" b="1">
                <a:solidFill>
                  <a:srgbClr val="1A325C"/>
                </a:solidFill>
                <a:latin typeface="Verdana"/>
                <a:cs typeface="Verdana"/>
              </a:rPr>
              <a:t>Convocatoria 2024</a:t>
            </a:r>
          </a:p>
          <a:p>
            <a:r>
              <a:rPr lang="es-ES" sz="1400" b="1">
                <a:solidFill>
                  <a:srgbClr val="1A325C"/>
                </a:solidFill>
                <a:latin typeface="Verdana"/>
                <a:ea typeface="Verdana"/>
                <a:cs typeface="Verdana"/>
              </a:rPr>
              <a:t>CAPACITACIÓN EN LÍNEA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2859" y="0"/>
            <a:ext cx="1778283" cy="117042"/>
          </a:xfrm>
          <a:prstGeom prst="rect">
            <a:avLst/>
          </a:prstGeom>
        </p:spPr>
      </p:pic>
      <p:sp>
        <p:nvSpPr>
          <p:cNvPr id="3" name="Rectángulo redondeado 7">
            <a:extLst>
              <a:ext uri="{FF2B5EF4-FFF2-40B4-BE49-F238E27FC236}">
                <a16:creationId xmlns:a16="http://schemas.microsoft.com/office/drawing/2014/main" id="{74BD89A7-B59F-4D3D-1399-CAAEFC7FD2AD}"/>
              </a:ext>
            </a:extLst>
          </p:cNvPr>
          <p:cNvSpPr/>
          <p:nvPr/>
        </p:nvSpPr>
        <p:spPr>
          <a:xfrm>
            <a:off x="537061" y="1660960"/>
            <a:ext cx="3477110" cy="361057"/>
          </a:xfrm>
          <a:prstGeom prst="roundRect">
            <a:avLst>
              <a:gd name="adj" fmla="val 50000"/>
            </a:avLst>
          </a:prstGeom>
          <a:solidFill>
            <a:srgbClr val="DF37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s-ES" sz="2000" b="1">
                <a:solidFill>
                  <a:srgbClr val="EEE0D1"/>
                </a:solidFill>
                <a:latin typeface="Verdana"/>
                <a:ea typeface="Verdana"/>
                <a:cs typeface="Calibri"/>
              </a:rPr>
              <a:t>y las Artes - </a:t>
            </a:r>
            <a:r>
              <a:rPr lang="es-ES" sz="2000">
                <a:solidFill>
                  <a:srgbClr val="EEE0D1"/>
                </a:solidFill>
                <a:latin typeface="Verdana"/>
                <a:ea typeface="Verdana"/>
                <a:cs typeface="Calibri"/>
              </a:rPr>
              <a:t>FONDART</a:t>
            </a:r>
          </a:p>
        </p:txBody>
      </p:sp>
    </p:spTree>
    <p:extLst>
      <p:ext uri="{BB962C8B-B14F-4D97-AF65-F5344CB8AC3E}">
        <p14:creationId xmlns:p14="http://schemas.microsoft.com/office/powerpoint/2010/main" val="2838059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ptes-fondos-10.png">
            <a:extLst>
              <a:ext uri="{FF2B5EF4-FFF2-40B4-BE49-F238E27FC236}">
                <a16:creationId xmlns:a16="http://schemas.microsoft.com/office/drawing/2014/main" id="{D49F9B28-D011-943E-EE4D-6A19D9C66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09" y="0"/>
            <a:ext cx="9144000" cy="5143500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8162148"/>
              </p:ext>
            </p:extLst>
          </p:nvPr>
        </p:nvGraphicFramePr>
        <p:xfrm>
          <a:off x="3274639" y="777831"/>
          <a:ext cx="2438400" cy="4312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120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1050" b="0" dirty="0">
                          <a:solidFill>
                            <a:srgbClr val="EEE0D1"/>
                          </a:solidFill>
                          <a:latin typeface="Verdana"/>
                          <a:cs typeface="Verdana"/>
                        </a:rPr>
                        <a:t>REGIÓN</a:t>
                      </a:r>
                    </a:p>
                  </a:txBody>
                  <a:tcPr anchor="ctr"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375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1050" b="0" dirty="0">
                          <a:solidFill>
                            <a:srgbClr val="EEE0D1"/>
                          </a:solidFill>
                          <a:latin typeface="Verdana"/>
                          <a:cs typeface="Verdana"/>
                        </a:rPr>
                        <a:t>Modalidad Única</a:t>
                      </a:r>
                    </a:p>
                  </a:txBody>
                  <a:tcPr anchor="ctr"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37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Arica y Parinacota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$75.000.000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Tarapacá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$100.000.000</a:t>
                      </a:r>
                      <a:endParaRPr lang="es-ES" dirty="0"/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Antofagasta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$100.000.000</a:t>
                      </a:r>
                      <a:endParaRPr lang="es-ES" dirty="0"/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Atacama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$50.000.000</a:t>
                      </a:r>
                      <a:endParaRPr lang="es-ES" dirty="0"/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Coquimbo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$58.390.280</a:t>
                      </a:r>
                      <a:endParaRPr lang="es-ES" dirty="0"/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Valparaíso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$74.182.990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Metropolitana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$200.000.000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5889374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O'Higgins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$50.000.000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4915392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Maule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$75.000.000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8417578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Ñuble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$98.000.000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189073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Biobío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$120.000.000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0726145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La Araucanía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$70.000.000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3782977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Los Ríos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$60.000.000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6590819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Los Lagos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$45.000.000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7902972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Aysén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$88.952.938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9045845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Magallanes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>
                      <a:solidFill>
                        <a:srgbClr val="DF3752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$70.597.570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>
                      <a:solidFill>
                        <a:srgbClr val="DF3752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1203164"/>
                  </a:ext>
                </a:extLst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59" y="5252901"/>
            <a:ext cx="1778283" cy="11704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01FC5F2-8694-93A4-16E6-8D904C2ED750}"/>
              </a:ext>
            </a:extLst>
          </p:cNvPr>
          <p:cNvSpPr txBox="1"/>
          <p:nvPr/>
        </p:nvSpPr>
        <p:spPr>
          <a:xfrm>
            <a:off x="231395" y="203581"/>
            <a:ext cx="7746816" cy="369332"/>
          </a:xfrm>
          <a:prstGeom prst="rect">
            <a:avLst/>
          </a:prstGeom>
          <a:solidFill>
            <a:srgbClr val="1A325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 dirty="0">
                <a:solidFill>
                  <a:srgbClr val="60BBC7"/>
                </a:solidFill>
                <a:latin typeface="Verdana"/>
                <a:ea typeface="Verdana"/>
              </a:rPr>
              <a:t>LÍNEA ACTIVIDADES FORMATIVAS - </a:t>
            </a:r>
            <a:r>
              <a:rPr lang="es-ES" dirty="0">
                <a:solidFill>
                  <a:srgbClr val="60BBC7"/>
                </a:solidFill>
                <a:latin typeface="Verdana"/>
                <a:ea typeface="Verdana"/>
              </a:rPr>
              <a:t>FONDART REGIONAL</a:t>
            </a:r>
          </a:p>
        </p:txBody>
      </p:sp>
      <p:pic>
        <p:nvPicPr>
          <p:cNvPr id="4" name="Imagen 3" descr="Imagen que contiene dibujo&#10;&#10;Descripción generada automáticamente">
            <a:extLst>
              <a:ext uri="{FF2B5EF4-FFF2-40B4-BE49-F238E27FC236}">
                <a16:creationId xmlns:a16="http://schemas.microsoft.com/office/drawing/2014/main" id="{F02EA62E-BA3E-4AFD-52F8-017155CDF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">
            <a:off x="734648" y="1240336"/>
            <a:ext cx="740266" cy="82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168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es-fondos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09" y="0"/>
            <a:ext cx="9144000" cy="51435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93894" y="257333"/>
            <a:ext cx="7419248" cy="369332"/>
          </a:xfrm>
          <a:prstGeom prst="rect">
            <a:avLst/>
          </a:prstGeom>
          <a:solidFill>
            <a:srgbClr val="1A325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 dirty="0">
                <a:solidFill>
                  <a:srgbClr val="60BBC7"/>
                </a:solidFill>
                <a:latin typeface="Verdana"/>
                <a:ea typeface="Verdana"/>
              </a:rPr>
              <a:t>LÍNEA ACTIVIDADES FORMATIVAS - </a:t>
            </a:r>
            <a:r>
              <a:rPr lang="es-ES" dirty="0">
                <a:solidFill>
                  <a:srgbClr val="60BBC7"/>
                </a:solidFill>
                <a:latin typeface="Verdana"/>
                <a:ea typeface="Verdana"/>
              </a:rPr>
              <a:t>FONDART REGIONAL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59" y="5026458"/>
            <a:ext cx="1778283" cy="11704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3274359-231B-A6BD-961E-0C3A86D6D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00000">
            <a:off x="191694" y="847113"/>
            <a:ext cx="545802" cy="57691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62C5354-009C-AED0-6553-CC99AABEAADB}"/>
              </a:ext>
            </a:extLst>
          </p:cNvPr>
          <p:cNvSpPr txBox="1"/>
          <p:nvPr/>
        </p:nvSpPr>
        <p:spPr>
          <a:xfrm>
            <a:off x="484920" y="1579397"/>
            <a:ext cx="7487726" cy="30315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ES" sz="1000" b="1" u="sng" dirty="0">
                <a:solidFill>
                  <a:srgbClr val="1A325C"/>
                </a:solidFill>
                <a:latin typeface="Verdana"/>
              </a:rPr>
              <a:t>Documentos mínimos de postulación: </a:t>
            </a:r>
            <a:endParaRPr lang="es-ES" sz="1000" b="1" u="sng" dirty="0">
              <a:solidFill>
                <a:srgbClr val="1A325C"/>
              </a:solidFill>
              <a:latin typeface="Verdana"/>
              <a:ea typeface="Verdana"/>
            </a:endParaRPr>
          </a:p>
          <a:p>
            <a:pPr algn="just"/>
            <a:endParaRPr lang="es-ES" sz="1000">
              <a:solidFill>
                <a:srgbClr val="1A325C"/>
              </a:solidFill>
              <a:latin typeface="Verdana"/>
              <a:ea typeface="Verdana"/>
            </a:endParaRPr>
          </a:p>
          <a:p>
            <a:pPr marL="228600" indent="-228600" algn="just">
              <a:buAutoNum type="alphaLcParenR"/>
            </a:pPr>
            <a:r>
              <a:rPr lang="es" sz="1000" dirty="0">
                <a:solidFill>
                  <a:srgbClr val="1A325C"/>
                </a:solidFill>
                <a:latin typeface="Verdana"/>
              </a:rPr>
              <a:t>Autorización de derechos de autor/a (si corresponde)</a:t>
            </a:r>
            <a:endParaRPr lang="es-ES" sz="1000" dirty="0">
              <a:solidFill>
                <a:srgbClr val="1A325C"/>
              </a:solidFill>
              <a:latin typeface="Verdana"/>
              <a:ea typeface="Verdana"/>
            </a:endParaRPr>
          </a:p>
          <a:p>
            <a:pPr marL="228600" indent="-228600" algn="just">
              <a:buAutoNum type="alphaLcParenR"/>
            </a:pPr>
            <a:r>
              <a:rPr lang="es" sz="1000" dirty="0">
                <a:solidFill>
                  <a:srgbClr val="1A325C"/>
                </a:solidFill>
                <a:latin typeface="Verdana"/>
              </a:rPr>
              <a:t>Individualización de directores/as, administradores/as, representantes, constituyentes, accionistas y/o socios/as titulares, según sea el caso (si corresponde)</a:t>
            </a:r>
            <a:endParaRPr lang="es" sz="1000" dirty="0">
              <a:solidFill>
                <a:srgbClr val="1A325C"/>
              </a:solidFill>
              <a:latin typeface="Verdana"/>
              <a:ea typeface="Verdana"/>
            </a:endParaRPr>
          </a:p>
          <a:p>
            <a:pPr marL="228600" indent="-228600" algn="just">
              <a:buAutoNum type="alphaLcParenR"/>
            </a:pPr>
            <a:r>
              <a:rPr lang="es-ES" sz="1000">
                <a:solidFill>
                  <a:srgbClr val="1A325C"/>
                </a:solidFill>
                <a:latin typeface="Verdana"/>
              </a:rPr>
              <a:t>Documento de existencia legal (si corresponde).</a:t>
            </a:r>
          </a:p>
          <a:p>
            <a:pPr marL="228600" indent="-228600" algn="just">
              <a:buAutoNum type="alphaLcParenR"/>
            </a:pPr>
            <a:endParaRPr lang="es" sz="1000">
              <a:solidFill>
                <a:srgbClr val="1A325C"/>
              </a:solidFill>
              <a:latin typeface="Verdana"/>
              <a:ea typeface="Verdana"/>
            </a:endParaRPr>
          </a:p>
          <a:p>
            <a:pPr algn="just"/>
            <a:endParaRPr lang="es" sz="1000">
              <a:solidFill>
                <a:srgbClr val="1A325C"/>
              </a:solidFill>
              <a:latin typeface="Verdana"/>
              <a:ea typeface="Verdana"/>
            </a:endParaRPr>
          </a:p>
          <a:p>
            <a:pPr algn="just"/>
            <a:endParaRPr lang="es" sz="1000">
              <a:solidFill>
                <a:srgbClr val="1A325C"/>
              </a:solidFill>
              <a:latin typeface="Verdana"/>
              <a:ea typeface="Verdana"/>
            </a:endParaRPr>
          </a:p>
          <a:p>
            <a:pPr algn="just"/>
            <a:r>
              <a:rPr lang="es" sz="1000" b="1" u="sng" dirty="0">
                <a:solidFill>
                  <a:srgbClr val="1A325C"/>
                </a:solidFill>
                <a:latin typeface="Verdana"/>
              </a:rPr>
              <a:t>Documentos necesarios para la evaluación:</a:t>
            </a:r>
            <a:endParaRPr lang="es" sz="1000" b="1" u="sng" dirty="0">
              <a:solidFill>
                <a:srgbClr val="1A325C"/>
              </a:solidFill>
              <a:latin typeface="Verdana"/>
              <a:ea typeface="Verdana"/>
            </a:endParaRPr>
          </a:p>
          <a:p>
            <a:pPr algn="just"/>
            <a:endParaRPr lang="es" sz="1000">
              <a:solidFill>
                <a:srgbClr val="1A325C"/>
              </a:solidFill>
              <a:latin typeface="Verdana"/>
              <a:ea typeface="Verdana"/>
            </a:endParaRPr>
          </a:p>
          <a:p>
            <a:pPr marL="228600" indent="-228600" algn="just">
              <a:buFont typeface="Arial"/>
              <a:buAutoNum type="alphaLcParenR"/>
            </a:pPr>
            <a:r>
              <a:rPr lang="es" sz="1000" dirty="0">
                <a:solidFill>
                  <a:srgbClr val="1A325C"/>
                </a:solidFill>
                <a:latin typeface="Verdana"/>
              </a:rPr>
              <a:t>Cartas de compromiso de los/as integrantes del “equipo de trabajo” (si corresponde)</a:t>
            </a:r>
            <a:endParaRPr lang="es" sz="1000" dirty="0">
              <a:solidFill>
                <a:srgbClr val="1A325C"/>
              </a:solidFill>
              <a:latin typeface="Verdana"/>
              <a:ea typeface="Verdana"/>
            </a:endParaRPr>
          </a:p>
          <a:p>
            <a:pPr marL="228600" indent="-228600" algn="just">
              <a:buFont typeface="Arial"/>
              <a:buAutoNum type="alphaLcParenR"/>
            </a:pPr>
            <a:r>
              <a:rPr lang="es" sz="1000" dirty="0">
                <a:solidFill>
                  <a:srgbClr val="1A325C"/>
                </a:solidFill>
                <a:latin typeface="Verdana"/>
              </a:rPr>
              <a:t>Carta de consentimiento de Comunidad Indígena (si corresponde)</a:t>
            </a:r>
            <a:endParaRPr lang="es" sz="1000" dirty="0">
              <a:solidFill>
                <a:srgbClr val="1A325C"/>
              </a:solidFill>
              <a:latin typeface="Verdana"/>
              <a:ea typeface="Verdana"/>
            </a:endParaRPr>
          </a:p>
          <a:p>
            <a:pPr marL="228600" indent="-228600" algn="just">
              <a:buFont typeface="Arial"/>
              <a:buAutoNum type="alphaLcParenR"/>
            </a:pPr>
            <a:r>
              <a:rPr lang="es" sz="1000" dirty="0">
                <a:solidFill>
                  <a:srgbClr val="1A325C"/>
                </a:solidFill>
                <a:latin typeface="Verdana"/>
              </a:rPr>
              <a:t>Compromiso de uso del espacio en donde se imparte la formación físico o virtual (si corresponde)</a:t>
            </a:r>
            <a:endParaRPr lang="es" sz="1000" dirty="0">
              <a:solidFill>
                <a:srgbClr val="1A325C"/>
              </a:solidFill>
              <a:latin typeface="Verdana"/>
              <a:ea typeface="Verdana"/>
            </a:endParaRPr>
          </a:p>
          <a:p>
            <a:pPr marL="228600" indent="-228600" algn="just">
              <a:buFont typeface="Arial"/>
              <a:buAutoNum type="alphaLcParenR"/>
            </a:pPr>
            <a:r>
              <a:rPr lang="es" sz="1000" dirty="0">
                <a:solidFill>
                  <a:srgbClr val="1A325C"/>
                </a:solidFill>
                <a:latin typeface="Verdana"/>
              </a:rPr>
              <a:t>Antecedentes de respaldo de estudios formales y no formales de la o las personas que imparten las actividades formativas indicadas en el FUP:</a:t>
            </a:r>
            <a:endParaRPr lang="es" sz="1000" dirty="0">
              <a:solidFill>
                <a:srgbClr val="1A325C"/>
              </a:solidFill>
              <a:latin typeface="Verdana"/>
              <a:ea typeface="Verdana"/>
            </a:endParaRPr>
          </a:p>
          <a:p>
            <a:pPr algn="just"/>
            <a:r>
              <a:rPr lang="es" sz="1000" dirty="0">
                <a:solidFill>
                  <a:srgbClr val="1A325C"/>
                </a:solidFill>
                <a:latin typeface="Verdana"/>
              </a:rPr>
              <a:t>     -Antecedentes de estudios formales</a:t>
            </a:r>
            <a:endParaRPr lang="es" sz="1000" dirty="0">
              <a:solidFill>
                <a:srgbClr val="1A325C"/>
              </a:solidFill>
              <a:latin typeface="Verdana"/>
              <a:ea typeface="Verdana"/>
            </a:endParaRPr>
          </a:p>
          <a:p>
            <a:pPr algn="just"/>
            <a:r>
              <a:rPr lang="es" sz="1000" dirty="0">
                <a:solidFill>
                  <a:srgbClr val="1A325C"/>
                </a:solidFill>
                <a:latin typeface="Verdana"/>
              </a:rPr>
              <a:t>     -Antecedentes de estudios no formales</a:t>
            </a:r>
            <a:endParaRPr lang="es" sz="1000" dirty="0">
              <a:solidFill>
                <a:srgbClr val="1A325C"/>
              </a:solidFill>
              <a:latin typeface="Verdana"/>
              <a:ea typeface="Verdana"/>
            </a:endParaRPr>
          </a:p>
          <a:p>
            <a:pPr marL="228600" indent="-228600" algn="just">
              <a:buAutoNum type="alphaLcParenR"/>
            </a:pPr>
            <a:endParaRPr lang="es" sz="1000">
              <a:solidFill>
                <a:srgbClr val="1A325C"/>
              </a:solidFill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255411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es-fondos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398859"/>
              </p:ext>
            </p:extLst>
          </p:nvPr>
        </p:nvGraphicFramePr>
        <p:xfrm>
          <a:off x="1703716" y="1380226"/>
          <a:ext cx="4964570" cy="158552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495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49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1000" b="1" dirty="0">
                          <a:solidFill>
                            <a:srgbClr val="EEE0D1"/>
                          </a:solidFill>
                          <a:latin typeface="Verdana"/>
                          <a:cs typeface="Verdana"/>
                        </a:rPr>
                        <a:t>CRITERIOS</a:t>
                      </a:r>
                    </a:p>
                  </a:txBody>
                  <a:tcPr anchor="ctr"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375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1000" b="1" dirty="0">
                          <a:solidFill>
                            <a:srgbClr val="EEE0D1"/>
                          </a:solidFill>
                          <a:latin typeface="Verdana"/>
                        </a:rPr>
                        <a:t>PORCENTAJES</a:t>
                      </a:r>
                      <a:endParaRPr lang="es-ES" b="1" dirty="0"/>
                    </a:p>
                  </a:txBody>
                  <a:tcPr anchor="ctr"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37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944">
                <a:tc>
                  <a:txBody>
                    <a:bodyPr/>
                    <a:lstStyle/>
                    <a:p>
                      <a:pPr marL="0" lvl="0" algn="l" defTabSz="457200" rtl="0" eaLnBrk="1" latinLnBrk="0" hangingPunct="1">
                        <a:buNone/>
                      </a:pPr>
                      <a:r>
                        <a:rPr lang="en-US" sz="1000" kern="1200" noProof="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ANTECEDENTES Y CONCORDANCIA DE LA POSTULACIÓN</a:t>
                      </a:r>
                      <a:endParaRPr lang="es-ES" sz="1000" kern="1200" dirty="0">
                        <a:solidFill>
                          <a:srgbClr val="1A325C"/>
                        </a:solidFill>
                        <a:latin typeface="Verdana"/>
                        <a:ea typeface="+mn-ea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20%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999">
                <a:tc>
                  <a:txBody>
                    <a:bodyPr/>
                    <a:lstStyle/>
                    <a:p>
                      <a:pPr marL="0" lvl="0" algn="l" defTabSz="457200" rtl="0" eaLnBrk="1" latinLnBrk="0" hangingPunct="1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VIABILIDAD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30%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1055">
                <a:tc>
                  <a:txBody>
                    <a:bodyPr/>
                    <a:lstStyle/>
                    <a:p>
                      <a:pPr marL="0" lvl="0" algn="l" defTabSz="457200" rtl="0" eaLnBrk="1" latinLnBrk="0" hangingPunct="1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CURRÍCULO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10%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388">
                <a:tc>
                  <a:txBody>
                    <a:bodyPr/>
                    <a:lstStyle/>
                    <a:p>
                      <a:pPr marL="0" lvl="0" algn="l" defTabSz="457200" rtl="0" eaLnBrk="1" latinLnBrk="0" hangingPunct="1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IMPACTO POTENCIAL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40%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59" y="5026458"/>
            <a:ext cx="1778283" cy="117042"/>
          </a:xfrm>
          <a:prstGeom prst="rect">
            <a:avLst/>
          </a:prstGeom>
        </p:spPr>
      </p:pic>
      <p:pic>
        <p:nvPicPr>
          <p:cNvPr id="8" name="Imagen 8" descr="Imagen que contiene objeto, reloj, señal, dibujo&#10;&#10;Descripción generada automáticamente">
            <a:extLst>
              <a:ext uri="{FF2B5EF4-FFF2-40B4-BE49-F238E27FC236}">
                <a16:creationId xmlns:a16="http://schemas.microsoft.com/office/drawing/2014/main" id="{08BF3CD3-312B-B472-5370-473C2BB98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80000">
            <a:off x="7339003" y="1661970"/>
            <a:ext cx="809625" cy="85725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79A4191-5055-DA9A-D472-9BC021B68C5F}"/>
              </a:ext>
            </a:extLst>
          </p:cNvPr>
          <p:cNvSpPr txBox="1"/>
          <p:nvPr/>
        </p:nvSpPr>
        <p:spPr>
          <a:xfrm>
            <a:off x="691467" y="257333"/>
            <a:ext cx="7321675" cy="369332"/>
          </a:xfrm>
          <a:prstGeom prst="rect">
            <a:avLst/>
          </a:prstGeom>
          <a:solidFill>
            <a:srgbClr val="1A325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 dirty="0">
                <a:solidFill>
                  <a:srgbClr val="60BBC7"/>
                </a:solidFill>
                <a:latin typeface="Verdana"/>
                <a:ea typeface="Verdana"/>
              </a:rPr>
              <a:t>LÍNEA ACTIVIDADES FORMATIVAS - </a:t>
            </a:r>
            <a:r>
              <a:rPr lang="es-ES" dirty="0">
                <a:solidFill>
                  <a:srgbClr val="60BBC7"/>
                </a:solidFill>
                <a:latin typeface="Verdana"/>
                <a:ea typeface="Verdana"/>
              </a:rPr>
              <a:t>FONDART REGIONAL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EF24664-728D-21BC-40B9-3FE463B7900D}"/>
              </a:ext>
            </a:extLst>
          </p:cNvPr>
          <p:cNvSpPr txBox="1"/>
          <p:nvPr/>
        </p:nvSpPr>
        <p:spPr>
          <a:xfrm>
            <a:off x="942623" y="1002595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000" b="1" u="sng">
                <a:solidFill>
                  <a:srgbClr val="1A325C"/>
                </a:solidFill>
                <a:latin typeface="Verdana"/>
                <a:ea typeface="Verdana"/>
              </a:rPr>
              <a:t>Criterios de Evaluación:</a:t>
            </a:r>
          </a:p>
        </p:txBody>
      </p:sp>
    </p:spTree>
    <p:extLst>
      <p:ext uri="{BB962C8B-B14F-4D97-AF65-F5344CB8AC3E}">
        <p14:creationId xmlns:p14="http://schemas.microsoft.com/office/powerpoint/2010/main" val="3561604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es-fondos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1883156"/>
              </p:ext>
            </p:extLst>
          </p:nvPr>
        </p:nvGraphicFramePr>
        <p:xfrm>
          <a:off x="1551571" y="1385095"/>
          <a:ext cx="5125721" cy="143622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107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49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1000" b="1" dirty="0">
                          <a:solidFill>
                            <a:srgbClr val="EEE0D1"/>
                          </a:solidFill>
                          <a:latin typeface="Verdana"/>
                          <a:cs typeface="Verdana"/>
                        </a:rPr>
                        <a:t>CRITERIOS</a:t>
                      </a:r>
                    </a:p>
                  </a:txBody>
                  <a:tcPr anchor="ctr"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375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1000" b="1" dirty="0">
                          <a:solidFill>
                            <a:srgbClr val="EEE0D1"/>
                          </a:solidFill>
                          <a:latin typeface="Verdana"/>
                        </a:rPr>
                        <a:t>PORCENTAJES</a:t>
                      </a:r>
                      <a:endParaRPr lang="es-ES" b="1"/>
                    </a:p>
                  </a:txBody>
                  <a:tcPr anchor="ctr"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37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944">
                <a:tc>
                  <a:txBody>
                    <a:bodyPr/>
                    <a:lstStyle/>
                    <a:p>
                      <a:pPr marL="0" lvl="0" algn="l" defTabSz="457200" rtl="0" eaLnBrk="1" latinLnBrk="0" hangingPunct="1">
                        <a:buNone/>
                      </a:pPr>
                      <a:r>
                        <a:rPr lang="en-US" sz="1000" kern="1200" noProof="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ANTECEDENTES Y CONCORDANCIA DE LA POSTULACIÓN</a:t>
                      </a:r>
                      <a:endParaRPr lang="es-ES" sz="1000" kern="1200" dirty="0">
                        <a:solidFill>
                          <a:srgbClr val="1A325C"/>
                        </a:solidFill>
                        <a:latin typeface="Verdana"/>
                        <a:ea typeface="+mn-ea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20%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999">
                <a:tc>
                  <a:txBody>
                    <a:bodyPr/>
                    <a:lstStyle/>
                    <a:p>
                      <a:pPr marL="0" lvl="0" algn="l" defTabSz="457200" rtl="0" eaLnBrk="1" latinLnBrk="0" hangingPunct="1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VIABILIDAD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30%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1055">
                <a:tc>
                  <a:txBody>
                    <a:bodyPr/>
                    <a:lstStyle/>
                    <a:p>
                      <a:pPr marL="0" lvl="0" algn="l" defTabSz="457200" rtl="0" eaLnBrk="1" latinLnBrk="0" hangingPunct="1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CURRÍCULO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10%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388">
                <a:tc>
                  <a:txBody>
                    <a:bodyPr/>
                    <a:lstStyle/>
                    <a:p>
                      <a:pPr marL="0" lvl="0" algn="l" defTabSz="457200" rtl="0" eaLnBrk="1" latinLnBrk="0" hangingPunct="1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IMPACTO POTENCIAL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40%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59" y="5026458"/>
            <a:ext cx="1778283" cy="11704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53B8E62-4806-9008-A31E-4BA056654A02}"/>
              </a:ext>
            </a:extLst>
          </p:cNvPr>
          <p:cNvSpPr txBox="1"/>
          <p:nvPr/>
        </p:nvSpPr>
        <p:spPr>
          <a:xfrm>
            <a:off x="1011667" y="3121105"/>
            <a:ext cx="6587677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" sz="1000" b="1" u="sng">
                <a:solidFill>
                  <a:srgbClr val="1A325C"/>
                </a:solidFill>
                <a:latin typeface="Verdana"/>
              </a:rPr>
              <a:t>Criterios de Selección:</a:t>
            </a:r>
            <a:endParaRPr lang="es" sz="1000" b="1" u="sng">
              <a:solidFill>
                <a:srgbClr val="1A325C"/>
              </a:solidFill>
              <a:latin typeface="Verdana"/>
              <a:ea typeface="Verdana"/>
            </a:endParaRPr>
          </a:p>
          <a:p>
            <a:pPr algn="just"/>
            <a:endParaRPr lang="es" sz="1000" b="1" u="sng">
              <a:solidFill>
                <a:srgbClr val="1A325C"/>
              </a:solidFill>
              <a:latin typeface="Verdana"/>
            </a:endParaRPr>
          </a:p>
          <a:p>
            <a:pPr marL="171450" indent="-171450" algn="just">
              <a:buFont typeface="Arial"/>
              <a:buChar char="•"/>
            </a:pPr>
            <a:r>
              <a:rPr lang="es-ES_tradnl" sz="1000">
                <a:solidFill>
                  <a:srgbClr val="1A325C"/>
                </a:solidFill>
                <a:latin typeface="Verdana"/>
              </a:rPr>
              <a:t>De mayor a menor puntaje obtenido en la evaluación.</a:t>
            </a:r>
            <a:endParaRPr lang="es-ES" sz="1000">
              <a:solidFill>
                <a:srgbClr val="1A325C"/>
              </a:solidFill>
              <a:latin typeface="Verdana"/>
              <a:ea typeface="Verdana"/>
            </a:endParaRPr>
          </a:p>
          <a:p>
            <a:pPr marL="171450" indent="-171450" algn="just">
              <a:buFont typeface="Arial"/>
              <a:buChar char="•"/>
            </a:pPr>
            <a:r>
              <a:rPr lang="es-ES" sz="1000">
                <a:solidFill>
                  <a:srgbClr val="1A325C"/>
                </a:solidFill>
                <a:latin typeface="Verdana"/>
              </a:rPr>
              <a:t>Ante proyectos de igual puntaje e insuficiente disponibilidad presupuestaria se utilizarán los siguientes criterios en el orden que se indica: (i) </a:t>
            </a:r>
            <a:r>
              <a:rPr lang="es-ES_tradnl" sz="1000">
                <a:solidFill>
                  <a:srgbClr val="1A325C"/>
                </a:solidFill>
                <a:latin typeface="Verdana"/>
              </a:rPr>
              <a:t>se seleccionará el proyecto que hubiese obtenido un mayor puntaje en la evaluación del criterio Impacto Potencial</a:t>
            </a:r>
            <a:r>
              <a:rPr lang="es-ES" sz="1000">
                <a:solidFill>
                  <a:srgbClr val="1A325C"/>
                </a:solidFill>
                <a:latin typeface="Verdana"/>
              </a:rPr>
              <a:t>; (</a:t>
            </a:r>
            <a:r>
              <a:rPr lang="es-ES" sz="1000" err="1">
                <a:solidFill>
                  <a:srgbClr val="1A325C"/>
                </a:solidFill>
                <a:latin typeface="Verdana"/>
              </a:rPr>
              <a:t>ii</a:t>
            </a:r>
            <a:r>
              <a:rPr lang="es-ES" sz="1000">
                <a:solidFill>
                  <a:srgbClr val="1A325C"/>
                </a:solidFill>
                <a:latin typeface="Verdana"/>
              </a:rPr>
              <a:t>) se seleccionará el proyecto que </a:t>
            </a:r>
            <a:r>
              <a:rPr lang="es-ES_tradnl" sz="1000">
                <a:solidFill>
                  <a:srgbClr val="1A325C"/>
                </a:solidFill>
                <a:latin typeface="Verdana"/>
              </a:rPr>
              <a:t>hubiese obtenido un mayor puntaje en la evaluación del criterio Viabilidad; y (</a:t>
            </a:r>
            <a:r>
              <a:rPr lang="es-ES_tradnl" sz="1000" err="1">
                <a:solidFill>
                  <a:srgbClr val="1A325C"/>
                </a:solidFill>
                <a:latin typeface="Verdana"/>
              </a:rPr>
              <a:t>iii</a:t>
            </a:r>
            <a:r>
              <a:rPr lang="es-ES_tradnl" sz="1000">
                <a:solidFill>
                  <a:srgbClr val="1A325C"/>
                </a:solidFill>
                <a:latin typeface="Verdana"/>
              </a:rPr>
              <a:t>) </a:t>
            </a:r>
            <a:r>
              <a:rPr lang="es-ES" sz="1000">
                <a:solidFill>
                  <a:srgbClr val="1A325C"/>
                </a:solidFill>
                <a:latin typeface="Verdana"/>
              </a:rPr>
              <a:t>se seleccionará el proyecto que </a:t>
            </a:r>
            <a:r>
              <a:rPr lang="es-ES_tradnl" sz="1000">
                <a:solidFill>
                  <a:srgbClr val="1A325C"/>
                </a:solidFill>
                <a:latin typeface="Verdana"/>
              </a:rPr>
              <a:t>hubiese obtenido un mayor puntaje en la evaluación del criterio Antecedentes y Concordancia de la postulación; y (</a:t>
            </a:r>
            <a:r>
              <a:rPr lang="es-ES_tradnl" sz="1000" err="1">
                <a:solidFill>
                  <a:srgbClr val="1A325C"/>
                </a:solidFill>
                <a:latin typeface="Verdana"/>
              </a:rPr>
              <a:t>iv</a:t>
            </a:r>
            <a:r>
              <a:rPr lang="es-ES_tradnl" sz="1000">
                <a:solidFill>
                  <a:srgbClr val="1A325C"/>
                </a:solidFill>
                <a:latin typeface="Verdana"/>
              </a:rPr>
              <a:t>) se seleccionará el proyecto que hubiese obtenido un mayor puntaje en la evaluación del criterio Currículo.</a:t>
            </a:r>
            <a:endParaRPr lang="es-ES_tradnl" sz="1000">
              <a:solidFill>
                <a:srgbClr val="1A325C"/>
              </a:solidFill>
              <a:latin typeface="Verdana"/>
              <a:ea typeface="Verdana"/>
            </a:endParaRPr>
          </a:p>
        </p:txBody>
      </p:sp>
      <p:pic>
        <p:nvPicPr>
          <p:cNvPr id="8" name="Imagen 8" descr="Imagen que contiene objeto, reloj, señal, dibujo&#10;&#10;Descripción generada automáticamente">
            <a:extLst>
              <a:ext uri="{FF2B5EF4-FFF2-40B4-BE49-F238E27FC236}">
                <a16:creationId xmlns:a16="http://schemas.microsoft.com/office/drawing/2014/main" id="{08BF3CD3-312B-B472-5370-473C2BB98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80000">
            <a:off x="7339003" y="1661970"/>
            <a:ext cx="809625" cy="85725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79A4191-5055-DA9A-D472-9BC021B68C5F}"/>
              </a:ext>
            </a:extLst>
          </p:cNvPr>
          <p:cNvSpPr txBox="1"/>
          <p:nvPr/>
        </p:nvSpPr>
        <p:spPr>
          <a:xfrm>
            <a:off x="649650" y="257333"/>
            <a:ext cx="7377431" cy="369332"/>
          </a:xfrm>
          <a:prstGeom prst="rect">
            <a:avLst/>
          </a:prstGeom>
          <a:solidFill>
            <a:srgbClr val="1A325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 dirty="0">
                <a:solidFill>
                  <a:srgbClr val="60BBC7"/>
                </a:solidFill>
                <a:latin typeface="Verdana"/>
                <a:ea typeface="Verdana"/>
              </a:rPr>
              <a:t>LÍNEA ACTIVIDADES FORMATIVAS - </a:t>
            </a:r>
            <a:r>
              <a:rPr lang="es-ES" dirty="0">
                <a:solidFill>
                  <a:srgbClr val="60BBC7"/>
                </a:solidFill>
                <a:latin typeface="Verdana"/>
                <a:ea typeface="Verdana"/>
              </a:rPr>
              <a:t>FONDART REGIONAL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EF24664-728D-21BC-40B9-3FE463B7900D}"/>
              </a:ext>
            </a:extLst>
          </p:cNvPr>
          <p:cNvSpPr txBox="1"/>
          <p:nvPr/>
        </p:nvSpPr>
        <p:spPr>
          <a:xfrm>
            <a:off x="942623" y="1002595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000" b="1" u="sng">
                <a:solidFill>
                  <a:srgbClr val="1A325C"/>
                </a:solidFill>
                <a:latin typeface="Verdana"/>
                <a:ea typeface="Verdana"/>
              </a:rPr>
              <a:t>Criterios de Evaluación:</a:t>
            </a:r>
          </a:p>
        </p:txBody>
      </p:sp>
    </p:spTree>
    <p:extLst>
      <p:ext uri="{BB962C8B-B14F-4D97-AF65-F5344CB8AC3E}">
        <p14:creationId xmlns:p14="http://schemas.microsoft.com/office/powerpoint/2010/main" val="3025411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es-fondos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26099" y="214201"/>
            <a:ext cx="6694420" cy="369332"/>
          </a:xfrm>
          <a:prstGeom prst="rect">
            <a:avLst/>
          </a:prstGeom>
          <a:solidFill>
            <a:srgbClr val="1A325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>
                <a:solidFill>
                  <a:srgbClr val="60BBC7"/>
                </a:solidFill>
                <a:latin typeface="Verdana"/>
                <a:ea typeface="Verdana"/>
              </a:rPr>
              <a:t>LÍNEA DIFUSIÓN - </a:t>
            </a:r>
            <a:r>
              <a:rPr lang="es-ES">
                <a:solidFill>
                  <a:srgbClr val="60BBC7"/>
                </a:solidFill>
                <a:latin typeface="Verdana"/>
                <a:ea typeface="Verdana"/>
              </a:rPr>
              <a:t>FONDART REGIONAL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59" y="5026458"/>
            <a:ext cx="1778283" cy="11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4095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es-fondos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26099" y="214201"/>
            <a:ext cx="6694420" cy="369332"/>
          </a:xfrm>
          <a:prstGeom prst="rect">
            <a:avLst/>
          </a:prstGeom>
          <a:solidFill>
            <a:srgbClr val="1A325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 dirty="0">
                <a:solidFill>
                  <a:srgbClr val="60BBC7"/>
                </a:solidFill>
                <a:latin typeface="Verdana"/>
                <a:ea typeface="Verdana"/>
              </a:rPr>
              <a:t>LÍNEA DIFUSIÓN - </a:t>
            </a:r>
            <a:r>
              <a:rPr lang="es-ES" dirty="0">
                <a:solidFill>
                  <a:srgbClr val="60BBC7"/>
                </a:solidFill>
                <a:latin typeface="Verdana"/>
                <a:ea typeface="Verdana"/>
              </a:rPr>
              <a:t>FONDART REGIONAL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59" y="5026458"/>
            <a:ext cx="1778283" cy="11704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F17F026-5F67-4A0E-FDF3-AC737FDEC3E1}"/>
              </a:ext>
            </a:extLst>
          </p:cNvPr>
          <p:cNvSpPr txBox="1"/>
          <p:nvPr/>
        </p:nvSpPr>
        <p:spPr>
          <a:xfrm>
            <a:off x="238358" y="935309"/>
            <a:ext cx="7913545" cy="19543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 algn="just">
              <a:buFont typeface="Wingdings"/>
              <a:buChar char="ü"/>
            </a:pPr>
            <a:r>
              <a:rPr lang="es-CL" sz="1100" b="1" dirty="0">
                <a:solidFill>
                  <a:srgbClr val="1A325C"/>
                </a:solidFill>
                <a:latin typeface="Verdana"/>
              </a:rPr>
              <a:t>Fomenten la </a:t>
            </a:r>
            <a:r>
              <a:rPr lang="es" sz="1100" b="1" err="1">
                <a:solidFill>
                  <a:srgbClr val="1A325C"/>
                </a:solidFill>
                <a:latin typeface="Verdana"/>
              </a:rPr>
              <a:t>visibilización</a:t>
            </a:r>
            <a:r>
              <a:rPr lang="es" sz="1100" b="1" dirty="0">
                <a:solidFill>
                  <a:srgbClr val="1A325C"/>
                </a:solidFill>
                <a:latin typeface="Verdana"/>
              </a:rPr>
              <a:t> pública y difusión</a:t>
            </a:r>
            <a:r>
              <a:rPr lang="es" sz="1100" dirty="0">
                <a:solidFill>
                  <a:srgbClr val="1A325C"/>
                </a:solidFill>
                <a:latin typeface="Verdana"/>
              </a:rPr>
              <a:t>, tanto a nivel local, regional, nacional e internacional, de una obra, actividad o acción suscrita a los ámbitos financiables por </a:t>
            </a:r>
            <a:r>
              <a:rPr lang="es" sz="1100" err="1">
                <a:solidFill>
                  <a:srgbClr val="1A325C"/>
                </a:solidFill>
                <a:latin typeface="Verdana"/>
              </a:rPr>
              <a:t>Fondart</a:t>
            </a:r>
            <a:r>
              <a:rPr lang="es" sz="1100" dirty="0">
                <a:solidFill>
                  <a:srgbClr val="1A325C"/>
                </a:solidFill>
                <a:latin typeface="Verdana"/>
              </a:rPr>
              <a:t>.</a:t>
            </a:r>
            <a:endParaRPr lang="es-CL" sz="1100" dirty="0">
              <a:solidFill>
                <a:srgbClr val="1A325C"/>
              </a:solidFill>
              <a:latin typeface="Verdana"/>
            </a:endParaRPr>
          </a:p>
          <a:p>
            <a:pPr marL="171450" indent="-171450" algn="just">
              <a:buFont typeface="Wingdings"/>
              <a:buChar char="ü"/>
            </a:pPr>
            <a:r>
              <a:rPr lang="es" sz="1100" dirty="0">
                <a:solidFill>
                  <a:srgbClr val="1A325C"/>
                </a:solidFill>
                <a:latin typeface="Verdana"/>
              </a:rPr>
              <a:t>Generen  impacto en la comunidad a la que se dirigen y en el territorio en el que se inscriben.</a:t>
            </a:r>
            <a:endParaRPr lang="es" sz="1100" dirty="0">
              <a:solidFill>
                <a:srgbClr val="1A325C"/>
              </a:solidFill>
              <a:latin typeface="Verdana"/>
              <a:ea typeface="Verdana"/>
            </a:endParaRPr>
          </a:p>
          <a:p>
            <a:pPr marL="171450" indent="-171450" algn="just">
              <a:buFont typeface="Wingdings"/>
              <a:buChar char="ü"/>
            </a:pPr>
            <a:r>
              <a:rPr lang="es" sz="1100" dirty="0">
                <a:solidFill>
                  <a:srgbClr val="1A325C"/>
                </a:solidFill>
                <a:latin typeface="Verdana"/>
              </a:rPr>
              <a:t>Consideren los siguientes soportes: </a:t>
            </a:r>
            <a:r>
              <a:rPr lang="es" sz="1100" i="1" u="sng" dirty="0">
                <a:solidFill>
                  <a:srgbClr val="1A325C"/>
                </a:solidFill>
                <a:latin typeface="Verdana"/>
              </a:rPr>
              <a:t>plataformas de difusión y comercialización, desarrollo de prensa, libros y revistas especializadas, televisión, piezas audiovisuales, radio, catálogos, registros fotográficos, publicaciones digitales o impresas, páginas web de exhibición de obras online, podcast,</a:t>
            </a:r>
            <a:r>
              <a:rPr lang="es" sz="1100" dirty="0">
                <a:solidFill>
                  <a:srgbClr val="1A325C"/>
                </a:solidFill>
                <a:latin typeface="Verdana"/>
              </a:rPr>
              <a:t> entre otros, que permitan relevar el o los ámbitos elegidos.</a:t>
            </a:r>
            <a:endParaRPr lang="es" sz="1100" dirty="0">
              <a:solidFill>
                <a:srgbClr val="1A325C"/>
              </a:solidFill>
              <a:latin typeface="Verdana"/>
              <a:ea typeface="Verdana"/>
            </a:endParaRPr>
          </a:p>
          <a:p>
            <a:pPr marL="171450" indent="-171450" algn="just">
              <a:buFont typeface="Wingdings"/>
              <a:buChar char="ü"/>
            </a:pPr>
            <a:r>
              <a:rPr lang="es" sz="1100" dirty="0">
                <a:solidFill>
                  <a:srgbClr val="1A325C"/>
                </a:solidFill>
                <a:latin typeface="Verdana"/>
              </a:rPr>
              <a:t>Consideren que más allá de la propuesta de difusión, lo importante es definir el contenido a difundir. </a:t>
            </a:r>
            <a:endParaRPr lang="es" sz="1100" dirty="0">
              <a:solidFill>
                <a:srgbClr val="1A325C"/>
              </a:solidFill>
              <a:latin typeface="Verdana"/>
              <a:ea typeface="Verdana"/>
            </a:endParaRPr>
          </a:p>
          <a:p>
            <a:pPr marL="171450" indent="-171450" algn="just">
              <a:buFont typeface="Wingdings"/>
              <a:buChar char="ü"/>
            </a:pPr>
            <a:r>
              <a:rPr lang="es-CL" sz="1100" dirty="0">
                <a:solidFill>
                  <a:srgbClr val="1A325C"/>
                </a:solidFill>
                <a:latin typeface="Verdana"/>
              </a:rPr>
              <a:t>Disciplinas que financia </a:t>
            </a:r>
            <a:r>
              <a:rPr lang="es-CL" sz="1100" dirty="0" err="1">
                <a:solidFill>
                  <a:srgbClr val="1A325C"/>
                </a:solidFill>
                <a:latin typeface="Verdana"/>
              </a:rPr>
              <a:t>Fondart</a:t>
            </a:r>
            <a:r>
              <a:rPr lang="es-CL" sz="1100" dirty="0">
                <a:solidFill>
                  <a:srgbClr val="1A325C"/>
                </a:solidFill>
                <a:latin typeface="Verdana"/>
              </a:rPr>
              <a:t>: Artes Visuales, Fotografía, Nuevos Medios, Artesanía, Diseño y Arquitectura.</a:t>
            </a:r>
            <a:endParaRPr lang="es-CL" sz="1100" dirty="0">
              <a:solidFill>
                <a:srgbClr val="1A325C"/>
              </a:solidFill>
              <a:latin typeface="Verdana"/>
              <a:ea typeface="Verdana"/>
            </a:endParaRPr>
          </a:p>
          <a:p>
            <a:pPr marL="171450" indent="-171450" algn="just">
              <a:buFont typeface="Wingdings"/>
              <a:buChar char="ü"/>
            </a:pPr>
            <a:r>
              <a:rPr lang="es-CL" sz="1100" dirty="0">
                <a:solidFill>
                  <a:srgbClr val="1A325C"/>
                </a:solidFill>
                <a:latin typeface="Verdana"/>
                <a:ea typeface="Verdana"/>
              </a:rPr>
              <a:t>No financiaremos proyectos de circulación de obra.</a:t>
            </a:r>
          </a:p>
        </p:txBody>
      </p:sp>
    </p:spTree>
    <p:extLst>
      <p:ext uri="{BB962C8B-B14F-4D97-AF65-F5344CB8AC3E}">
        <p14:creationId xmlns:p14="http://schemas.microsoft.com/office/powerpoint/2010/main" val="605883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es-fondos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26099" y="214201"/>
            <a:ext cx="6694420" cy="369332"/>
          </a:xfrm>
          <a:prstGeom prst="rect">
            <a:avLst/>
          </a:prstGeom>
          <a:solidFill>
            <a:srgbClr val="1A325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 dirty="0">
                <a:solidFill>
                  <a:srgbClr val="60BBC7"/>
                </a:solidFill>
                <a:latin typeface="Verdana"/>
                <a:ea typeface="Verdana"/>
              </a:rPr>
              <a:t>LÍNEA DIFUSIÓN - </a:t>
            </a:r>
            <a:r>
              <a:rPr lang="es-ES" dirty="0">
                <a:solidFill>
                  <a:srgbClr val="60BBC7"/>
                </a:solidFill>
                <a:latin typeface="Verdana"/>
                <a:ea typeface="Verdana"/>
              </a:rPr>
              <a:t>FONDART REGIONAL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59" y="5026458"/>
            <a:ext cx="1778283" cy="11704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F17F026-5F67-4A0E-FDF3-AC737FDEC3E1}"/>
              </a:ext>
            </a:extLst>
          </p:cNvPr>
          <p:cNvSpPr txBox="1"/>
          <p:nvPr/>
        </p:nvSpPr>
        <p:spPr>
          <a:xfrm>
            <a:off x="238358" y="935309"/>
            <a:ext cx="7913545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 algn="just">
              <a:buFont typeface="Wingdings,Sans-Serif"/>
              <a:buChar char="ü"/>
            </a:pPr>
            <a:r>
              <a:rPr lang="es-CL" sz="1100" b="1" dirty="0">
                <a:solidFill>
                  <a:srgbClr val="1A325C"/>
                </a:solidFill>
                <a:latin typeface="Verdana"/>
              </a:rPr>
              <a:t>Fomenten la </a:t>
            </a:r>
            <a:r>
              <a:rPr lang="es" sz="1100" b="1" dirty="0" err="1">
                <a:solidFill>
                  <a:srgbClr val="1A325C"/>
                </a:solidFill>
                <a:latin typeface="Verdana"/>
              </a:rPr>
              <a:t>visibilización</a:t>
            </a:r>
            <a:r>
              <a:rPr lang="es" sz="1100" b="1" dirty="0">
                <a:solidFill>
                  <a:srgbClr val="1A325C"/>
                </a:solidFill>
                <a:latin typeface="Verdana"/>
              </a:rPr>
              <a:t> pública y difusión</a:t>
            </a:r>
            <a:r>
              <a:rPr lang="es" sz="1100" dirty="0">
                <a:solidFill>
                  <a:srgbClr val="1A325C"/>
                </a:solidFill>
                <a:latin typeface="Verdana"/>
              </a:rPr>
              <a:t>, tanto a nivel local, regional, nacional e internacional, de una obra, actividad o acción suscrita a los ámbitos financiables por </a:t>
            </a:r>
            <a:r>
              <a:rPr lang="es" sz="1100" dirty="0" err="1">
                <a:solidFill>
                  <a:srgbClr val="1A325C"/>
                </a:solidFill>
                <a:latin typeface="Verdana"/>
              </a:rPr>
              <a:t>Fondart</a:t>
            </a:r>
            <a:r>
              <a:rPr lang="es" sz="1100" dirty="0">
                <a:solidFill>
                  <a:srgbClr val="1A325C"/>
                </a:solidFill>
                <a:latin typeface="Verdana"/>
              </a:rPr>
              <a:t>.</a:t>
            </a:r>
            <a:endParaRPr lang="es-CL" sz="1100" dirty="0">
              <a:solidFill>
                <a:srgbClr val="1A325C"/>
              </a:solidFill>
              <a:latin typeface="Verdana"/>
              <a:ea typeface="Verdana"/>
              <a:cs typeface="Calibri"/>
            </a:endParaRPr>
          </a:p>
          <a:p>
            <a:pPr marL="171450" indent="-171450" algn="just">
              <a:buFont typeface="Wingdings,Sans-Serif"/>
              <a:buChar char="ü"/>
            </a:pPr>
            <a:r>
              <a:rPr lang="es" sz="1100" dirty="0">
                <a:solidFill>
                  <a:srgbClr val="1A325C"/>
                </a:solidFill>
                <a:latin typeface="Verdana"/>
              </a:rPr>
              <a:t>Generen  impacto en la comunidad a la que se dirigen y en el territorio en el que se inscriben.</a:t>
            </a:r>
            <a:endParaRPr lang="en-US" sz="1100" dirty="0">
              <a:solidFill>
                <a:srgbClr val="1A325C"/>
              </a:solidFill>
              <a:latin typeface="Verdana"/>
              <a:ea typeface="Verdana"/>
            </a:endParaRPr>
          </a:p>
          <a:p>
            <a:pPr marL="171450" indent="-171450" algn="just">
              <a:buFont typeface="Wingdings,Sans-Serif"/>
              <a:buChar char="ü"/>
            </a:pPr>
            <a:r>
              <a:rPr lang="es" sz="1100" dirty="0">
                <a:solidFill>
                  <a:srgbClr val="1A325C"/>
                </a:solidFill>
                <a:latin typeface="Verdana"/>
              </a:rPr>
              <a:t>Consideren los siguientes soportes: </a:t>
            </a:r>
            <a:r>
              <a:rPr lang="es" sz="1100" i="1" u="sng" dirty="0">
                <a:solidFill>
                  <a:srgbClr val="1A325C"/>
                </a:solidFill>
                <a:latin typeface="Verdana"/>
              </a:rPr>
              <a:t>plataformas de difusión y comercialización, desarrollo de prensa, libros y revistas especializadas, televisión, piezas audiovisuales, radio, catálogos, registros fotográficos, publicaciones digitales o impresas, páginas web de exhibición de obras online, podcast</a:t>
            </a:r>
            <a:r>
              <a:rPr lang="es" sz="1100" dirty="0">
                <a:solidFill>
                  <a:srgbClr val="1A325C"/>
                </a:solidFill>
                <a:latin typeface="Verdana"/>
              </a:rPr>
              <a:t>, entre otros, que permitan relevar el o los ámbitos elegidos.</a:t>
            </a:r>
            <a:endParaRPr lang="es" sz="1100" dirty="0">
              <a:solidFill>
                <a:srgbClr val="1A325C"/>
              </a:solidFill>
              <a:latin typeface="Verdana"/>
              <a:ea typeface="Verdana"/>
              <a:cs typeface="Calibri"/>
            </a:endParaRPr>
          </a:p>
          <a:p>
            <a:pPr marL="171450" indent="-171450" algn="just">
              <a:buFont typeface="Wingdings,Sans-Serif"/>
              <a:buChar char="ü"/>
            </a:pPr>
            <a:r>
              <a:rPr lang="es" sz="1100" dirty="0">
                <a:solidFill>
                  <a:srgbClr val="1A325C"/>
                </a:solidFill>
                <a:latin typeface="Verdana"/>
              </a:rPr>
              <a:t>Consideren que más allá de la propuesta de difusión, lo importante es definir el contenido a difundir. </a:t>
            </a:r>
            <a:endParaRPr lang="en-US" sz="1100" dirty="0">
              <a:solidFill>
                <a:srgbClr val="1A325C"/>
              </a:solidFill>
              <a:latin typeface="Verdana"/>
              <a:ea typeface="Verdana"/>
            </a:endParaRPr>
          </a:p>
          <a:p>
            <a:pPr marL="171450" indent="-171450" algn="just">
              <a:buFont typeface="Wingdings,Sans-Serif"/>
              <a:buChar char="ü"/>
            </a:pPr>
            <a:r>
              <a:rPr lang="es-CL" sz="1100" dirty="0">
                <a:solidFill>
                  <a:srgbClr val="1A325C"/>
                </a:solidFill>
                <a:latin typeface="Verdana"/>
              </a:rPr>
              <a:t>Disciplinas que financia </a:t>
            </a:r>
            <a:r>
              <a:rPr lang="es-CL" sz="1100" dirty="0" err="1">
                <a:solidFill>
                  <a:srgbClr val="1A325C"/>
                </a:solidFill>
                <a:latin typeface="Verdana"/>
              </a:rPr>
              <a:t>Fondart</a:t>
            </a:r>
            <a:r>
              <a:rPr lang="es-CL" sz="1100" dirty="0">
                <a:solidFill>
                  <a:srgbClr val="1A325C"/>
                </a:solidFill>
                <a:latin typeface="Verdana"/>
              </a:rPr>
              <a:t>: Artes Visuales, Fotografía, Nuevos Medios, Artesanía, Diseño y Arquitectura.</a:t>
            </a:r>
            <a:endParaRPr lang="en-US" sz="1100" dirty="0">
              <a:solidFill>
                <a:srgbClr val="1A325C"/>
              </a:solidFill>
              <a:latin typeface="Verdana"/>
            </a:endParaRPr>
          </a:p>
          <a:p>
            <a:pPr marL="171450" indent="-171450" algn="just">
              <a:buFont typeface="Wingdings,Sans-Serif"/>
              <a:buChar char="ü"/>
            </a:pPr>
            <a:r>
              <a:rPr lang="es-CL" sz="1100" dirty="0">
                <a:solidFill>
                  <a:srgbClr val="1A325C"/>
                </a:solidFill>
                <a:latin typeface="Verdana"/>
                <a:ea typeface="Verdana"/>
              </a:rPr>
              <a:t>No financiaremos proyectos de circulación de obra.</a:t>
            </a:r>
            <a:endParaRPr lang="es" sz="1100" dirty="0">
              <a:solidFill>
                <a:srgbClr val="1A325C"/>
              </a:solidFill>
              <a:latin typeface="Verdana"/>
              <a:ea typeface="Verdana"/>
            </a:endParaRPr>
          </a:p>
          <a:p>
            <a:pPr marL="171450" indent="-171450" algn="just">
              <a:buFont typeface="Wingdings"/>
              <a:buChar char="ü"/>
            </a:pPr>
            <a:endParaRPr lang="es-CL" sz="1100">
              <a:solidFill>
                <a:srgbClr val="1A325C"/>
              </a:solidFill>
              <a:latin typeface="Verdana"/>
              <a:ea typeface="Verdana"/>
              <a:cs typeface="Calibri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69C6E27-2277-2B5E-5051-D00331ACB939}"/>
              </a:ext>
            </a:extLst>
          </p:cNvPr>
          <p:cNvSpPr txBox="1"/>
          <p:nvPr/>
        </p:nvSpPr>
        <p:spPr>
          <a:xfrm>
            <a:off x="3185079" y="2957749"/>
            <a:ext cx="4850890" cy="400110"/>
          </a:xfrm>
          <a:prstGeom prst="rect">
            <a:avLst/>
          </a:prstGeom>
          <a:solidFill>
            <a:srgbClr val="DF3752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CL" sz="1000" dirty="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Deberás postular tu proyecto en la región correspondiente al </a:t>
            </a:r>
            <a:endParaRPr lang="es-ES" sz="1000">
              <a:solidFill>
                <a:schemeClr val="bg1"/>
              </a:solidFill>
              <a:latin typeface="Calibri"/>
              <a:ea typeface="Verdana"/>
              <a:cs typeface="Calibri"/>
            </a:endParaRPr>
          </a:p>
          <a:p>
            <a:pPr algn="just"/>
            <a:r>
              <a:rPr lang="es-CL" sz="1000" dirty="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lugar en que lo ejecutarás.</a:t>
            </a:r>
            <a:r>
              <a:rPr lang="en-US" sz="1000" dirty="0">
                <a:solidFill>
                  <a:srgbClr val="1A325C"/>
                </a:solidFill>
                <a:latin typeface="Verdana"/>
                <a:ea typeface="Verdana"/>
                <a:cs typeface="Calibri"/>
              </a:rPr>
              <a:t> </a:t>
            </a:r>
            <a:endParaRPr lang="es-ES" sz="1000" dirty="0">
              <a:ea typeface="Calibri"/>
              <a:cs typeface="Calibri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58EE17E-DD62-B7B7-1EAD-8C1B5E56D970}"/>
              </a:ext>
            </a:extLst>
          </p:cNvPr>
          <p:cNvSpPr txBox="1"/>
          <p:nvPr/>
        </p:nvSpPr>
        <p:spPr>
          <a:xfrm>
            <a:off x="3185079" y="3448647"/>
            <a:ext cx="4850890" cy="723275"/>
          </a:xfrm>
          <a:prstGeom prst="rect">
            <a:avLst/>
          </a:prstGeom>
          <a:solidFill>
            <a:srgbClr val="DF3752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CL" sz="1000" dirty="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En caso que tu proyecto considere más de una región para su </a:t>
            </a:r>
            <a:r>
              <a:rPr lang="es-CL" sz="1000" dirty="0" err="1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ejecución,deberás</a:t>
            </a:r>
            <a:r>
              <a:rPr lang="es-CL" sz="1000" dirty="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 postularlo en la Secretaría Regional Ministerial de las Culturas, las Artes y el Patrimonio de la región en que realices la mayor cantidad de actividades que contemples en tu postulación</a:t>
            </a:r>
            <a:r>
              <a:rPr lang="es-CL" sz="1100" dirty="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.</a:t>
            </a:r>
            <a:endParaRPr lang="es-CL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BE96B00-9CA9-5623-A3DC-2CF553BE368E}"/>
              </a:ext>
            </a:extLst>
          </p:cNvPr>
          <p:cNvSpPr txBox="1"/>
          <p:nvPr/>
        </p:nvSpPr>
        <p:spPr>
          <a:xfrm>
            <a:off x="3185079" y="4247789"/>
            <a:ext cx="4850890" cy="707886"/>
          </a:xfrm>
          <a:prstGeom prst="rect">
            <a:avLst/>
          </a:prstGeom>
          <a:solidFill>
            <a:srgbClr val="DF3752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CL" sz="1000" dirty="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Se evaluarán de manera positiva aquellos proyectos que </a:t>
            </a:r>
            <a:r>
              <a:rPr lang="es" sz="1000" dirty="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consideren </a:t>
            </a:r>
            <a:r>
              <a:rPr lang="es" sz="1000" dirty="0" err="1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audiodescripción</a:t>
            </a:r>
            <a:r>
              <a:rPr lang="es" sz="1000" dirty="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, sistema braille, lengua de señas y/o subtítulos descriptivos destinados a la inclusión de personas con discapacidad visual y/o auditiva.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47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es-fondos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26099" y="214201"/>
            <a:ext cx="6694420" cy="369332"/>
          </a:xfrm>
          <a:prstGeom prst="rect">
            <a:avLst/>
          </a:prstGeom>
          <a:solidFill>
            <a:srgbClr val="1A325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 dirty="0">
                <a:solidFill>
                  <a:srgbClr val="60BBC7"/>
                </a:solidFill>
                <a:latin typeface="Verdana"/>
                <a:ea typeface="Verdana"/>
              </a:rPr>
              <a:t>LÍNEA DIFUSIÓN - </a:t>
            </a:r>
            <a:r>
              <a:rPr lang="es-ES" dirty="0">
                <a:solidFill>
                  <a:srgbClr val="60BBC7"/>
                </a:solidFill>
                <a:latin typeface="Verdana"/>
                <a:ea typeface="Verdana"/>
              </a:rPr>
              <a:t>FONDART REGIONAL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59" y="5026458"/>
            <a:ext cx="1778283" cy="11704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F17F026-5F67-4A0E-FDF3-AC737FDEC3E1}"/>
              </a:ext>
            </a:extLst>
          </p:cNvPr>
          <p:cNvSpPr txBox="1"/>
          <p:nvPr/>
        </p:nvSpPr>
        <p:spPr>
          <a:xfrm>
            <a:off x="238358" y="935309"/>
            <a:ext cx="7913545" cy="22929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 algn="just">
              <a:buFont typeface="Wingdings,Sans-Serif"/>
              <a:buChar char="ü"/>
            </a:pPr>
            <a:r>
              <a:rPr lang="es-CL" sz="1100" b="1" dirty="0">
                <a:solidFill>
                  <a:srgbClr val="1A325C"/>
                </a:solidFill>
                <a:latin typeface="Verdana"/>
              </a:rPr>
              <a:t>Fomenten la </a:t>
            </a:r>
            <a:r>
              <a:rPr lang="es" sz="1100" b="1" dirty="0" err="1">
                <a:solidFill>
                  <a:srgbClr val="1A325C"/>
                </a:solidFill>
                <a:latin typeface="Verdana"/>
              </a:rPr>
              <a:t>visibilización</a:t>
            </a:r>
            <a:r>
              <a:rPr lang="es" sz="1100" b="1" dirty="0">
                <a:solidFill>
                  <a:srgbClr val="1A325C"/>
                </a:solidFill>
                <a:latin typeface="Verdana"/>
              </a:rPr>
              <a:t> pública y difusión</a:t>
            </a:r>
            <a:r>
              <a:rPr lang="es" sz="1100" dirty="0">
                <a:solidFill>
                  <a:srgbClr val="1A325C"/>
                </a:solidFill>
                <a:latin typeface="Verdana"/>
              </a:rPr>
              <a:t>, tanto a nivel local, regional, nacional e internacional, de una obra, actividad o acción suscrita a los ámbitos financiables por </a:t>
            </a:r>
            <a:r>
              <a:rPr lang="es" sz="1100" dirty="0" err="1">
                <a:solidFill>
                  <a:srgbClr val="1A325C"/>
                </a:solidFill>
                <a:latin typeface="Verdana"/>
              </a:rPr>
              <a:t>Fondart</a:t>
            </a:r>
            <a:r>
              <a:rPr lang="es" sz="1100" dirty="0">
                <a:solidFill>
                  <a:srgbClr val="1A325C"/>
                </a:solidFill>
                <a:latin typeface="Verdana"/>
              </a:rPr>
              <a:t>.</a:t>
            </a:r>
            <a:endParaRPr lang="es-CL" sz="1100" dirty="0">
              <a:solidFill>
                <a:srgbClr val="1A325C"/>
              </a:solidFill>
              <a:latin typeface="Verdana"/>
              <a:ea typeface="Verdana"/>
              <a:cs typeface="Calibri"/>
            </a:endParaRPr>
          </a:p>
          <a:p>
            <a:pPr marL="171450" indent="-171450" algn="just">
              <a:buFont typeface="Wingdings,Sans-Serif"/>
              <a:buChar char="ü"/>
            </a:pPr>
            <a:r>
              <a:rPr lang="es" sz="1100" dirty="0">
                <a:solidFill>
                  <a:srgbClr val="1A325C"/>
                </a:solidFill>
                <a:latin typeface="Verdana"/>
              </a:rPr>
              <a:t>Generen  impacto en la comunidad a la que se dirigen y en el territorio en el que se inscriben.</a:t>
            </a:r>
            <a:endParaRPr lang="en-US" sz="1100" dirty="0">
              <a:solidFill>
                <a:srgbClr val="1A325C"/>
              </a:solidFill>
              <a:latin typeface="Verdana"/>
              <a:ea typeface="Verdana"/>
            </a:endParaRPr>
          </a:p>
          <a:p>
            <a:pPr marL="171450" indent="-171450" algn="just">
              <a:buFont typeface="Wingdings,Sans-Serif"/>
              <a:buChar char="ü"/>
            </a:pPr>
            <a:r>
              <a:rPr lang="es" sz="1100" dirty="0">
                <a:solidFill>
                  <a:srgbClr val="1A325C"/>
                </a:solidFill>
                <a:latin typeface="Verdana"/>
              </a:rPr>
              <a:t>Consideren los siguientes soportes: </a:t>
            </a:r>
            <a:r>
              <a:rPr lang="es" sz="1100" i="1" u="sng" dirty="0">
                <a:solidFill>
                  <a:srgbClr val="1A325C"/>
                </a:solidFill>
                <a:latin typeface="Verdana"/>
              </a:rPr>
              <a:t>plataformas de difusión y comercialización, desarrollo de prensa, libros y revistas especializadas, televisión, piezas audiovisuales, radio, catálogos, registros fotográficos, publicaciones digitales o impresas, páginas web de exhibición de obras online, podcast</a:t>
            </a:r>
            <a:r>
              <a:rPr lang="es" sz="1100" dirty="0">
                <a:solidFill>
                  <a:srgbClr val="1A325C"/>
                </a:solidFill>
                <a:latin typeface="Verdana"/>
              </a:rPr>
              <a:t>, entre otros, que permitan relevar el o los ámbitos elegidos.</a:t>
            </a:r>
            <a:endParaRPr lang="es" sz="1100" dirty="0">
              <a:solidFill>
                <a:srgbClr val="1A325C"/>
              </a:solidFill>
              <a:latin typeface="Verdana"/>
              <a:ea typeface="Verdana"/>
              <a:cs typeface="Calibri"/>
            </a:endParaRPr>
          </a:p>
          <a:p>
            <a:pPr marL="171450" indent="-171450" algn="just">
              <a:buFont typeface="Wingdings,Sans-Serif"/>
              <a:buChar char="ü"/>
            </a:pPr>
            <a:r>
              <a:rPr lang="es" sz="1100" dirty="0">
                <a:solidFill>
                  <a:srgbClr val="1A325C"/>
                </a:solidFill>
                <a:latin typeface="Verdana"/>
              </a:rPr>
              <a:t>Consideren que más allá de la propuesta de difusión, lo importante es definir el contenido a difundir. </a:t>
            </a:r>
            <a:endParaRPr lang="en-US" sz="1100" dirty="0">
              <a:solidFill>
                <a:srgbClr val="1A325C"/>
              </a:solidFill>
              <a:latin typeface="Verdana"/>
              <a:ea typeface="Verdana"/>
            </a:endParaRPr>
          </a:p>
          <a:p>
            <a:pPr marL="171450" indent="-171450" algn="just">
              <a:buFont typeface="Wingdings,Sans-Serif"/>
              <a:buChar char="ü"/>
            </a:pPr>
            <a:r>
              <a:rPr lang="es-CL" sz="1100" dirty="0">
                <a:solidFill>
                  <a:srgbClr val="1A325C"/>
                </a:solidFill>
                <a:latin typeface="Verdana"/>
              </a:rPr>
              <a:t>Disciplinas que financia </a:t>
            </a:r>
            <a:r>
              <a:rPr lang="es-CL" sz="1100" dirty="0" err="1">
                <a:solidFill>
                  <a:srgbClr val="1A325C"/>
                </a:solidFill>
                <a:latin typeface="Verdana"/>
              </a:rPr>
              <a:t>Fondart</a:t>
            </a:r>
            <a:r>
              <a:rPr lang="es-CL" sz="1100" dirty="0">
                <a:solidFill>
                  <a:srgbClr val="1A325C"/>
                </a:solidFill>
                <a:latin typeface="Verdana"/>
              </a:rPr>
              <a:t>: Artes Visuales, Fotografía, Nuevos Medios, Artesanía, Diseño y Arquitectura.</a:t>
            </a:r>
            <a:endParaRPr lang="en-US" sz="1100" dirty="0">
              <a:solidFill>
                <a:srgbClr val="1A325C"/>
              </a:solidFill>
              <a:latin typeface="Verdana"/>
            </a:endParaRPr>
          </a:p>
          <a:p>
            <a:pPr marL="171450" indent="-171450" algn="just">
              <a:buFont typeface="Wingdings,Sans-Serif"/>
              <a:buChar char="ü"/>
            </a:pPr>
            <a:r>
              <a:rPr lang="es-CL" sz="1100" dirty="0">
                <a:solidFill>
                  <a:srgbClr val="1A325C"/>
                </a:solidFill>
                <a:latin typeface="Verdana"/>
                <a:ea typeface="Verdana"/>
              </a:rPr>
              <a:t>No financiaremos proyectos de circulación de obra.</a:t>
            </a:r>
          </a:p>
          <a:p>
            <a:pPr marL="171450" indent="-171450" algn="just">
              <a:buFont typeface="Wingdings,Sans-Serif"/>
              <a:buChar char="ü"/>
            </a:pPr>
            <a:endParaRPr lang="es" sz="1100">
              <a:solidFill>
                <a:srgbClr val="1A325C"/>
              </a:solidFill>
              <a:latin typeface="Verdana"/>
              <a:ea typeface="Verdana"/>
              <a:cs typeface="Calibri"/>
            </a:endParaRPr>
          </a:p>
          <a:p>
            <a:pPr marL="171450" indent="-171450" algn="just">
              <a:buFont typeface="Wingdings"/>
              <a:buChar char="ü"/>
            </a:pPr>
            <a:endParaRPr lang="es-CL" sz="1100">
              <a:solidFill>
                <a:srgbClr val="1A325C"/>
              </a:solidFill>
              <a:latin typeface="Verdana"/>
              <a:ea typeface="Verdana"/>
              <a:cs typeface="Calibri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69C6E27-2277-2B5E-5051-D00331ACB939}"/>
              </a:ext>
            </a:extLst>
          </p:cNvPr>
          <p:cNvSpPr txBox="1"/>
          <p:nvPr/>
        </p:nvSpPr>
        <p:spPr>
          <a:xfrm>
            <a:off x="3185079" y="2914617"/>
            <a:ext cx="4850890" cy="430887"/>
          </a:xfrm>
          <a:prstGeom prst="rect">
            <a:avLst/>
          </a:prstGeom>
          <a:solidFill>
            <a:srgbClr val="DF3752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CL" sz="1050" dirty="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Deberás postular tu proyecto en la región correspondiente al </a:t>
            </a:r>
            <a:endParaRPr lang="es-ES" sz="1050" dirty="0">
              <a:solidFill>
                <a:schemeClr val="bg1"/>
              </a:solidFill>
              <a:latin typeface="Calibri"/>
              <a:ea typeface="Verdana"/>
              <a:cs typeface="Calibri"/>
            </a:endParaRPr>
          </a:p>
          <a:p>
            <a:pPr algn="just"/>
            <a:r>
              <a:rPr lang="es-CL" sz="1050" dirty="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lugar en que lo ejecutarás.</a:t>
            </a:r>
            <a:r>
              <a:rPr lang="en-US" sz="1050" dirty="0">
                <a:solidFill>
                  <a:srgbClr val="1A325C"/>
                </a:solidFill>
                <a:latin typeface="Verdana"/>
                <a:ea typeface="Verdana"/>
                <a:cs typeface="Calibri"/>
              </a:rPr>
              <a:t> </a:t>
            </a:r>
            <a:endParaRPr lang="es-ES" sz="1050" dirty="0">
              <a:ea typeface="Calibri"/>
              <a:cs typeface="Calibri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58EE17E-DD62-B7B7-1EAD-8C1B5E56D970}"/>
              </a:ext>
            </a:extLst>
          </p:cNvPr>
          <p:cNvSpPr txBox="1"/>
          <p:nvPr/>
        </p:nvSpPr>
        <p:spPr>
          <a:xfrm>
            <a:off x="3185079" y="3416298"/>
            <a:ext cx="4850890" cy="723275"/>
          </a:xfrm>
          <a:prstGeom prst="rect">
            <a:avLst/>
          </a:prstGeom>
          <a:solidFill>
            <a:srgbClr val="DF3752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CL" sz="1000" dirty="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En caso que tu proyecto considere más de una región para su </a:t>
            </a:r>
            <a:r>
              <a:rPr lang="es-CL" sz="1000" dirty="0" err="1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ejecución,deberás</a:t>
            </a:r>
            <a:r>
              <a:rPr lang="es-CL" sz="1000" dirty="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 postularlo en la Secretaría Regional Ministerial de las Culturas, las Artes y el Patrimonio de la región en que realices la mayor cantidad de actividades que contemples en tu postulación</a:t>
            </a:r>
            <a:r>
              <a:rPr lang="es-CL" sz="1100" dirty="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.</a:t>
            </a:r>
            <a:endParaRPr lang="es-CL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BE96B00-9CA9-5623-A3DC-2CF553BE368E}"/>
              </a:ext>
            </a:extLst>
          </p:cNvPr>
          <p:cNvSpPr txBox="1"/>
          <p:nvPr/>
        </p:nvSpPr>
        <p:spPr>
          <a:xfrm>
            <a:off x="3185079" y="4226223"/>
            <a:ext cx="4850890" cy="707886"/>
          </a:xfrm>
          <a:prstGeom prst="rect">
            <a:avLst/>
          </a:prstGeom>
          <a:solidFill>
            <a:srgbClr val="DF3752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CL" sz="1000" dirty="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Se  evaluarán  de  manera  positiva  aquellos  proyectos que </a:t>
            </a:r>
            <a:r>
              <a:rPr lang="es" sz="1000" dirty="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consideren </a:t>
            </a:r>
            <a:r>
              <a:rPr lang="es" sz="1000" dirty="0" err="1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audiodescripción</a:t>
            </a:r>
            <a:r>
              <a:rPr lang="es" sz="1000" dirty="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, sistema braille, lengua de señas y/o subtítulos descriptivos destinados a la inclusión de personas con discapacidad visual y/o auditiva.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08086A3-F4AC-93D0-F563-A6584302381A}"/>
              </a:ext>
            </a:extLst>
          </p:cNvPr>
          <p:cNvSpPr txBox="1"/>
          <p:nvPr/>
        </p:nvSpPr>
        <p:spPr>
          <a:xfrm>
            <a:off x="156394" y="3188403"/>
            <a:ext cx="254689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200" b="1" u="sng">
                <a:solidFill>
                  <a:srgbClr val="0E397E"/>
                </a:solidFill>
                <a:latin typeface="Verdana"/>
                <a:ea typeface="Verdana"/>
              </a:rPr>
              <a:t>MODALIDAD:</a:t>
            </a:r>
            <a:r>
              <a:rPr lang="es-ES" sz="1200" b="1">
                <a:solidFill>
                  <a:srgbClr val="0E397E"/>
                </a:solidFill>
                <a:latin typeface="Verdana"/>
                <a:ea typeface="Verdana"/>
              </a:rPr>
              <a:t> Única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FDBA81B-4756-DD01-77A5-D53084A8E8DB}"/>
              </a:ext>
            </a:extLst>
          </p:cNvPr>
          <p:cNvSpPr txBox="1"/>
          <p:nvPr/>
        </p:nvSpPr>
        <p:spPr>
          <a:xfrm>
            <a:off x="94239" y="3604929"/>
            <a:ext cx="358929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200" b="1" u="sng" dirty="0">
                <a:solidFill>
                  <a:srgbClr val="0E397E"/>
                </a:solidFill>
                <a:latin typeface="Verdana"/>
                <a:ea typeface="Verdana"/>
              </a:rPr>
              <a:t>QUIENES PUEDEN POSTULAR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FB91398-AA28-67D9-15C1-6D43DDE61CC5}"/>
              </a:ext>
            </a:extLst>
          </p:cNvPr>
          <p:cNvSpPr txBox="1"/>
          <p:nvPr/>
        </p:nvSpPr>
        <p:spPr>
          <a:xfrm>
            <a:off x="218951" y="3874849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L" sz="1100">
                <a:solidFill>
                  <a:srgbClr val="1A325C"/>
                </a:solidFill>
                <a:latin typeface="Verdana"/>
              </a:rPr>
              <a:t>Personas Naturales</a:t>
            </a:r>
            <a:endParaRPr lang="es-CL" sz="1100">
              <a:solidFill>
                <a:srgbClr val="1A325C"/>
              </a:solidFill>
              <a:latin typeface="Verdana"/>
              <a:ea typeface="Verdana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B9F0898-51DA-6B20-8C29-EBB0BEE8C83A}"/>
              </a:ext>
            </a:extLst>
          </p:cNvPr>
          <p:cNvSpPr txBox="1"/>
          <p:nvPr/>
        </p:nvSpPr>
        <p:spPr>
          <a:xfrm>
            <a:off x="218951" y="4096295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L" sz="1100">
                <a:solidFill>
                  <a:srgbClr val="1A325C"/>
                </a:solidFill>
                <a:latin typeface="Verdana"/>
              </a:rPr>
              <a:t>Personas Jurídicas</a:t>
            </a:r>
            <a:endParaRPr lang="es-CL" sz="1100">
              <a:solidFill>
                <a:srgbClr val="1A325C"/>
              </a:solidFill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2372825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es-fondos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26099" y="214201"/>
            <a:ext cx="6694420" cy="369332"/>
          </a:xfrm>
          <a:prstGeom prst="rect">
            <a:avLst/>
          </a:prstGeom>
          <a:solidFill>
            <a:srgbClr val="1A325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 dirty="0">
                <a:solidFill>
                  <a:srgbClr val="60BBC7"/>
                </a:solidFill>
                <a:latin typeface="Verdana"/>
                <a:ea typeface="Verdana"/>
              </a:rPr>
              <a:t>LÍNEA DIFUSIÓN - </a:t>
            </a:r>
            <a:r>
              <a:rPr lang="es-ES" dirty="0">
                <a:solidFill>
                  <a:srgbClr val="60BBC7"/>
                </a:solidFill>
                <a:latin typeface="Verdana"/>
                <a:ea typeface="Verdana"/>
              </a:rPr>
              <a:t>FONDART REGIONAL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59" y="5026458"/>
            <a:ext cx="1778283" cy="11704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D00B68E-1842-88BA-1921-79FD42F041B7}"/>
              </a:ext>
            </a:extLst>
          </p:cNvPr>
          <p:cNvSpPr txBox="1"/>
          <p:nvPr/>
        </p:nvSpPr>
        <p:spPr>
          <a:xfrm>
            <a:off x="1735199" y="3569768"/>
            <a:ext cx="4751105" cy="369332"/>
          </a:xfrm>
          <a:prstGeom prst="rect">
            <a:avLst/>
          </a:prstGeom>
          <a:solidFill>
            <a:srgbClr val="DF3752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900">
                <a:solidFill>
                  <a:srgbClr val="FFFFFF"/>
                </a:solidFill>
                <a:latin typeface="Verdana"/>
                <a:ea typeface="Verdana"/>
                <a:cs typeface="+mn-lt"/>
              </a:rPr>
              <a:t>Si consideras solicitar financiamiento para imprevistos, recuerda que éstos no pueden  exceder el 2% (dos por ciento) del valor total solicitado al Fondo.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D6793B8-AB0D-9792-60CE-59EC87F92B96}"/>
              </a:ext>
            </a:extLst>
          </p:cNvPr>
          <p:cNvSpPr txBox="1"/>
          <p:nvPr/>
        </p:nvSpPr>
        <p:spPr>
          <a:xfrm>
            <a:off x="3200400" y="2343150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endParaRPr lang="es-ES" sz="1000">
              <a:latin typeface="Verdana"/>
              <a:ea typeface="Verdana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95883E1-4DA3-CEB8-089C-589EAD3FFF09}"/>
              </a:ext>
            </a:extLst>
          </p:cNvPr>
          <p:cNvSpPr txBox="1"/>
          <p:nvPr/>
        </p:nvSpPr>
        <p:spPr>
          <a:xfrm>
            <a:off x="1740327" y="3272052"/>
            <a:ext cx="4751105" cy="230832"/>
          </a:xfrm>
          <a:prstGeom prst="rect">
            <a:avLst/>
          </a:prstGeom>
          <a:solidFill>
            <a:srgbClr val="DF3752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900" dirty="0">
                <a:solidFill>
                  <a:srgbClr val="FFFFFF"/>
                </a:solidFill>
                <a:latin typeface="Verdana"/>
                <a:ea typeface="Verdana"/>
                <a:cs typeface="+mn-lt"/>
              </a:rPr>
              <a:t>Esta línea no considera gastos de inversión.</a:t>
            </a:r>
          </a:p>
        </p:txBody>
      </p:sp>
      <p:pic>
        <p:nvPicPr>
          <p:cNvPr id="3" name="Imagen 2" descr="Tabla&#10;&#10;Descripción generada automáticamente">
            <a:extLst>
              <a:ext uri="{FF2B5EF4-FFF2-40B4-BE49-F238E27FC236}">
                <a16:creationId xmlns:a16="http://schemas.microsoft.com/office/drawing/2014/main" id="{AF50E517-FC57-7E81-E84F-01A601D12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925" y="1163143"/>
            <a:ext cx="7092174" cy="151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224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ptes-fondos-10.png">
            <a:extLst>
              <a:ext uri="{FF2B5EF4-FFF2-40B4-BE49-F238E27FC236}">
                <a16:creationId xmlns:a16="http://schemas.microsoft.com/office/drawing/2014/main" id="{D49F9B28-D011-943E-EE4D-6A19D9C66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09" y="0"/>
            <a:ext cx="9144000" cy="5143500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790751"/>
              </p:ext>
            </p:extLst>
          </p:nvPr>
        </p:nvGraphicFramePr>
        <p:xfrm>
          <a:off x="3065553" y="596623"/>
          <a:ext cx="2438400" cy="4312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1050" b="0" dirty="0">
                          <a:solidFill>
                            <a:srgbClr val="EEE0D1"/>
                          </a:solidFill>
                          <a:latin typeface="Verdana"/>
                          <a:cs typeface="Verdana"/>
                        </a:rPr>
                        <a:t>REGIÓN</a:t>
                      </a:r>
                    </a:p>
                  </a:txBody>
                  <a:tcPr anchor="ctr"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375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1050" b="0" dirty="0">
                          <a:solidFill>
                            <a:srgbClr val="EEE0D1"/>
                          </a:solidFill>
                          <a:latin typeface="Verdana"/>
                          <a:cs typeface="Verdana"/>
                        </a:rPr>
                        <a:t>Modalidad Única</a:t>
                      </a:r>
                    </a:p>
                  </a:txBody>
                  <a:tcPr anchor="ctr"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37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Arica y Parinacota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$60.000.000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Tarapacá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$80.000.000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Antofagasta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$132.585.420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Atacama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$40.000.000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Coquimbo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$50.000.000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Valparaíso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$75.000.000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Metropolitana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$600.000.000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5889374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O'Higgins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$35.000.000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4915392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Maule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$50.000.000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8417578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Ñuble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$47.000.000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189073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Biobío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$120.000.000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0726145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La Araucanía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$60.000.000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3782977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Los Ríos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$50.000.000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6590819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Los Lagos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$40.000.000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7902972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Aysén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$101.660.501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9045845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Magallanes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>
                      <a:solidFill>
                        <a:srgbClr val="DF3752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s-ES" sz="1000" kern="120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$105.896.355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>
                      <a:solidFill>
                        <a:srgbClr val="DF3752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1203164"/>
                  </a:ext>
                </a:extLst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59" y="5252901"/>
            <a:ext cx="1778283" cy="11704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01FC5F2-8694-93A4-16E6-8D904C2ED750}"/>
              </a:ext>
            </a:extLst>
          </p:cNvPr>
          <p:cNvSpPr txBox="1"/>
          <p:nvPr/>
        </p:nvSpPr>
        <p:spPr>
          <a:xfrm>
            <a:off x="217456" y="78130"/>
            <a:ext cx="6694420" cy="369332"/>
          </a:xfrm>
          <a:prstGeom prst="rect">
            <a:avLst/>
          </a:prstGeom>
          <a:solidFill>
            <a:srgbClr val="1A325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 dirty="0">
                <a:solidFill>
                  <a:srgbClr val="60BBC7"/>
                </a:solidFill>
                <a:latin typeface="Verdana"/>
                <a:ea typeface="Verdana"/>
              </a:rPr>
              <a:t>LÍNEA DIFUSIÓN - </a:t>
            </a:r>
            <a:r>
              <a:rPr lang="es-ES" dirty="0">
                <a:solidFill>
                  <a:srgbClr val="60BBC7"/>
                </a:solidFill>
                <a:latin typeface="Verdana"/>
                <a:ea typeface="Verdana"/>
              </a:rPr>
              <a:t>FONDART REGIONAL</a:t>
            </a:r>
          </a:p>
        </p:txBody>
      </p:sp>
      <p:pic>
        <p:nvPicPr>
          <p:cNvPr id="4" name="Imagen 3" descr="Imagen que contiene dibujo&#10;&#10;Descripción generada automáticamente">
            <a:extLst>
              <a:ext uri="{FF2B5EF4-FFF2-40B4-BE49-F238E27FC236}">
                <a16:creationId xmlns:a16="http://schemas.microsoft.com/office/drawing/2014/main" id="{F02EA62E-BA3E-4AFD-52F8-017155CDF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4166" y="4320860"/>
            <a:ext cx="600876" cy="67598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D25A83D-10AA-B26B-64A0-6C498C73EAC9}"/>
              </a:ext>
            </a:extLst>
          </p:cNvPr>
          <p:cNvSpPr txBox="1"/>
          <p:nvPr/>
        </p:nvSpPr>
        <p:spPr>
          <a:xfrm>
            <a:off x="-1252987" y="301169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4727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es-fondos-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15016" y="1018379"/>
            <a:ext cx="7080440" cy="36471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ES" sz="1100">
                <a:solidFill>
                  <a:srgbClr val="1A325C"/>
                </a:solidFill>
                <a:latin typeface="Verdana"/>
              </a:rPr>
              <a:t>El Fondo </a:t>
            </a:r>
            <a:r>
              <a:rPr lang="es-ES" sz="1050">
                <a:solidFill>
                  <a:srgbClr val="1A325C"/>
                </a:solidFill>
                <a:latin typeface="Verdana"/>
              </a:rPr>
              <a:t>Nacional</a:t>
            </a:r>
            <a:r>
              <a:rPr lang="es-ES" sz="1100">
                <a:solidFill>
                  <a:srgbClr val="1A325C"/>
                </a:solidFill>
                <a:latin typeface="Verdana"/>
              </a:rPr>
              <a:t> de Desarrollo Cultural y las Artes (FONDART) fue creado en el año 1992, su funcionamiento se rige por artículo 28 de la Ley N°19.891 (2003), el Decreto N°65 del 13 de febrero de 2004 y su posterior enmienda a través del Decreto </a:t>
            </a:r>
            <a:r>
              <a:rPr lang="es-ES" sz="1100" err="1">
                <a:solidFill>
                  <a:srgbClr val="1A325C"/>
                </a:solidFill>
                <a:latin typeface="Verdana"/>
              </a:rPr>
              <a:t>Nº</a:t>
            </a:r>
            <a:r>
              <a:rPr lang="es-ES" sz="1100">
                <a:solidFill>
                  <a:srgbClr val="1A325C"/>
                </a:solidFill>
                <a:latin typeface="Verdana"/>
              </a:rPr>
              <a:t> 144 del 21 de septiembre de 2011, estableciendo que su “</a:t>
            </a:r>
            <a:r>
              <a:rPr lang="es-ES" sz="1100" b="1">
                <a:solidFill>
                  <a:srgbClr val="1A325C"/>
                </a:solidFill>
                <a:latin typeface="Verdana"/>
              </a:rPr>
              <a:t>principal objeto será́ financiar total o parcialmente proyectos, programas, actividades y medidas de fomento, ejecución, difusión y conservación de las artes y el patrimonio cultural en sus diversas modalidades y manifestaciones</a:t>
            </a:r>
            <a:r>
              <a:rPr lang="es-ES" sz="1100">
                <a:solidFill>
                  <a:srgbClr val="1A325C"/>
                </a:solidFill>
                <a:latin typeface="Verdana"/>
              </a:rPr>
              <a:t>.”</a:t>
            </a:r>
          </a:p>
          <a:p>
            <a:pPr algn="just"/>
            <a:endParaRPr lang="es-ES" sz="1100">
              <a:solidFill>
                <a:srgbClr val="1A325C"/>
              </a:solidFill>
              <a:latin typeface="Verdana"/>
            </a:endParaRPr>
          </a:p>
          <a:p>
            <a:pPr algn="just"/>
            <a:r>
              <a:rPr lang="es-ES" sz="1100">
                <a:solidFill>
                  <a:srgbClr val="1A325C"/>
                </a:solidFill>
                <a:latin typeface="Verdana"/>
              </a:rPr>
              <a:t>El concurso es un instrumento de financiamiento de proyectos, siempre mediante convocatoria a concursos públicos abiertos, que podrán contemplar diversas modalidades, objetivos, tipos de gastos y plazos diferidos, según corresponda a la naturaleza de los proyectos y de las líneas del </a:t>
            </a:r>
            <a:r>
              <a:rPr lang="es-ES" sz="1100" err="1">
                <a:solidFill>
                  <a:srgbClr val="1A325C"/>
                </a:solidFill>
                <a:latin typeface="Verdana"/>
              </a:rPr>
              <a:t>Fondart</a:t>
            </a:r>
            <a:r>
              <a:rPr lang="es-ES" sz="1100">
                <a:solidFill>
                  <a:srgbClr val="1A325C"/>
                </a:solidFill>
                <a:latin typeface="Verdana"/>
              </a:rPr>
              <a:t> vigentes.</a:t>
            </a:r>
            <a:endParaRPr lang="es-ES" sz="1100">
              <a:solidFill>
                <a:srgbClr val="1A325C"/>
              </a:solidFill>
              <a:latin typeface="Verdana"/>
              <a:ea typeface="Verdana"/>
            </a:endParaRPr>
          </a:p>
          <a:p>
            <a:pPr algn="just"/>
            <a:endParaRPr lang="es-ES" sz="1100">
              <a:solidFill>
                <a:srgbClr val="1A325C"/>
              </a:solidFill>
              <a:latin typeface="Verdana"/>
              <a:ea typeface="Verdana"/>
            </a:endParaRPr>
          </a:p>
          <a:p>
            <a:pPr algn="just"/>
            <a:r>
              <a:rPr lang="es-ES" sz="1100">
                <a:solidFill>
                  <a:srgbClr val="1A325C"/>
                </a:solidFill>
                <a:latin typeface="Verdana"/>
              </a:rPr>
              <a:t>Opera a través de dos concursos públicos anuales (</a:t>
            </a:r>
            <a:r>
              <a:rPr lang="es-ES" sz="1100" err="1">
                <a:solidFill>
                  <a:srgbClr val="1A325C"/>
                </a:solidFill>
                <a:latin typeface="Verdana"/>
              </a:rPr>
              <a:t>Fondart</a:t>
            </a:r>
            <a:r>
              <a:rPr lang="es-ES" sz="1100">
                <a:solidFill>
                  <a:srgbClr val="1A325C"/>
                </a:solidFill>
                <a:latin typeface="Verdana"/>
              </a:rPr>
              <a:t> Nacional y </a:t>
            </a:r>
            <a:r>
              <a:rPr lang="es-ES" sz="1100" err="1">
                <a:solidFill>
                  <a:srgbClr val="1A325C"/>
                </a:solidFill>
                <a:latin typeface="Verdana"/>
              </a:rPr>
              <a:t>Fondart</a:t>
            </a:r>
            <a:r>
              <a:rPr lang="es-ES" sz="1100">
                <a:solidFill>
                  <a:srgbClr val="1A325C"/>
                </a:solidFill>
                <a:latin typeface="Verdana"/>
              </a:rPr>
              <a:t> Regional) para asignar los recursos que financian actividades e iniciativas de creación, producción, investigación, difusión y circulación, formación e infraestructura cultural. </a:t>
            </a:r>
            <a:endParaRPr lang="es-ES" sz="1100">
              <a:solidFill>
                <a:srgbClr val="1A325C"/>
              </a:solidFill>
              <a:latin typeface="Verdana"/>
              <a:ea typeface="Verdana"/>
            </a:endParaRPr>
          </a:p>
          <a:p>
            <a:pPr algn="just"/>
            <a:endParaRPr lang="es-ES" sz="1100">
              <a:solidFill>
                <a:srgbClr val="1A325C"/>
              </a:solidFill>
              <a:latin typeface="Verdana"/>
            </a:endParaRPr>
          </a:p>
          <a:p>
            <a:pPr algn="just"/>
            <a:r>
              <a:rPr lang="es-ES" sz="1100">
                <a:solidFill>
                  <a:srgbClr val="1A325C"/>
                </a:solidFill>
                <a:latin typeface="Verdana"/>
                <a:ea typeface="Verdana"/>
              </a:rPr>
              <a:t>Los beneficiarios del fondo son definidos como trabajadores y trabajadoras, agentes culturales, artistas, cultores, gestores del ámbito público y privado, teóricos, creadores, organizaciones culturales (con o sin fines de lucro). Ellos pueden ser personas naturales y jurídicas.</a:t>
            </a:r>
          </a:p>
          <a:p>
            <a:pPr algn="just"/>
            <a:endParaRPr lang="es-ES" sz="1100">
              <a:solidFill>
                <a:srgbClr val="1A325C"/>
              </a:solidFill>
              <a:latin typeface="Verdana"/>
              <a:ea typeface="Verdana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99702" y="408486"/>
            <a:ext cx="5715110" cy="369332"/>
          </a:xfrm>
          <a:prstGeom prst="rect">
            <a:avLst/>
          </a:prstGeom>
          <a:solidFill>
            <a:srgbClr val="DF3752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>
                <a:solidFill>
                  <a:srgbClr val="EEE0D1"/>
                </a:solidFill>
                <a:latin typeface="Verdana"/>
                <a:ea typeface="Verdana"/>
              </a:rPr>
              <a:t>PRESENTACIÓN DEL PROGRAMA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59" y="5026458"/>
            <a:ext cx="1778283" cy="11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377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es-fondos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09" y="0"/>
            <a:ext cx="9144000" cy="51435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47223" y="138851"/>
            <a:ext cx="7091682" cy="369332"/>
          </a:xfrm>
          <a:prstGeom prst="rect">
            <a:avLst/>
          </a:prstGeom>
          <a:solidFill>
            <a:srgbClr val="1A325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 dirty="0">
                <a:solidFill>
                  <a:srgbClr val="60BBC7"/>
                </a:solidFill>
                <a:latin typeface="Verdana"/>
                <a:ea typeface="Verdana"/>
              </a:rPr>
              <a:t>LÍNEA DIFUSIÓN - </a:t>
            </a:r>
            <a:r>
              <a:rPr lang="es-ES" dirty="0">
                <a:solidFill>
                  <a:srgbClr val="60BBC7"/>
                </a:solidFill>
                <a:latin typeface="Verdana"/>
                <a:ea typeface="Verdana"/>
              </a:rPr>
              <a:t>FONDART REGIONAL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59" y="5026458"/>
            <a:ext cx="1778283" cy="11704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3274359-231B-A6BD-961E-0C3A86D6D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00000">
            <a:off x="191694" y="847113"/>
            <a:ext cx="545802" cy="57691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62C5354-009C-AED0-6553-CC99AABEAADB}"/>
              </a:ext>
            </a:extLst>
          </p:cNvPr>
          <p:cNvSpPr txBox="1"/>
          <p:nvPr/>
        </p:nvSpPr>
        <p:spPr>
          <a:xfrm>
            <a:off x="484920" y="1579397"/>
            <a:ext cx="7487726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ES" sz="1000" b="1" u="sng" dirty="0">
                <a:solidFill>
                  <a:srgbClr val="1A325C"/>
                </a:solidFill>
                <a:latin typeface="Verdana"/>
              </a:rPr>
              <a:t>Documentos mínimos de postulación: </a:t>
            </a:r>
            <a:endParaRPr lang="es-ES" sz="1000" b="1" u="sng" dirty="0">
              <a:solidFill>
                <a:srgbClr val="1A325C"/>
              </a:solidFill>
              <a:latin typeface="Verdana"/>
              <a:ea typeface="Verdana"/>
            </a:endParaRPr>
          </a:p>
          <a:p>
            <a:pPr algn="just"/>
            <a:endParaRPr lang="es-ES" sz="1000">
              <a:solidFill>
                <a:srgbClr val="1A325C"/>
              </a:solidFill>
              <a:latin typeface="Verdana"/>
              <a:ea typeface="Verdana"/>
            </a:endParaRPr>
          </a:p>
          <a:p>
            <a:pPr marL="228600" indent="-228600" algn="just">
              <a:buAutoNum type="alphaLcParenR"/>
            </a:pPr>
            <a:r>
              <a:rPr lang="es" sz="1000" dirty="0">
                <a:solidFill>
                  <a:srgbClr val="1A325C"/>
                </a:solidFill>
                <a:latin typeface="Verdana"/>
              </a:rPr>
              <a:t>Autorización de derechos de autor/a (si corresponde)</a:t>
            </a:r>
            <a:endParaRPr lang="es-ES" sz="1000" dirty="0">
              <a:solidFill>
                <a:srgbClr val="1A325C"/>
              </a:solidFill>
              <a:latin typeface="Verdana"/>
              <a:ea typeface="Verdana"/>
            </a:endParaRPr>
          </a:p>
          <a:p>
            <a:pPr marL="228600" indent="-228600" algn="just">
              <a:buAutoNum type="alphaLcParenR"/>
            </a:pPr>
            <a:r>
              <a:rPr lang="es" sz="1000" dirty="0">
                <a:solidFill>
                  <a:srgbClr val="1A325C"/>
                </a:solidFill>
                <a:latin typeface="Verdana"/>
              </a:rPr>
              <a:t>Individualización de directores/as, administradores/as, representantes, constituyentes, accionistas y/o socios/as titulares, según sea el caso (si corresponde)</a:t>
            </a:r>
            <a:endParaRPr lang="es" sz="1000" dirty="0">
              <a:solidFill>
                <a:srgbClr val="1A325C"/>
              </a:solidFill>
              <a:latin typeface="Verdana"/>
              <a:ea typeface="Verdana"/>
            </a:endParaRPr>
          </a:p>
          <a:p>
            <a:pPr marL="228600" indent="-228600" algn="just">
              <a:buAutoNum type="alphaLcParenR"/>
            </a:pPr>
            <a:r>
              <a:rPr lang="es-ES" sz="1000" dirty="0">
                <a:solidFill>
                  <a:srgbClr val="1A325C"/>
                </a:solidFill>
                <a:latin typeface="Verdana"/>
              </a:rPr>
              <a:t>Documento de existencia legal (si corresponde).</a:t>
            </a:r>
          </a:p>
          <a:p>
            <a:pPr marL="228600" indent="-228600" algn="just">
              <a:buAutoNum type="alphaLcParenR"/>
            </a:pPr>
            <a:endParaRPr lang="es" sz="1000">
              <a:solidFill>
                <a:srgbClr val="1A325C"/>
              </a:solidFill>
              <a:latin typeface="Verdana"/>
              <a:ea typeface="Verdana"/>
            </a:endParaRPr>
          </a:p>
          <a:p>
            <a:pPr marL="228600" indent="-228600" algn="just">
              <a:buAutoNum type="alphaLcParenR"/>
            </a:pPr>
            <a:endParaRPr lang="es-ES" sz="1000">
              <a:solidFill>
                <a:srgbClr val="1A325C"/>
              </a:solidFill>
              <a:latin typeface="Verdana"/>
              <a:ea typeface="Verdana"/>
            </a:endParaRPr>
          </a:p>
          <a:p>
            <a:pPr algn="just"/>
            <a:endParaRPr lang="es" sz="1000">
              <a:solidFill>
                <a:srgbClr val="1A325C"/>
              </a:solidFill>
              <a:latin typeface="Verdana"/>
              <a:ea typeface="Verdana"/>
            </a:endParaRPr>
          </a:p>
          <a:p>
            <a:pPr algn="just"/>
            <a:r>
              <a:rPr lang="es" sz="1000" b="1" u="sng" dirty="0">
                <a:solidFill>
                  <a:srgbClr val="1A325C"/>
                </a:solidFill>
                <a:latin typeface="Verdana"/>
              </a:rPr>
              <a:t>Documentos necesarios para la evaluación:</a:t>
            </a:r>
            <a:endParaRPr lang="es" sz="1000" b="1" u="sng" dirty="0">
              <a:solidFill>
                <a:srgbClr val="1A325C"/>
              </a:solidFill>
              <a:latin typeface="Verdana"/>
              <a:ea typeface="Verdana"/>
            </a:endParaRPr>
          </a:p>
          <a:p>
            <a:pPr algn="just"/>
            <a:endParaRPr lang="es" sz="1000">
              <a:solidFill>
                <a:srgbClr val="1A325C"/>
              </a:solidFill>
              <a:latin typeface="Verdana"/>
              <a:ea typeface="Verdana"/>
            </a:endParaRPr>
          </a:p>
          <a:p>
            <a:pPr marL="228600" indent="-228600" algn="just">
              <a:buFont typeface="Arial"/>
              <a:buAutoNum type="alphaLcParenR"/>
            </a:pPr>
            <a:r>
              <a:rPr lang="es" sz="1000" dirty="0">
                <a:solidFill>
                  <a:srgbClr val="1A325C"/>
                </a:solidFill>
                <a:latin typeface="Verdana"/>
              </a:rPr>
              <a:t>Cartas de compromiso de los/as integrantes del “equipo de trabajo” (si corresponde)</a:t>
            </a:r>
            <a:endParaRPr lang="es" sz="1000" dirty="0">
              <a:solidFill>
                <a:srgbClr val="1A325C"/>
              </a:solidFill>
              <a:latin typeface="Verdana"/>
              <a:ea typeface="Verdana"/>
            </a:endParaRPr>
          </a:p>
          <a:p>
            <a:pPr marL="228600" indent="-228600" algn="just">
              <a:buFont typeface="Arial"/>
              <a:buAutoNum type="alphaLcParenR"/>
            </a:pPr>
            <a:r>
              <a:rPr lang="es" sz="1000" dirty="0">
                <a:solidFill>
                  <a:srgbClr val="1A325C"/>
                </a:solidFill>
                <a:latin typeface="Verdana"/>
              </a:rPr>
              <a:t>Carta de consentimiento de Comunidad Indígena (si corresponde)</a:t>
            </a:r>
            <a:endParaRPr lang="es" sz="1000" dirty="0">
              <a:solidFill>
                <a:srgbClr val="1A325C"/>
              </a:solidFill>
              <a:latin typeface="Verdana"/>
              <a:ea typeface="Verdana"/>
            </a:endParaRPr>
          </a:p>
          <a:p>
            <a:pPr marL="228600" indent="-228600" algn="just">
              <a:buFont typeface="Arial"/>
              <a:buAutoNum type="alphaLcParenR"/>
            </a:pPr>
            <a:r>
              <a:rPr lang="es" sz="1000" dirty="0">
                <a:solidFill>
                  <a:srgbClr val="1A325C"/>
                </a:solidFill>
                <a:latin typeface="Verdana"/>
              </a:rPr>
              <a:t>Compromisos de exhibición y/o difusión (si corresponde)</a:t>
            </a:r>
            <a:endParaRPr lang="es" sz="1000" dirty="0">
              <a:solidFill>
                <a:srgbClr val="1A325C"/>
              </a:solidFill>
              <a:latin typeface="Verdana"/>
              <a:ea typeface="Verdana"/>
            </a:endParaRPr>
          </a:p>
          <a:p>
            <a:pPr marL="228600" indent="-228600" algn="just">
              <a:buFont typeface="Arial"/>
              <a:buAutoNum type="alphaLcParenR"/>
            </a:pPr>
            <a:r>
              <a:rPr lang="es" sz="1000" dirty="0">
                <a:solidFill>
                  <a:srgbClr val="1A325C"/>
                </a:solidFill>
                <a:latin typeface="Verdana"/>
              </a:rPr>
              <a:t>Soportes de difusión</a:t>
            </a:r>
            <a:endParaRPr lang="es" sz="1000" dirty="0">
              <a:solidFill>
                <a:srgbClr val="1A325C"/>
              </a:solidFill>
              <a:latin typeface="Verdana"/>
              <a:ea typeface="Verdana"/>
            </a:endParaRPr>
          </a:p>
          <a:p>
            <a:pPr marL="228600" indent="-228600" algn="just">
              <a:buFont typeface="Arial"/>
              <a:buAutoNum type="alphaLcParenR"/>
            </a:pPr>
            <a:r>
              <a:rPr lang="es" sz="1000" dirty="0">
                <a:solidFill>
                  <a:srgbClr val="1A325C"/>
                </a:solidFill>
                <a:latin typeface="Verdana"/>
              </a:rPr>
              <a:t>Plan de difusión</a:t>
            </a:r>
            <a:endParaRPr lang="es" sz="1000" dirty="0">
              <a:solidFill>
                <a:srgbClr val="1A325C"/>
              </a:solidFill>
              <a:latin typeface="Verdana"/>
              <a:ea typeface="Verdana"/>
            </a:endParaRPr>
          </a:p>
          <a:p>
            <a:pPr marL="228600" indent="-228600" algn="just">
              <a:buAutoNum type="alphaLcParenR"/>
            </a:pPr>
            <a:endParaRPr lang="es" sz="1000">
              <a:solidFill>
                <a:srgbClr val="1A325C"/>
              </a:solidFill>
              <a:latin typeface="Verdana"/>
              <a:ea typeface="Verdana"/>
            </a:endParaRPr>
          </a:p>
          <a:p>
            <a:pPr marL="228600" indent="-228600" algn="just">
              <a:buAutoNum type="alphaLcParenR"/>
            </a:pPr>
            <a:endParaRPr lang="es" sz="1000">
              <a:solidFill>
                <a:srgbClr val="1A325C"/>
              </a:solidFill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403572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es-fondos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8876074"/>
              </p:ext>
            </p:extLst>
          </p:nvPr>
        </p:nvGraphicFramePr>
        <p:xfrm>
          <a:off x="1366024" y="1533292"/>
          <a:ext cx="5299120" cy="143622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022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8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1000" b="1" dirty="0">
                          <a:solidFill>
                            <a:srgbClr val="EEE0D1"/>
                          </a:solidFill>
                          <a:latin typeface="Verdana"/>
                          <a:cs typeface="Verdana"/>
                        </a:rPr>
                        <a:t>CRITERIOS</a:t>
                      </a:r>
                    </a:p>
                  </a:txBody>
                  <a:tcPr anchor="ctr"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375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1000" b="1" dirty="0">
                          <a:solidFill>
                            <a:srgbClr val="EEE0D1"/>
                          </a:solidFill>
                          <a:latin typeface="Verdana"/>
                        </a:rPr>
                        <a:t>PORCENTAJES</a:t>
                      </a:r>
                      <a:endParaRPr lang="es-ES" b="1" dirty="0"/>
                    </a:p>
                  </a:txBody>
                  <a:tcPr anchor="ctr"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37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944">
                <a:tc>
                  <a:txBody>
                    <a:bodyPr/>
                    <a:lstStyle/>
                    <a:p>
                      <a:pPr marL="0" lvl="0" algn="l" defTabSz="457200" rtl="0" eaLnBrk="1" latinLnBrk="0" hangingPunct="1">
                        <a:buNone/>
                      </a:pPr>
                      <a:r>
                        <a:rPr lang="en-US" sz="1000" kern="1200" noProof="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ANTECEDENTES Y CONCORDANCIA DE LA POSTULACIÓN</a:t>
                      </a:r>
                      <a:endParaRPr lang="es-ES" sz="1000" kern="1200" dirty="0">
                        <a:solidFill>
                          <a:srgbClr val="1A325C"/>
                        </a:solidFill>
                        <a:latin typeface="Verdana"/>
                        <a:ea typeface="+mn-ea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20%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999">
                <a:tc>
                  <a:txBody>
                    <a:bodyPr/>
                    <a:lstStyle/>
                    <a:p>
                      <a:pPr marL="0" lvl="0" algn="l" defTabSz="457200" rtl="0" eaLnBrk="1" latinLnBrk="0" hangingPunct="1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VIABILIDAD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30%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1055">
                <a:tc>
                  <a:txBody>
                    <a:bodyPr/>
                    <a:lstStyle/>
                    <a:p>
                      <a:pPr marL="0" lvl="0" algn="l" defTabSz="457200" rtl="0" eaLnBrk="1" latinLnBrk="0" hangingPunct="1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CURRÍCULO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10%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388">
                <a:tc>
                  <a:txBody>
                    <a:bodyPr/>
                    <a:lstStyle/>
                    <a:p>
                      <a:pPr marL="0" lvl="0" algn="l" defTabSz="457200" rtl="0" eaLnBrk="1" latinLnBrk="0" hangingPunct="1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IMPACTO POTENCIAL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40%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59" y="5026458"/>
            <a:ext cx="1778283" cy="117042"/>
          </a:xfrm>
          <a:prstGeom prst="rect">
            <a:avLst/>
          </a:prstGeom>
        </p:spPr>
      </p:pic>
      <p:pic>
        <p:nvPicPr>
          <p:cNvPr id="8" name="Imagen 8" descr="Imagen que contiene objeto, reloj, señal, dibujo&#10;&#10;Descripción generada automáticamente">
            <a:extLst>
              <a:ext uri="{FF2B5EF4-FFF2-40B4-BE49-F238E27FC236}">
                <a16:creationId xmlns:a16="http://schemas.microsoft.com/office/drawing/2014/main" id="{08BF3CD3-312B-B472-5370-473C2BB98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80000">
            <a:off x="7339003" y="1661970"/>
            <a:ext cx="809625" cy="85725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79A4191-5055-DA9A-D472-9BC021B68C5F}"/>
              </a:ext>
            </a:extLst>
          </p:cNvPr>
          <p:cNvSpPr txBox="1"/>
          <p:nvPr/>
        </p:nvSpPr>
        <p:spPr>
          <a:xfrm>
            <a:off x="851765" y="131882"/>
            <a:ext cx="7056834" cy="369332"/>
          </a:xfrm>
          <a:prstGeom prst="rect">
            <a:avLst/>
          </a:prstGeom>
          <a:solidFill>
            <a:srgbClr val="1A325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 dirty="0">
                <a:solidFill>
                  <a:srgbClr val="60BBC7"/>
                </a:solidFill>
                <a:latin typeface="Verdana"/>
                <a:ea typeface="Verdana"/>
              </a:rPr>
              <a:t>LÍNEA DIFUSIÓN - </a:t>
            </a:r>
            <a:r>
              <a:rPr lang="es-ES" dirty="0">
                <a:solidFill>
                  <a:srgbClr val="60BBC7"/>
                </a:solidFill>
                <a:latin typeface="Verdana"/>
                <a:ea typeface="Verdana"/>
              </a:rPr>
              <a:t>FONDART REGIONAL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EF24664-728D-21BC-40B9-3FE463B7900D}"/>
              </a:ext>
            </a:extLst>
          </p:cNvPr>
          <p:cNvSpPr txBox="1"/>
          <p:nvPr/>
        </p:nvSpPr>
        <p:spPr>
          <a:xfrm>
            <a:off x="942623" y="1002595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000" b="1" u="sng">
                <a:solidFill>
                  <a:srgbClr val="1A325C"/>
                </a:solidFill>
                <a:latin typeface="Verdana"/>
                <a:ea typeface="Verdana"/>
              </a:rPr>
              <a:t>Criterios de Evaluación:</a:t>
            </a:r>
          </a:p>
        </p:txBody>
      </p:sp>
    </p:spTree>
    <p:extLst>
      <p:ext uri="{BB962C8B-B14F-4D97-AF65-F5344CB8AC3E}">
        <p14:creationId xmlns:p14="http://schemas.microsoft.com/office/powerpoint/2010/main" val="6049848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es-fondos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2390379"/>
              </p:ext>
            </p:extLst>
          </p:nvPr>
        </p:nvGraphicFramePr>
        <p:xfrm>
          <a:off x="1551571" y="1385095"/>
          <a:ext cx="5125721" cy="143622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107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49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1000" b="1" dirty="0">
                          <a:solidFill>
                            <a:srgbClr val="EEE0D1"/>
                          </a:solidFill>
                          <a:latin typeface="Verdana"/>
                          <a:cs typeface="Verdana"/>
                        </a:rPr>
                        <a:t>CRITERIOS</a:t>
                      </a:r>
                    </a:p>
                  </a:txBody>
                  <a:tcPr anchor="ctr"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375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1000" b="1" dirty="0">
                          <a:solidFill>
                            <a:srgbClr val="EEE0D1"/>
                          </a:solidFill>
                          <a:latin typeface="Verdana"/>
                        </a:rPr>
                        <a:t>PORCENTAJES</a:t>
                      </a:r>
                      <a:endParaRPr lang="es-ES" b="1" dirty="0"/>
                    </a:p>
                  </a:txBody>
                  <a:tcPr anchor="ctr"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37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944">
                <a:tc>
                  <a:txBody>
                    <a:bodyPr/>
                    <a:lstStyle/>
                    <a:p>
                      <a:pPr marL="0" lvl="0" algn="l" defTabSz="457200" rtl="0" eaLnBrk="1" latinLnBrk="0" hangingPunct="1">
                        <a:buNone/>
                      </a:pPr>
                      <a:r>
                        <a:rPr lang="en-US" sz="1000" kern="1200" noProof="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ANTECEDENTES Y CONCORDANCIA DE LA POSTULACIÓN</a:t>
                      </a:r>
                      <a:endParaRPr lang="es-ES" sz="1000" kern="1200" dirty="0">
                        <a:solidFill>
                          <a:srgbClr val="1A325C"/>
                        </a:solidFill>
                        <a:latin typeface="Verdana"/>
                        <a:ea typeface="+mn-ea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20%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999">
                <a:tc>
                  <a:txBody>
                    <a:bodyPr/>
                    <a:lstStyle/>
                    <a:p>
                      <a:pPr marL="0" lvl="0" algn="l" defTabSz="457200" rtl="0" eaLnBrk="1" latinLnBrk="0" hangingPunct="1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VIABILIDAD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30%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1055">
                <a:tc>
                  <a:txBody>
                    <a:bodyPr/>
                    <a:lstStyle/>
                    <a:p>
                      <a:pPr marL="0" lvl="0" algn="l" defTabSz="457200" rtl="0" eaLnBrk="1" latinLnBrk="0" hangingPunct="1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CURRÍCULO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10%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388">
                <a:tc>
                  <a:txBody>
                    <a:bodyPr/>
                    <a:lstStyle/>
                    <a:p>
                      <a:pPr marL="0" lvl="0" algn="l" defTabSz="457200" rtl="0" eaLnBrk="1" latinLnBrk="0" hangingPunct="1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IMPACTO POTENCIAL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40%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59" y="5026458"/>
            <a:ext cx="1778283" cy="11704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53B8E62-4806-9008-A31E-4BA056654A02}"/>
              </a:ext>
            </a:extLst>
          </p:cNvPr>
          <p:cNvSpPr txBox="1"/>
          <p:nvPr/>
        </p:nvSpPr>
        <p:spPr>
          <a:xfrm>
            <a:off x="1011667" y="3121105"/>
            <a:ext cx="6587677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" sz="1000" b="1" u="sng">
                <a:solidFill>
                  <a:srgbClr val="1A325C"/>
                </a:solidFill>
                <a:latin typeface="Verdana"/>
              </a:rPr>
              <a:t>Criterios de Selección:</a:t>
            </a:r>
            <a:endParaRPr lang="es" sz="1000" b="1" u="sng">
              <a:solidFill>
                <a:srgbClr val="1A325C"/>
              </a:solidFill>
              <a:latin typeface="Verdana"/>
              <a:ea typeface="Verdana"/>
            </a:endParaRPr>
          </a:p>
          <a:p>
            <a:pPr algn="just"/>
            <a:endParaRPr lang="es" sz="1000" b="1" u="sng">
              <a:solidFill>
                <a:srgbClr val="1A325C"/>
              </a:solidFill>
              <a:latin typeface="Verdana"/>
            </a:endParaRPr>
          </a:p>
          <a:p>
            <a:pPr marL="171450" indent="-171450" algn="just">
              <a:buFont typeface="Arial"/>
              <a:buChar char="•"/>
            </a:pPr>
            <a:r>
              <a:rPr lang="es-ES_tradnl" sz="1000">
                <a:solidFill>
                  <a:srgbClr val="1A325C"/>
                </a:solidFill>
                <a:latin typeface="Verdana"/>
              </a:rPr>
              <a:t>De mayor a menor puntaje obtenido en la evaluación.</a:t>
            </a:r>
            <a:endParaRPr lang="es-ES" sz="1000">
              <a:solidFill>
                <a:srgbClr val="1A325C"/>
              </a:solidFill>
              <a:latin typeface="Verdana"/>
              <a:ea typeface="Verdana"/>
            </a:endParaRPr>
          </a:p>
          <a:p>
            <a:pPr marL="171450" indent="-171450" algn="just">
              <a:buFont typeface="Arial"/>
              <a:buChar char="•"/>
            </a:pPr>
            <a:r>
              <a:rPr lang="es-ES" sz="1000">
                <a:solidFill>
                  <a:srgbClr val="1A325C"/>
                </a:solidFill>
                <a:latin typeface="Verdana"/>
              </a:rPr>
              <a:t>Ante proyectos de igual puntaje e insuficiente disponibilidad presupuestaria se utilizarán los siguientes criterios en el orden que se indica: (i) </a:t>
            </a:r>
            <a:r>
              <a:rPr lang="es-ES_tradnl" sz="1000">
                <a:solidFill>
                  <a:srgbClr val="1A325C"/>
                </a:solidFill>
                <a:latin typeface="Verdana"/>
              </a:rPr>
              <a:t>se seleccionará el proyecto que hubiese obtenido un mayor puntaje en la evaluación del criterio Impacto Potencial</a:t>
            </a:r>
            <a:r>
              <a:rPr lang="es-ES" sz="1000">
                <a:solidFill>
                  <a:srgbClr val="1A325C"/>
                </a:solidFill>
                <a:latin typeface="Verdana"/>
              </a:rPr>
              <a:t>; (</a:t>
            </a:r>
            <a:r>
              <a:rPr lang="es-ES" sz="1000" err="1">
                <a:solidFill>
                  <a:srgbClr val="1A325C"/>
                </a:solidFill>
                <a:latin typeface="Verdana"/>
              </a:rPr>
              <a:t>ii</a:t>
            </a:r>
            <a:r>
              <a:rPr lang="es-ES" sz="1000">
                <a:solidFill>
                  <a:srgbClr val="1A325C"/>
                </a:solidFill>
                <a:latin typeface="Verdana"/>
              </a:rPr>
              <a:t>) se seleccionará el proyecto que </a:t>
            </a:r>
            <a:r>
              <a:rPr lang="es-ES_tradnl" sz="1000">
                <a:solidFill>
                  <a:srgbClr val="1A325C"/>
                </a:solidFill>
                <a:latin typeface="Verdana"/>
              </a:rPr>
              <a:t>hubiese obtenido un mayor puntaje en la evaluación del criterio Viabilidad; y (</a:t>
            </a:r>
            <a:r>
              <a:rPr lang="es-ES_tradnl" sz="1000" err="1">
                <a:solidFill>
                  <a:srgbClr val="1A325C"/>
                </a:solidFill>
                <a:latin typeface="Verdana"/>
              </a:rPr>
              <a:t>iii</a:t>
            </a:r>
            <a:r>
              <a:rPr lang="es-ES_tradnl" sz="1000">
                <a:solidFill>
                  <a:srgbClr val="1A325C"/>
                </a:solidFill>
                <a:latin typeface="Verdana"/>
              </a:rPr>
              <a:t>) </a:t>
            </a:r>
            <a:r>
              <a:rPr lang="es-ES" sz="1000">
                <a:solidFill>
                  <a:srgbClr val="1A325C"/>
                </a:solidFill>
                <a:latin typeface="Verdana"/>
              </a:rPr>
              <a:t>se seleccionará el proyecto que </a:t>
            </a:r>
            <a:r>
              <a:rPr lang="es-ES_tradnl" sz="1000">
                <a:solidFill>
                  <a:srgbClr val="1A325C"/>
                </a:solidFill>
                <a:latin typeface="Verdana"/>
              </a:rPr>
              <a:t>hubiese obtenido un mayor puntaje en la evaluación del criterio Antecedentes y Concordancia de la postulación; y (</a:t>
            </a:r>
            <a:r>
              <a:rPr lang="es-ES_tradnl" sz="1000" err="1">
                <a:solidFill>
                  <a:srgbClr val="1A325C"/>
                </a:solidFill>
                <a:latin typeface="Verdana"/>
              </a:rPr>
              <a:t>iv</a:t>
            </a:r>
            <a:r>
              <a:rPr lang="es-ES_tradnl" sz="1000">
                <a:solidFill>
                  <a:srgbClr val="1A325C"/>
                </a:solidFill>
                <a:latin typeface="Verdana"/>
              </a:rPr>
              <a:t>) se seleccionará el proyecto que hubiese obtenido un mayor puntaje en la evaluación del criterio Currículo.</a:t>
            </a:r>
            <a:endParaRPr lang="es-ES_tradnl" sz="1000">
              <a:solidFill>
                <a:srgbClr val="1A325C"/>
              </a:solidFill>
              <a:latin typeface="Verdana"/>
              <a:ea typeface="Verdana"/>
            </a:endParaRPr>
          </a:p>
        </p:txBody>
      </p:sp>
      <p:pic>
        <p:nvPicPr>
          <p:cNvPr id="8" name="Imagen 8" descr="Imagen que contiene objeto, reloj, señal, dibujo&#10;&#10;Descripción generada automáticamente">
            <a:extLst>
              <a:ext uri="{FF2B5EF4-FFF2-40B4-BE49-F238E27FC236}">
                <a16:creationId xmlns:a16="http://schemas.microsoft.com/office/drawing/2014/main" id="{08BF3CD3-312B-B472-5370-473C2BB98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80000">
            <a:off x="7339003" y="1661970"/>
            <a:ext cx="809625" cy="85725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79A4191-5055-DA9A-D472-9BC021B68C5F}"/>
              </a:ext>
            </a:extLst>
          </p:cNvPr>
          <p:cNvSpPr txBox="1"/>
          <p:nvPr/>
        </p:nvSpPr>
        <p:spPr>
          <a:xfrm>
            <a:off x="900552" y="166729"/>
            <a:ext cx="6938352" cy="369332"/>
          </a:xfrm>
          <a:prstGeom prst="rect">
            <a:avLst/>
          </a:prstGeom>
          <a:solidFill>
            <a:srgbClr val="1A325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 dirty="0">
                <a:solidFill>
                  <a:srgbClr val="60BBC7"/>
                </a:solidFill>
                <a:latin typeface="Verdana"/>
                <a:ea typeface="Verdana"/>
              </a:rPr>
              <a:t>LÍNEA DIFUSIÓN - </a:t>
            </a:r>
            <a:r>
              <a:rPr lang="es-ES" dirty="0">
                <a:solidFill>
                  <a:srgbClr val="60BBC7"/>
                </a:solidFill>
                <a:latin typeface="Verdana"/>
                <a:ea typeface="Verdana"/>
              </a:rPr>
              <a:t>FONDART REGIONAL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EF24664-728D-21BC-40B9-3FE463B7900D}"/>
              </a:ext>
            </a:extLst>
          </p:cNvPr>
          <p:cNvSpPr txBox="1"/>
          <p:nvPr/>
        </p:nvSpPr>
        <p:spPr>
          <a:xfrm>
            <a:off x="942623" y="1002595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000" b="1" u="sng">
                <a:solidFill>
                  <a:srgbClr val="1A325C"/>
                </a:solidFill>
                <a:latin typeface="Verdana"/>
                <a:ea typeface="Verdana"/>
              </a:rPr>
              <a:t>Criterios de Evaluación:</a:t>
            </a:r>
          </a:p>
        </p:txBody>
      </p:sp>
    </p:spTree>
    <p:extLst>
      <p:ext uri="{BB962C8B-B14F-4D97-AF65-F5344CB8AC3E}">
        <p14:creationId xmlns:p14="http://schemas.microsoft.com/office/powerpoint/2010/main" val="14339665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es-fondos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28214" y="214201"/>
            <a:ext cx="7245012" cy="646331"/>
          </a:xfrm>
          <a:prstGeom prst="rect">
            <a:avLst/>
          </a:prstGeom>
          <a:solidFill>
            <a:srgbClr val="1A325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 dirty="0">
                <a:solidFill>
                  <a:srgbClr val="60BBC7"/>
                </a:solidFill>
                <a:latin typeface="Verdana"/>
                <a:ea typeface="Verdana"/>
              </a:rPr>
              <a:t>LÍNEA CULTURAS DE LOS PUEBLOS ORIGINARIOS - </a:t>
            </a:r>
            <a:endParaRPr lang="es-ES" dirty="0"/>
          </a:p>
          <a:p>
            <a:r>
              <a:rPr lang="es-ES" dirty="0">
                <a:solidFill>
                  <a:srgbClr val="60BBC7"/>
                </a:solidFill>
                <a:latin typeface="Verdana"/>
                <a:ea typeface="Verdana"/>
              </a:rPr>
              <a:t>FONDART REGIONAL</a:t>
            </a:r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59" y="5026458"/>
            <a:ext cx="1778283" cy="11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593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es-fondos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59" y="5026458"/>
            <a:ext cx="1778283" cy="11704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F17F026-5F67-4A0E-FDF3-AC737FDEC3E1}"/>
              </a:ext>
            </a:extLst>
          </p:cNvPr>
          <p:cNvSpPr txBox="1"/>
          <p:nvPr/>
        </p:nvSpPr>
        <p:spPr>
          <a:xfrm>
            <a:off x="238358" y="935309"/>
            <a:ext cx="7913545" cy="12772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 algn="just">
              <a:buFont typeface="Wingdings"/>
              <a:buChar char="ü"/>
            </a:pPr>
            <a:r>
              <a:rPr lang="es-CL" sz="1100" dirty="0">
                <a:solidFill>
                  <a:srgbClr val="1A325C"/>
                </a:solidFill>
                <a:latin typeface="Verdana"/>
                <a:ea typeface="Verdana"/>
              </a:rPr>
              <a:t>Fomenten y promuevan</a:t>
            </a:r>
            <a:r>
              <a:rPr lang="es" sz="1000" dirty="0">
                <a:solidFill>
                  <a:srgbClr val="000000"/>
                </a:solidFill>
                <a:latin typeface="Verdana"/>
                <a:ea typeface="Verdana"/>
              </a:rPr>
              <a:t> </a:t>
            </a:r>
            <a:r>
              <a:rPr lang="es" sz="1100" dirty="0">
                <a:solidFill>
                  <a:srgbClr val="1A325C"/>
                </a:solidFill>
                <a:latin typeface="Verdana"/>
                <a:ea typeface="Verdana"/>
              </a:rPr>
              <a:t>el </a:t>
            </a:r>
            <a:r>
              <a:rPr lang="es" sz="1100" b="1" dirty="0">
                <a:solidFill>
                  <a:srgbClr val="1A325C"/>
                </a:solidFill>
                <a:latin typeface="Verdana"/>
                <a:ea typeface="Verdana"/>
              </a:rPr>
              <a:t>reconocimiento cultural indígena, y sus expresiones tradicionales y/o contemporáneas</a:t>
            </a:r>
            <a:r>
              <a:rPr lang="es" sz="1100" dirty="0">
                <a:solidFill>
                  <a:srgbClr val="1A325C"/>
                </a:solidFill>
                <a:latin typeface="Verdana"/>
                <a:ea typeface="Verdana"/>
              </a:rPr>
              <a:t> presentes en Chile.</a:t>
            </a:r>
            <a:endParaRPr lang="es-CL" sz="1100" dirty="0">
              <a:solidFill>
                <a:srgbClr val="1A325C"/>
              </a:solidFill>
              <a:latin typeface="Verdana"/>
              <a:ea typeface="Verdana"/>
            </a:endParaRPr>
          </a:p>
          <a:p>
            <a:pPr marL="171450" indent="-171450" algn="just">
              <a:buFont typeface="Wingdings"/>
              <a:buChar char="ü"/>
            </a:pPr>
            <a:r>
              <a:rPr lang="es" sz="1100" dirty="0">
                <a:solidFill>
                  <a:srgbClr val="1A325C"/>
                </a:solidFill>
                <a:latin typeface="Verdana"/>
                <a:ea typeface="Verdana"/>
              </a:rPr>
              <a:t>Generen  impacto en la comunidad a la que se dirigen y en el territorio en el que se inscriben.</a:t>
            </a:r>
          </a:p>
          <a:p>
            <a:pPr marL="171450" indent="-171450" algn="just">
              <a:buFont typeface="Wingdings"/>
              <a:buChar char="ü"/>
            </a:pPr>
            <a:r>
              <a:rPr lang="es" sz="1100" dirty="0">
                <a:solidFill>
                  <a:srgbClr val="1A325C"/>
                </a:solidFill>
                <a:latin typeface="Verdana"/>
                <a:ea typeface="Verdana"/>
              </a:rPr>
              <a:t>Proyectos  de </a:t>
            </a:r>
            <a:r>
              <a:rPr lang="es" sz="1100" i="1" u="sng" dirty="0">
                <a:solidFill>
                  <a:srgbClr val="1A325C"/>
                </a:solidFill>
                <a:latin typeface="Verdana"/>
                <a:ea typeface="Verdana"/>
              </a:rPr>
              <a:t>creación y producción, difusión y acciones formativas</a:t>
            </a:r>
            <a:r>
              <a:rPr lang="es" sz="1100" dirty="0">
                <a:solidFill>
                  <a:srgbClr val="1A325C"/>
                </a:solidFill>
                <a:latin typeface="Verdana"/>
                <a:ea typeface="Verdana"/>
              </a:rPr>
              <a:t>.</a:t>
            </a:r>
            <a:endParaRPr lang="es" dirty="0"/>
          </a:p>
          <a:p>
            <a:pPr marL="171450" indent="-171450" algn="just">
              <a:buFont typeface="Wingdings"/>
              <a:buChar char="ü"/>
            </a:pPr>
            <a:r>
              <a:rPr lang="es-CL" sz="1100" dirty="0">
                <a:solidFill>
                  <a:srgbClr val="1A325C"/>
                </a:solidFill>
                <a:latin typeface="Verdana"/>
              </a:rPr>
              <a:t>Disciplinas que financia </a:t>
            </a:r>
            <a:r>
              <a:rPr lang="es-CL" sz="1100" dirty="0" err="1">
                <a:solidFill>
                  <a:srgbClr val="1A325C"/>
                </a:solidFill>
                <a:latin typeface="Verdana"/>
              </a:rPr>
              <a:t>Fondart</a:t>
            </a:r>
            <a:r>
              <a:rPr lang="es-CL" sz="1100" dirty="0">
                <a:solidFill>
                  <a:srgbClr val="1A325C"/>
                </a:solidFill>
                <a:latin typeface="Verdana"/>
              </a:rPr>
              <a:t>: Artes Visuales, Fotografía, Nuevos Medios, Artesanía, Diseño y Arquitectura.</a:t>
            </a:r>
            <a:endParaRPr lang="es-CL" sz="1100" dirty="0">
              <a:solidFill>
                <a:srgbClr val="1A325C"/>
              </a:solidFill>
              <a:latin typeface="Verdana"/>
              <a:ea typeface="Verdana"/>
            </a:endParaRPr>
          </a:p>
          <a:p>
            <a:pPr marL="171450" indent="-171450" algn="just">
              <a:buFont typeface="Wingdings"/>
              <a:buChar char="ü"/>
            </a:pPr>
            <a:endParaRPr lang="es-CL" sz="1100">
              <a:solidFill>
                <a:srgbClr val="1A325C"/>
              </a:solidFill>
              <a:latin typeface="Verdana"/>
              <a:ea typeface="Verdana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728E342-777B-4AB7-9C9E-F62351036DB0}"/>
              </a:ext>
            </a:extLst>
          </p:cNvPr>
          <p:cNvSpPr txBox="1"/>
          <p:nvPr/>
        </p:nvSpPr>
        <p:spPr>
          <a:xfrm>
            <a:off x="628214" y="214201"/>
            <a:ext cx="7245012" cy="646331"/>
          </a:xfrm>
          <a:prstGeom prst="rect">
            <a:avLst/>
          </a:prstGeom>
          <a:solidFill>
            <a:srgbClr val="1A325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 dirty="0">
                <a:solidFill>
                  <a:srgbClr val="60BBC7"/>
                </a:solidFill>
                <a:latin typeface="Verdana"/>
                <a:ea typeface="Verdana"/>
              </a:rPr>
              <a:t>LÍNEA CULTURAS DE LOS PUEBLOS ORIGINARIOS - </a:t>
            </a:r>
            <a:endParaRPr lang="es-ES" dirty="0"/>
          </a:p>
          <a:p>
            <a:r>
              <a:rPr lang="es-ES" dirty="0">
                <a:solidFill>
                  <a:srgbClr val="60BBC7"/>
                </a:solidFill>
                <a:latin typeface="Verdana"/>
                <a:ea typeface="Verdana"/>
              </a:rPr>
              <a:t>FONDART REGIONAL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24612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es-fondos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59" y="5026458"/>
            <a:ext cx="1778283" cy="11704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F17F026-5F67-4A0E-FDF3-AC737FDEC3E1}"/>
              </a:ext>
            </a:extLst>
          </p:cNvPr>
          <p:cNvSpPr txBox="1"/>
          <p:nvPr/>
        </p:nvSpPr>
        <p:spPr>
          <a:xfrm>
            <a:off x="238358" y="935309"/>
            <a:ext cx="7913545" cy="16158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 algn="just">
              <a:buFont typeface="Wingdings,Sans-Serif"/>
              <a:buChar char="ü"/>
            </a:pPr>
            <a:r>
              <a:rPr lang="es-CL" sz="1100" dirty="0">
                <a:solidFill>
                  <a:srgbClr val="1A325C"/>
                </a:solidFill>
                <a:latin typeface="Verdana"/>
              </a:rPr>
              <a:t>Fomenten y promuevan</a:t>
            </a:r>
            <a:r>
              <a:rPr lang="es" sz="1000" dirty="0">
                <a:solidFill>
                  <a:srgbClr val="000000"/>
                </a:solidFill>
                <a:latin typeface="Verdana"/>
              </a:rPr>
              <a:t> </a:t>
            </a:r>
            <a:r>
              <a:rPr lang="es" sz="1100" dirty="0">
                <a:solidFill>
                  <a:srgbClr val="1A325C"/>
                </a:solidFill>
                <a:latin typeface="Verdana"/>
              </a:rPr>
              <a:t>el </a:t>
            </a:r>
            <a:r>
              <a:rPr lang="es" sz="1100" b="1" dirty="0">
                <a:solidFill>
                  <a:srgbClr val="1A325C"/>
                </a:solidFill>
                <a:latin typeface="Verdana"/>
              </a:rPr>
              <a:t>reconocimiento cultural indígena, y sus expresiones tradicionales y/o contemporáneas</a:t>
            </a:r>
            <a:r>
              <a:rPr lang="es" sz="1100" dirty="0">
                <a:solidFill>
                  <a:srgbClr val="1A325C"/>
                </a:solidFill>
                <a:latin typeface="Verdana"/>
              </a:rPr>
              <a:t> presentes en Chile.</a:t>
            </a:r>
            <a:endParaRPr lang="es-CL" sz="1100">
              <a:solidFill>
                <a:srgbClr val="1A325C"/>
              </a:solidFill>
              <a:latin typeface="Verdana"/>
              <a:ea typeface="Verdana"/>
              <a:cs typeface="Calibri"/>
            </a:endParaRPr>
          </a:p>
          <a:p>
            <a:pPr marL="171450" indent="-171450" algn="just">
              <a:buFont typeface="Wingdings,Sans-Serif"/>
              <a:buChar char="ü"/>
            </a:pPr>
            <a:r>
              <a:rPr lang="es" sz="1100" dirty="0">
                <a:solidFill>
                  <a:srgbClr val="1A325C"/>
                </a:solidFill>
                <a:latin typeface="Verdana"/>
              </a:rPr>
              <a:t>Generen  impacto en la comunidad a la que se dirigen y en el territorio en el que se inscriben.</a:t>
            </a:r>
            <a:endParaRPr lang="es" sz="1100" dirty="0">
              <a:solidFill>
                <a:srgbClr val="1A325C"/>
              </a:solidFill>
              <a:latin typeface="Verdana"/>
              <a:ea typeface="Verdana"/>
            </a:endParaRPr>
          </a:p>
          <a:p>
            <a:pPr marL="171450" indent="-171450" algn="just">
              <a:buFont typeface="Wingdings,Sans-Serif"/>
              <a:buChar char="ü"/>
            </a:pPr>
            <a:r>
              <a:rPr lang="es" sz="1100" dirty="0">
                <a:solidFill>
                  <a:srgbClr val="1A325C"/>
                </a:solidFill>
                <a:latin typeface="Verdana"/>
              </a:rPr>
              <a:t>Proyectos  de</a:t>
            </a:r>
            <a:r>
              <a:rPr lang="es" sz="1100" i="1" dirty="0">
                <a:solidFill>
                  <a:srgbClr val="1A325C"/>
                </a:solidFill>
                <a:latin typeface="Verdana"/>
              </a:rPr>
              <a:t> </a:t>
            </a:r>
            <a:r>
              <a:rPr lang="es" sz="1100" i="1" u="sng" dirty="0">
                <a:solidFill>
                  <a:srgbClr val="1A325C"/>
                </a:solidFill>
                <a:latin typeface="Verdana"/>
              </a:rPr>
              <a:t>creación y producción, difusión y acciones formativas</a:t>
            </a:r>
            <a:r>
              <a:rPr lang="es" sz="1100" u="sng" dirty="0">
                <a:solidFill>
                  <a:srgbClr val="1A325C"/>
                </a:solidFill>
                <a:latin typeface="Verdana"/>
              </a:rPr>
              <a:t>.</a:t>
            </a:r>
            <a:endParaRPr lang="en-US" sz="1100" u="sng">
              <a:solidFill>
                <a:srgbClr val="1A325C"/>
              </a:solidFill>
              <a:latin typeface="Verdana"/>
              <a:ea typeface="Verdana"/>
            </a:endParaRPr>
          </a:p>
          <a:p>
            <a:pPr marL="171450" indent="-171450" algn="just">
              <a:buFont typeface="Wingdings,Sans-Serif"/>
              <a:buChar char="ü"/>
            </a:pPr>
            <a:r>
              <a:rPr lang="es-CL" sz="1100" dirty="0">
                <a:solidFill>
                  <a:srgbClr val="1A325C"/>
                </a:solidFill>
                <a:latin typeface="Verdana"/>
              </a:rPr>
              <a:t>Disciplinas que financia </a:t>
            </a:r>
            <a:r>
              <a:rPr lang="es-CL" sz="1100" dirty="0" err="1">
                <a:solidFill>
                  <a:srgbClr val="1A325C"/>
                </a:solidFill>
                <a:latin typeface="Verdana"/>
              </a:rPr>
              <a:t>Fondart</a:t>
            </a:r>
            <a:r>
              <a:rPr lang="es-CL" sz="1100" dirty="0">
                <a:solidFill>
                  <a:srgbClr val="1A325C"/>
                </a:solidFill>
                <a:latin typeface="Verdana"/>
              </a:rPr>
              <a:t>: Artes Visuales, Fotografía, Nuevos Medios, Artesanía, Diseño y Arquitectura.</a:t>
            </a:r>
            <a:endParaRPr lang="en-US" sz="1100" dirty="0">
              <a:solidFill>
                <a:srgbClr val="1A325C"/>
              </a:solidFill>
              <a:latin typeface="Verdana"/>
            </a:endParaRPr>
          </a:p>
          <a:p>
            <a:pPr marL="171450" indent="-171450" algn="just">
              <a:buFont typeface="Wingdings,Sans-Serif"/>
              <a:buChar char="ü"/>
            </a:pPr>
            <a:endParaRPr lang="es" sz="1100">
              <a:solidFill>
                <a:srgbClr val="1A325C"/>
              </a:solidFill>
              <a:latin typeface="Verdana"/>
              <a:ea typeface="Verdana"/>
            </a:endParaRPr>
          </a:p>
          <a:p>
            <a:pPr algn="just"/>
            <a:endParaRPr lang="es" sz="1100">
              <a:solidFill>
                <a:srgbClr val="1A325C"/>
              </a:solidFill>
              <a:latin typeface="Verdana"/>
              <a:ea typeface="Verdana"/>
            </a:endParaRPr>
          </a:p>
          <a:p>
            <a:pPr marL="171450" indent="-171450" algn="just">
              <a:buFont typeface="Wingdings"/>
              <a:buChar char="ü"/>
            </a:pPr>
            <a:endParaRPr lang="es-CL" sz="1100">
              <a:solidFill>
                <a:srgbClr val="1A325C"/>
              </a:solidFill>
              <a:latin typeface="Verdana"/>
              <a:ea typeface="Verdana"/>
              <a:cs typeface="Calibri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69C6E27-2277-2B5E-5051-D00331ACB939}"/>
              </a:ext>
            </a:extLst>
          </p:cNvPr>
          <p:cNvSpPr txBox="1"/>
          <p:nvPr/>
        </p:nvSpPr>
        <p:spPr>
          <a:xfrm>
            <a:off x="3185079" y="2440164"/>
            <a:ext cx="4850890" cy="430887"/>
          </a:xfrm>
          <a:prstGeom prst="rect">
            <a:avLst/>
          </a:prstGeom>
          <a:solidFill>
            <a:srgbClr val="DF3752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CL" sz="1050" dirty="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Deberás postular tu proyecto en la región correspondiente al </a:t>
            </a:r>
            <a:endParaRPr lang="es-ES" sz="1050" dirty="0">
              <a:solidFill>
                <a:schemeClr val="bg1"/>
              </a:solidFill>
              <a:latin typeface="Calibri"/>
              <a:ea typeface="Verdana"/>
              <a:cs typeface="Calibri"/>
            </a:endParaRPr>
          </a:p>
          <a:p>
            <a:r>
              <a:rPr lang="es-CL" sz="1050" dirty="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lugar en que lo ejecutarás.</a:t>
            </a:r>
            <a:r>
              <a:rPr lang="en-US" sz="1050" dirty="0">
                <a:solidFill>
                  <a:srgbClr val="1A325C"/>
                </a:solidFill>
                <a:latin typeface="Verdana"/>
                <a:ea typeface="Verdana"/>
                <a:cs typeface="Calibri"/>
              </a:rPr>
              <a:t> </a:t>
            </a:r>
            <a:endParaRPr lang="es-ES" sz="1050" dirty="0">
              <a:cs typeface="Calibri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58EE17E-DD62-B7B7-1EAD-8C1B5E56D970}"/>
              </a:ext>
            </a:extLst>
          </p:cNvPr>
          <p:cNvSpPr txBox="1"/>
          <p:nvPr/>
        </p:nvSpPr>
        <p:spPr>
          <a:xfrm>
            <a:off x="3185079" y="2995761"/>
            <a:ext cx="4850890" cy="723275"/>
          </a:xfrm>
          <a:prstGeom prst="rect">
            <a:avLst/>
          </a:prstGeom>
          <a:solidFill>
            <a:srgbClr val="DF3752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CL" sz="100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En caso que tu proyecto considere más de una región para su </a:t>
            </a:r>
            <a:r>
              <a:rPr lang="es-CL" sz="1000" err="1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ejecución,deberás</a:t>
            </a:r>
            <a:r>
              <a:rPr lang="es-CL" sz="100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 postularlo en la Secretaría Regional Ministerial de las Culturas, las Artes y el Patrimonio de la región en que realices la mayor cantidad de actividades que contemples en tu postulación</a:t>
            </a:r>
            <a:r>
              <a:rPr lang="es-CL" sz="110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.</a:t>
            </a:r>
            <a:endParaRPr lang="es-CL">
              <a:solidFill>
                <a:schemeClr val="bg1"/>
              </a:solidFill>
              <a:cs typeface="Calibri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1B73FC3-A9A9-898B-84CF-CA1FBC7E1E83}"/>
              </a:ext>
            </a:extLst>
          </p:cNvPr>
          <p:cNvSpPr txBox="1"/>
          <p:nvPr/>
        </p:nvSpPr>
        <p:spPr>
          <a:xfrm>
            <a:off x="628214" y="214201"/>
            <a:ext cx="7245012" cy="646331"/>
          </a:xfrm>
          <a:prstGeom prst="rect">
            <a:avLst/>
          </a:prstGeom>
          <a:solidFill>
            <a:srgbClr val="1A325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 dirty="0">
                <a:solidFill>
                  <a:srgbClr val="60BBC7"/>
                </a:solidFill>
                <a:latin typeface="Verdana"/>
                <a:ea typeface="Verdana"/>
              </a:rPr>
              <a:t>LÍNEA CULTURAS DE LOS PUEBLOS ORIGINARIOS - </a:t>
            </a:r>
            <a:endParaRPr lang="es-ES" dirty="0"/>
          </a:p>
          <a:p>
            <a:r>
              <a:rPr lang="es-ES" dirty="0">
                <a:solidFill>
                  <a:srgbClr val="60BBC7"/>
                </a:solidFill>
                <a:latin typeface="Verdana"/>
                <a:ea typeface="Verdana"/>
              </a:rPr>
              <a:t>FONDART REGIONAL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96346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859" y="5026458"/>
            <a:ext cx="1778283" cy="11704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F17F026-5F67-4A0E-FDF3-AC737FDEC3E1}"/>
              </a:ext>
            </a:extLst>
          </p:cNvPr>
          <p:cNvSpPr txBox="1"/>
          <p:nvPr/>
        </p:nvSpPr>
        <p:spPr>
          <a:xfrm>
            <a:off x="593803" y="903355"/>
            <a:ext cx="7913545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 algn="just">
              <a:buFont typeface="Wingdings,Sans-Serif"/>
              <a:buChar char="ü"/>
            </a:pPr>
            <a:r>
              <a:rPr lang="es-CL" sz="1100" dirty="0">
                <a:solidFill>
                  <a:srgbClr val="1A325C"/>
                </a:solidFill>
                <a:latin typeface="Verdana"/>
              </a:rPr>
              <a:t>Fomenten y promuevan</a:t>
            </a:r>
            <a:r>
              <a:rPr lang="es" sz="1000" dirty="0">
                <a:solidFill>
                  <a:srgbClr val="000000"/>
                </a:solidFill>
                <a:latin typeface="Verdana"/>
              </a:rPr>
              <a:t> </a:t>
            </a:r>
            <a:r>
              <a:rPr lang="es" sz="1100" dirty="0">
                <a:solidFill>
                  <a:srgbClr val="1A325C"/>
                </a:solidFill>
                <a:latin typeface="Verdana"/>
              </a:rPr>
              <a:t>el reconocimiento cultural indígena, y sus expresiones tradicionales y/o contemporáneas presentes en Chile.</a:t>
            </a:r>
            <a:endParaRPr lang="es-CL" sz="1100" dirty="0">
              <a:solidFill>
                <a:srgbClr val="1A325C"/>
              </a:solidFill>
              <a:latin typeface="Verdana"/>
              <a:ea typeface="Verdana"/>
              <a:cs typeface="Calibri"/>
            </a:endParaRPr>
          </a:p>
          <a:p>
            <a:pPr marL="171450" indent="-171450" algn="just">
              <a:buFont typeface="Wingdings,Sans-Serif"/>
              <a:buChar char="ü"/>
            </a:pPr>
            <a:r>
              <a:rPr lang="es" sz="1100" dirty="0">
                <a:solidFill>
                  <a:srgbClr val="1A325C"/>
                </a:solidFill>
                <a:latin typeface="Verdana"/>
              </a:rPr>
              <a:t>Generen  impacto en la comunidad a la que se dirigen y en el territorio en el que se inscriben.</a:t>
            </a:r>
            <a:endParaRPr lang="es" sz="1100" dirty="0">
              <a:solidFill>
                <a:srgbClr val="1A325C"/>
              </a:solidFill>
              <a:latin typeface="Verdana"/>
              <a:ea typeface="Verdana"/>
            </a:endParaRPr>
          </a:p>
          <a:p>
            <a:pPr marL="171450" indent="-171450" algn="just">
              <a:buFont typeface="Wingdings,Sans-Serif"/>
              <a:buChar char="ü"/>
            </a:pPr>
            <a:r>
              <a:rPr lang="es" sz="1100" dirty="0">
                <a:solidFill>
                  <a:srgbClr val="1A325C"/>
                </a:solidFill>
                <a:latin typeface="Verdana"/>
                <a:ea typeface="Verdana"/>
              </a:rPr>
              <a:t>Proyectos  de creación y producción, difusión y acciones formativas.</a:t>
            </a:r>
            <a:endParaRPr lang="en-US" sz="1100" dirty="0">
              <a:solidFill>
                <a:srgbClr val="1A325C"/>
              </a:solidFill>
              <a:latin typeface="Verdana"/>
              <a:ea typeface="Verdana"/>
            </a:endParaRPr>
          </a:p>
          <a:p>
            <a:pPr marL="171450" indent="-171450" algn="just">
              <a:buFont typeface="Wingdings,Sans-Serif"/>
              <a:buChar char="ü"/>
            </a:pPr>
            <a:r>
              <a:rPr lang="es-CL" sz="1100" dirty="0">
                <a:solidFill>
                  <a:srgbClr val="1A325C"/>
                </a:solidFill>
                <a:latin typeface="Verdana"/>
              </a:rPr>
              <a:t>Disciplinas que financia </a:t>
            </a:r>
            <a:r>
              <a:rPr lang="es-CL" sz="1100" dirty="0" err="1">
                <a:solidFill>
                  <a:srgbClr val="1A325C"/>
                </a:solidFill>
                <a:latin typeface="Verdana"/>
              </a:rPr>
              <a:t>Fondart</a:t>
            </a:r>
            <a:r>
              <a:rPr lang="es-CL" sz="1100" dirty="0">
                <a:solidFill>
                  <a:srgbClr val="1A325C"/>
                </a:solidFill>
                <a:latin typeface="Verdana"/>
              </a:rPr>
              <a:t>: Artes Visuales, Fotografía, Nuevos Medios, Artesanía, Diseño y Arquitectura.</a:t>
            </a:r>
            <a:endParaRPr lang="en-US" sz="1100" dirty="0">
              <a:solidFill>
                <a:srgbClr val="1A325C"/>
              </a:solidFill>
              <a:latin typeface="Verdana"/>
              <a:ea typeface="Verdana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69C6E27-2277-2B5E-5051-D00331ACB939}"/>
              </a:ext>
            </a:extLst>
          </p:cNvPr>
          <p:cNvSpPr txBox="1"/>
          <p:nvPr/>
        </p:nvSpPr>
        <p:spPr>
          <a:xfrm>
            <a:off x="3848235" y="1913506"/>
            <a:ext cx="4850890" cy="430887"/>
          </a:xfrm>
          <a:prstGeom prst="rect">
            <a:avLst/>
          </a:prstGeom>
          <a:solidFill>
            <a:srgbClr val="DF3752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CL" sz="110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Deberás postular tu proyecto en la región correspondiente al </a:t>
            </a:r>
            <a:endParaRPr lang="es-ES">
              <a:solidFill>
                <a:schemeClr val="bg1"/>
              </a:solidFill>
              <a:latin typeface="Calibri"/>
              <a:ea typeface="Verdana"/>
              <a:cs typeface="Calibri"/>
            </a:endParaRPr>
          </a:p>
          <a:p>
            <a:r>
              <a:rPr lang="es-CL" sz="110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lugar en que lo ejecutarás.</a:t>
            </a:r>
            <a:r>
              <a:rPr lang="en-US" sz="1100">
                <a:solidFill>
                  <a:srgbClr val="1A325C"/>
                </a:solidFill>
                <a:latin typeface="Verdana"/>
                <a:ea typeface="Verdana"/>
                <a:cs typeface="Calibri"/>
              </a:rPr>
              <a:t> </a:t>
            </a:r>
            <a:endParaRPr lang="es-ES">
              <a:cs typeface="Calibri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58EE17E-DD62-B7B7-1EAD-8C1B5E56D970}"/>
              </a:ext>
            </a:extLst>
          </p:cNvPr>
          <p:cNvSpPr txBox="1"/>
          <p:nvPr/>
        </p:nvSpPr>
        <p:spPr>
          <a:xfrm>
            <a:off x="3869144" y="2410716"/>
            <a:ext cx="4850890" cy="723275"/>
          </a:xfrm>
          <a:prstGeom prst="rect">
            <a:avLst/>
          </a:prstGeom>
          <a:solidFill>
            <a:srgbClr val="DF3752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CL" sz="100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En caso que tu proyecto considere más de una región para su </a:t>
            </a:r>
            <a:r>
              <a:rPr lang="es-CL" sz="1000" err="1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ejecución,deberás</a:t>
            </a:r>
            <a:r>
              <a:rPr lang="es-CL" sz="100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 postularlo en la Secretaría Regional Ministerial de las Culturas, las Artes y el Patrimonio de la región en que realices la mayor cantidad de actividades que contemples en tu postulación</a:t>
            </a:r>
            <a:r>
              <a:rPr lang="es-CL" sz="110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.</a:t>
            </a:r>
            <a:endParaRPr lang="es-CL">
              <a:solidFill>
                <a:schemeClr val="bg1"/>
              </a:solidFill>
              <a:cs typeface="Calibri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BE96B00-9CA9-5623-A3DC-2CF553BE368E}"/>
              </a:ext>
            </a:extLst>
          </p:cNvPr>
          <p:cNvSpPr txBox="1"/>
          <p:nvPr/>
        </p:nvSpPr>
        <p:spPr>
          <a:xfrm>
            <a:off x="2780060" y="3206044"/>
            <a:ext cx="5939974" cy="1938992"/>
          </a:xfrm>
          <a:prstGeom prst="rect">
            <a:avLst/>
          </a:prstGeom>
          <a:solidFill>
            <a:srgbClr val="DF3752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 algn="just">
              <a:buFont typeface="Arial"/>
              <a:buChar char="•"/>
            </a:pPr>
            <a:r>
              <a:rPr lang="es" sz="1000" dirty="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Personas indígenas mayores de 18 años, de los pueblos reconocidos por la Ley </a:t>
            </a:r>
            <a:r>
              <a:rPr lang="es" sz="1000" dirty="0" err="1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Nº</a:t>
            </a:r>
            <a:r>
              <a:rPr lang="es" sz="1000" dirty="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 19.253, las que acreditarán su pertenencia a los respectivos pueblos por sus apellidos. De no ser pública y notoria la pertinencia por los apellidos, se solicitará el certificado respectivo emitido por CONADI.</a:t>
            </a:r>
            <a:endParaRPr lang="es-ES" sz="1000">
              <a:solidFill>
                <a:schemeClr val="bg1"/>
              </a:solidFill>
              <a:latin typeface="Verdana"/>
              <a:ea typeface="Verdana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s" sz="1000" dirty="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Comunidades indígenas constituidas de conformidad a la Ley </a:t>
            </a:r>
            <a:r>
              <a:rPr lang="es" sz="1000" dirty="0" err="1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Nº</a:t>
            </a:r>
            <a:r>
              <a:rPr lang="es" sz="1000" dirty="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 19.253, y que cuenten con personalidad jurídica vigente debidamente acreditada por la Corporación Nacional de Desarrollo Indígena (CONADI). Quedan expresamente excluidas las sociedades de hecho.</a:t>
            </a:r>
          </a:p>
          <a:p>
            <a:pPr marL="171450" indent="-171450">
              <a:buFont typeface="Arial"/>
              <a:buChar char="•"/>
            </a:pPr>
            <a:r>
              <a:rPr lang="es" sz="1000" dirty="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Asociaciones indígenas constituidas de conformidad a la Ley </a:t>
            </a:r>
            <a:r>
              <a:rPr lang="es" sz="1000" dirty="0" err="1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Nº</a:t>
            </a:r>
            <a:r>
              <a:rPr lang="es" sz="1000" dirty="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 19.253, artículo número 37, letra a), que cuenten con personalidad jurídica vigente debidamente acreditada por la Corporación Nacional de Desarrollo Indígena (CONADI). Quedan expresamente excluidas las sociedades de hecho.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08086A3-F4AC-93D0-F563-A6584302381A}"/>
              </a:ext>
            </a:extLst>
          </p:cNvPr>
          <p:cNvSpPr txBox="1"/>
          <p:nvPr/>
        </p:nvSpPr>
        <p:spPr>
          <a:xfrm>
            <a:off x="20555" y="2384673"/>
            <a:ext cx="254689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200" b="1" u="sng" dirty="0">
                <a:solidFill>
                  <a:srgbClr val="0E397E"/>
                </a:solidFill>
                <a:latin typeface="Verdana"/>
                <a:ea typeface="Verdana"/>
              </a:rPr>
              <a:t>MODALIDAD:</a:t>
            </a:r>
            <a:r>
              <a:rPr lang="es-ES" sz="1200" b="1" dirty="0">
                <a:solidFill>
                  <a:srgbClr val="0E397E"/>
                </a:solidFill>
                <a:latin typeface="Verdana"/>
                <a:ea typeface="Verdana"/>
              </a:rPr>
              <a:t> Única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FDBA81B-4756-DD01-77A5-D53084A8E8DB}"/>
              </a:ext>
            </a:extLst>
          </p:cNvPr>
          <p:cNvSpPr txBox="1"/>
          <p:nvPr/>
        </p:nvSpPr>
        <p:spPr>
          <a:xfrm>
            <a:off x="-2808" y="2839335"/>
            <a:ext cx="274822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200" b="1" u="sng" dirty="0">
                <a:solidFill>
                  <a:srgbClr val="0E397E"/>
                </a:solidFill>
                <a:latin typeface="Verdana"/>
                <a:ea typeface="Verdana"/>
              </a:rPr>
              <a:t>QUIENES PUEDEN POSTULAR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FB91398-AA28-67D9-15C1-6D43DDE61CC5}"/>
              </a:ext>
            </a:extLst>
          </p:cNvPr>
          <p:cNvSpPr txBox="1"/>
          <p:nvPr/>
        </p:nvSpPr>
        <p:spPr>
          <a:xfrm>
            <a:off x="80481" y="3136869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L" sz="1100">
                <a:solidFill>
                  <a:srgbClr val="1A325C"/>
                </a:solidFill>
                <a:latin typeface="Verdana"/>
              </a:rPr>
              <a:t>Personas Naturales</a:t>
            </a:r>
            <a:endParaRPr lang="es-CL" sz="1100">
              <a:solidFill>
                <a:srgbClr val="1A325C"/>
              </a:solidFill>
              <a:latin typeface="Verdana"/>
              <a:ea typeface="Verdana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B9F0898-51DA-6B20-8C29-EBB0BEE8C83A}"/>
              </a:ext>
            </a:extLst>
          </p:cNvPr>
          <p:cNvSpPr txBox="1"/>
          <p:nvPr/>
        </p:nvSpPr>
        <p:spPr>
          <a:xfrm>
            <a:off x="80481" y="3341747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L" sz="1100">
                <a:solidFill>
                  <a:srgbClr val="1A325C"/>
                </a:solidFill>
                <a:latin typeface="Verdana"/>
              </a:rPr>
              <a:t>Personas Jurídicas</a:t>
            </a:r>
            <a:endParaRPr lang="es-CL" sz="1100">
              <a:solidFill>
                <a:srgbClr val="1A325C"/>
              </a:solidFill>
              <a:latin typeface="Verdana"/>
              <a:ea typeface="Verdana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A985BB7-8C31-DDFE-FEC9-DF8601E7D6A2}"/>
              </a:ext>
            </a:extLst>
          </p:cNvPr>
          <p:cNvSpPr txBox="1"/>
          <p:nvPr/>
        </p:nvSpPr>
        <p:spPr>
          <a:xfrm>
            <a:off x="628214" y="214201"/>
            <a:ext cx="7245012" cy="646331"/>
          </a:xfrm>
          <a:prstGeom prst="rect">
            <a:avLst/>
          </a:prstGeom>
          <a:solidFill>
            <a:srgbClr val="1A325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 dirty="0">
                <a:solidFill>
                  <a:srgbClr val="60BBC7"/>
                </a:solidFill>
                <a:latin typeface="Verdana"/>
                <a:ea typeface="Verdana"/>
              </a:rPr>
              <a:t>LÍNEA CULTURAS DE LOS PUEBLOS ORIGINARIOS - </a:t>
            </a:r>
            <a:endParaRPr lang="es-ES" dirty="0"/>
          </a:p>
          <a:p>
            <a:r>
              <a:rPr lang="es-ES" dirty="0">
                <a:solidFill>
                  <a:srgbClr val="60BBC7"/>
                </a:solidFill>
                <a:latin typeface="Verdana"/>
                <a:ea typeface="Verdana"/>
              </a:rPr>
              <a:t>FONDART REGIONAL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29898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es-fondos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59" y="5026458"/>
            <a:ext cx="1778283" cy="11704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D00B68E-1842-88BA-1921-79FD42F041B7}"/>
              </a:ext>
            </a:extLst>
          </p:cNvPr>
          <p:cNvSpPr txBox="1"/>
          <p:nvPr/>
        </p:nvSpPr>
        <p:spPr>
          <a:xfrm>
            <a:off x="1867619" y="2991299"/>
            <a:ext cx="4751105" cy="369332"/>
          </a:xfrm>
          <a:prstGeom prst="rect">
            <a:avLst/>
          </a:prstGeom>
          <a:solidFill>
            <a:srgbClr val="DF3752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900">
                <a:solidFill>
                  <a:srgbClr val="FFFFFF"/>
                </a:solidFill>
                <a:latin typeface="Verdana"/>
                <a:ea typeface="Verdana"/>
                <a:cs typeface="+mn-lt"/>
              </a:rPr>
              <a:t>Si consideras solicitar financiamiento para imprevistos, recuerda que éstos no pueden  exceder el 2% (dos por ciento) del valor total solicitado al Fondo.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D6793B8-AB0D-9792-60CE-59EC87F92B96}"/>
              </a:ext>
            </a:extLst>
          </p:cNvPr>
          <p:cNvSpPr txBox="1"/>
          <p:nvPr/>
        </p:nvSpPr>
        <p:spPr>
          <a:xfrm>
            <a:off x="3200400" y="2343150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endParaRPr lang="es-ES" sz="1000">
              <a:latin typeface="Verdana"/>
              <a:ea typeface="Verdana"/>
            </a:endParaRPr>
          </a:p>
        </p:txBody>
      </p:sp>
      <p:pic>
        <p:nvPicPr>
          <p:cNvPr id="2" name="Imagen 1" descr="Tabla&#10;&#10;Descripción generada automáticamente">
            <a:extLst>
              <a:ext uri="{FF2B5EF4-FFF2-40B4-BE49-F238E27FC236}">
                <a16:creationId xmlns:a16="http://schemas.microsoft.com/office/drawing/2014/main" id="{D1088265-71D2-94A6-3A83-601C97C1B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124" y="1252582"/>
            <a:ext cx="6668841" cy="1402539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A5DD251-6AC6-4CE2-88AC-FB0F9BDFBDDB}"/>
              </a:ext>
            </a:extLst>
          </p:cNvPr>
          <p:cNvSpPr txBox="1"/>
          <p:nvPr/>
        </p:nvSpPr>
        <p:spPr>
          <a:xfrm>
            <a:off x="628214" y="214201"/>
            <a:ext cx="7245012" cy="646331"/>
          </a:xfrm>
          <a:prstGeom prst="rect">
            <a:avLst/>
          </a:prstGeom>
          <a:solidFill>
            <a:srgbClr val="1A325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 dirty="0">
                <a:solidFill>
                  <a:srgbClr val="60BBC7"/>
                </a:solidFill>
                <a:latin typeface="Verdana"/>
                <a:ea typeface="Verdana"/>
              </a:rPr>
              <a:t>LÍNEA CULTURAS DE LOS PUEBLOS ORIGINARIOS - </a:t>
            </a:r>
            <a:endParaRPr lang="es-ES" dirty="0"/>
          </a:p>
          <a:p>
            <a:r>
              <a:rPr lang="es-ES" dirty="0">
                <a:solidFill>
                  <a:srgbClr val="60BBC7"/>
                </a:solidFill>
                <a:latin typeface="Verdana"/>
                <a:ea typeface="Verdana"/>
              </a:rPr>
              <a:t>FONDART REGIONAL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11309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ptes-fondos-10.png">
            <a:extLst>
              <a:ext uri="{FF2B5EF4-FFF2-40B4-BE49-F238E27FC236}">
                <a16:creationId xmlns:a16="http://schemas.microsoft.com/office/drawing/2014/main" id="{D49F9B28-D011-943E-EE4D-6A19D9C66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085" y="0"/>
            <a:ext cx="9332176" cy="5255012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785217"/>
              </p:ext>
            </p:extLst>
          </p:nvPr>
        </p:nvGraphicFramePr>
        <p:xfrm>
          <a:off x="2974949" y="903282"/>
          <a:ext cx="2438400" cy="4312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1050" b="0" dirty="0">
                          <a:solidFill>
                            <a:srgbClr val="EEE0D1"/>
                          </a:solidFill>
                          <a:latin typeface="Verdana"/>
                          <a:cs typeface="Verdana"/>
                        </a:rPr>
                        <a:t>REGIÓN</a:t>
                      </a:r>
                    </a:p>
                  </a:txBody>
                  <a:tcPr anchor="ctr"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375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1050" b="0" dirty="0">
                          <a:solidFill>
                            <a:srgbClr val="EEE0D1"/>
                          </a:solidFill>
                          <a:latin typeface="Verdana"/>
                          <a:cs typeface="Verdana"/>
                        </a:rPr>
                        <a:t>Modalidad Única</a:t>
                      </a:r>
                    </a:p>
                  </a:txBody>
                  <a:tcPr anchor="ctr"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37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Arica y Parinacota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$36.000.000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Tarapacá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$50.000.000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Antofagasta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$36.000.000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Atacama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$23.000.000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Coquimbo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$24.000.000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Valparaíso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$40.000.000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Metropolitana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$40.000.000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5889374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O'Higgins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$22.390.280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4915392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Maule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$20.000.000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8417578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Ñuble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$10.000.000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189073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Biobío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$36.000.000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0726145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La Araucanía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$80.000.000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3782977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Los Ríos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$12.000.000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6590819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Los Lagos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$45.000.000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7902972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Aysén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$21.179.271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9045845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Magallanes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>
                      <a:solidFill>
                        <a:srgbClr val="DF3752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$17.649.392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>
                      <a:solidFill>
                        <a:srgbClr val="DF3752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1203164"/>
                  </a:ext>
                </a:extLst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59" y="5252901"/>
            <a:ext cx="1778283" cy="117042"/>
          </a:xfrm>
          <a:prstGeom prst="rect">
            <a:avLst/>
          </a:prstGeom>
        </p:spPr>
      </p:pic>
      <p:pic>
        <p:nvPicPr>
          <p:cNvPr id="4" name="Imagen 3" descr="Imagen que contiene dibujo&#10;&#10;Descripción generada automáticamente">
            <a:extLst>
              <a:ext uri="{FF2B5EF4-FFF2-40B4-BE49-F238E27FC236}">
                <a16:creationId xmlns:a16="http://schemas.microsoft.com/office/drawing/2014/main" id="{F02EA62E-BA3E-4AFD-52F8-017155CDF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4166" y="4320860"/>
            <a:ext cx="600876" cy="67598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D25A83D-10AA-B26B-64A0-6C498C73EAC9}"/>
              </a:ext>
            </a:extLst>
          </p:cNvPr>
          <p:cNvSpPr txBox="1"/>
          <p:nvPr/>
        </p:nvSpPr>
        <p:spPr>
          <a:xfrm>
            <a:off x="-1252987" y="301169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3DFE3B5-D589-32BB-9013-A013B9CDDE39}"/>
              </a:ext>
            </a:extLst>
          </p:cNvPr>
          <p:cNvSpPr txBox="1"/>
          <p:nvPr/>
        </p:nvSpPr>
        <p:spPr>
          <a:xfrm>
            <a:off x="-1177506" y="269899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55F48B2-2FA8-CE64-B9F8-943E6574FEEC}"/>
              </a:ext>
            </a:extLst>
          </p:cNvPr>
          <p:cNvSpPr txBox="1"/>
          <p:nvPr/>
        </p:nvSpPr>
        <p:spPr>
          <a:xfrm>
            <a:off x="628214" y="214201"/>
            <a:ext cx="7245012" cy="646331"/>
          </a:xfrm>
          <a:prstGeom prst="rect">
            <a:avLst/>
          </a:prstGeom>
          <a:solidFill>
            <a:srgbClr val="1A325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 dirty="0">
                <a:solidFill>
                  <a:srgbClr val="60BBC7"/>
                </a:solidFill>
                <a:latin typeface="Verdana"/>
                <a:ea typeface="Verdana"/>
              </a:rPr>
              <a:t>LÍNEA CULTURAS DE LOS PUEBLOS ORIGINARIOS - </a:t>
            </a:r>
            <a:endParaRPr lang="es-ES" dirty="0"/>
          </a:p>
          <a:p>
            <a:r>
              <a:rPr lang="es-ES" dirty="0">
                <a:solidFill>
                  <a:srgbClr val="60BBC7"/>
                </a:solidFill>
                <a:latin typeface="Verdana"/>
                <a:ea typeface="Verdana"/>
              </a:rPr>
              <a:t>FONDART REGIONAL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51648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es-fondos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09" y="0"/>
            <a:ext cx="9144000" cy="51435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59" y="5026458"/>
            <a:ext cx="1778283" cy="11704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3274359-231B-A6BD-961E-0C3A86D6D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00000">
            <a:off x="191694" y="847113"/>
            <a:ext cx="545802" cy="57691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62C5354-009C-AED0-6553-CC99AABEAADB}"/>
              </a:ext>
            </a:extLst>
          </p:cNvPr>
          <p:cNvSpPr txBox="1"/>
          <p:nvPr/>
        </p:nvSpPr>
        <p:spPr>
          <a:xfrm>
            <a:off x="484920" y="1579397"/>
            <a:ext cx="7487726" cy="34932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ES" sz="1000" b="1" u="sng" dirty="0">
                <a:solidFill>
                  <a:srgbClr val="1A325C"/>
                </a:solidFill>
                <a:latin typeface="Verdana"/>
              </a:rPr>
              <a:t>Documentos mínimos de postulación: </a:t>
            </a:r>
            <a:endParaRPr lang="es-ES" sz="1000" b="1" u="sng" dirty="0">
              <a:solidFill>
                <a:srgbClr val="1A325C"/>
              </a:solidFill>
              <a:latin typeface="Verdana"/>
              <a:ea typeface="Verdana"/>
            </a:endParaRPr>
          </a:p>
          <a:p>
            <a:pPr algn="just"/>
            <a:endParaRPr lang="es-ES" sz="1000">
              <a:solidFill>
                <a:srgbClr val="1A325C"/>
              </a:solidFill>
              <a:latin typeface="Verdana"/>
              <a:ea typeface="Verdana"/>
            </a:endParaRPr>
          </a:p>
          <a:p>
            <a:pPr marL="228600" indent="-228600" algn="just">
              <a:buAutoNum type="alphaLcParenR"/>
            </a:pPr>
            <a:r>
              <a:rPr lang="es" sz="1000" dirty="0">
                <a:solidFill>
                  <a:srgbClr val="1A325C"/>
                </a:solidFill>
                <a:latin typeface="Verdana"/>
              </a:rPr>
              <a:t>Autorización de derechos de autor/a (si corresponde)</a:t>
            </a:r>
            <a:endParaRPr lang="es-ES" sz="1000" dirty="0">
              <a:solidFill>
                <a:srgbClr val="1A325C"/>
              </a:solidFill>
              <a:latin typeface="Verdana"/>
              <a:ea typeface="Verdana"/>
            </a:endParaRPr>
          </a:p>
          <a:p>
            <a:pPr marL="228600" indent="-228600" algn="just">
              <a:buAutoNum type="alphaLcParenR"/>
            </a:pPr>
            <a:r>
              <a:rPr lang="es" sz="1000" dirty="0">
                <a:solidFill>
                  <a:srgbClr val="1A325C"/>
                </a:solidFill>
                <a:latin typeface="Verdana"/>
              </a:rPr>
              <a:t>Individualización de directores/as, administradores/as, representantes, constituyentes, accionistas y/o socios/as titulares, según sea el caso (si corresponde)</a:t>
            </a:r>
            <a:endParaRPr lang="es" sz="1000" dirty="0">
              <a:solidFill>
                <a:srgbClr val="1A325C"/>
              </a:solidFill>
              <a:latin typeface="Verdana"/>
              <a:ea typeface="Verdana"/>
            </a:endParaRPr>
          </a:p>
          <a:p>
            <a:pPr marL="228600" indent="-228600" algn="just">
              <a:buAutoNum type="alphaLcParenR"/>
            </a:pPr>
            <a:r>
              <a:rPr lang="es" sz="1000" dirty="0">
                <a:solidFill>
                  <a:srgbClr val="1A325C"/>
                </a:solidFill>
                <a:latin typeface="Verdana"/>
              </a:rPr>
              <a:t>Acreditación de pertenencia a pueblos originarios</a:t>
            </a:r>
            <a:endParaRPr lang="es" sz="1000" dirty="0">
              <a:solidFill>
                <a:srgbClr val="1A325C"/>
              </a:solidFill>
              <a:latin typeface="Verdana"/>
              <a:ea typeface="Verdana"/>
            </a:endParaRPr>
          </a:p>
          <a:p>
            <a:pPr marL="228600" indent="-228600" algn="just">
              <a:buAutoNum type="alphaLcParenR"/>
            </a:pPr>
            <a:r>
              <a:rPr lang="es-ES" sz="1000" dirty="0">
                <a:solidFill>
                  <a:srgbClr val="1A325C"/>
                </a:solidFill>
                <a:latin typeface="Verdana"/>
                <a:ea typeface="Verdana"/>
              </a:rPr>
              <a:t>Documento de existencia legal (si corresponde).</a:t>
            </a:r>
          </a:p>
          <a:p>
            <a:pPr marL="228600" indent="-228600" algn="just">
              <a:buAutoNum type="alphaLcParenR"/>
            </a:pPr>
            <a:endParaRPr lang="es" sz="1000">
              <a:solidFill>
                <a:srgbClr val="1A325C"/>
              </a:solidFill>
              <a:latin typeface="Verdana"/>
              <a:ea typeface="Verdana"/>
            </a:endParaRPr>
          </a:p>
          <a:p>
            <a:pPr marL="228600" indent="-228600" algn="just">
              <a:buAutoNum type="alphaLcParenR"/>
            </a:pPr>
            <a:endParaRPr lang="es-ES" sz="1000">
              <a:solidFill>
                <a:srgbClr val="1A325C"/>
              </a:solidFill>
              <a:latin typeface="Verdana"/>
              <a:ea typeface="Verdana"/>
            </a:endParaRPr>
          </a:p>
          <a:p>
            <a:pPr algn="just"/>
            <a:endParaRPr lang="es" sz="1000">
              <a:solidFill>
                <a:srgbClr val="1A325C"/>
              </a:solidFill>
              <a:latin typeface="Verdana"/>
            </a:endParaRPr>
          </a:p>
          <a:p>
            <a:pPr algn="just"/>
            <a:endParaRPr lang="es" sz="1000">
              <a:solidFill>
                <a:srgbClr val="1A325C"/>
              </a:solidFill>
              <a:latin typeface="Verdana"/>
            </a:endParaRPr>
          </a:p>
          <a:p>
            <a:pPr algn="just"/>
            <a:r>
              <a:rPr lang="es" sz="1000" b="1" u="sng" dirty="0">
                <a:solidFill>
                  <a:srgbClr val="1A325C"/>
                </a:solidFill>
                <a:latin typeface="Verdana"/>
              </a:rPr>
              <a:t>Documentos necesarios para la evaluación:</a:t>
            </a:r>
            <a:endParaRPr lang="es" sz="1000" b="1" u="sng" dirty="0">
              <a:solidFill>
                <a:srgbClr val="1A325C"/>
              </a:solidFill>
              <a:latin typeface="Verdana"/>
              <a:ea typeface="Verdana"/>
            </a:endParaRPr>
          </a:p>
          <a:p>
            <a:pPr algn="just"/>
            <a:endParaRPr lang="es" sz="1000">
              <a:solidFill>
                <a:srgbClr val="1A325C"/>
              </a:solidFill>
              <a:latin typeface="Verdana"/>
              <a:ea typeface="Verdana"/>
            </a:endParaRPr>
          </a:p>
          <a:p>
            <a:pPr marL="228600" indent="-228600" algn="just">
              <a:buFont typeface="Arial"/>
              <a:buAutoNum type="alphaLcParenR"/>
            </a:pPr>
            <a:r>
              <a:rPr lang="es" sz="1000" dirty="0">
                <a:solidFill>
                  <a:srgbClr val="1A325C"/>
                </a:solidFill>
                <a:latin typeface="Verdana"/>
              </a:rPr>
              <a:t>Cartas de compromiso de los/as integrantes del “equipo de trabajo” (si corresponde)</a:t>
            </a:r>
            <a:endParaRPr lang="es" sz="1000" dirty="0">
              <a:solidFill>
                <a:srgbClr val="1A325C"/>
              </a:solidFill>
              <a:latin typeface="Verdana"/>
              <a:ea typeface="Verdana"/>
            </a:endParaRPr>
          </a:p>
          <a:p>
            <a:pPr marL="228600" indent="-228600" algn="just">
              <a:buFont typeface="Arial"/>
              <a:buAutoNum type="alphaLcParenR"/>
            </a:pPr>
            <a:r>
              <a:rPr lang="es" sz="1000" dirty="0">
                <a:solidFill>
                  <a:srgbClr val="1A325C"/>
                </a:solidFill>
                <a:latin typeface="Verdana"/>
              </a:rPr>
              <a:t>Carta de consentimiento de Comunidad Indígena (si corresponde)</a:t>
            </a:r>
            <a:endParaRPr lang="es" sz="1000" dirty="0">
              <a:solidFill>
                <a:srgbClr val="1A325C"/>
              </a:solidFill>
              <a:latin typeface="Verdana"/>
              <a:ea typeface="Verdana"/>
            </a:endParaRPr>
          </a:p>
          <a:p>
            <a:pPr marL="228600" indent="-228600" algn="just">
              <a:buFont typeface="Arial"/>
              <a:buAutoNum type="alphaLcParenR"/>
            </a:pPr>
            <a:r>
              <a:rPr lang="es" sz="1000" dirty="0">
                <a:solidFill>
                  <a:srgbClr val="1A325C"/>
                </a:solidFill>
                <a:latin typeface="Verdana"/>
              </a:rPr>
              <a:t>Compromisos de exhibición y/o difusión (si corresponde)</a:t>
            </a:r>
            <a:endParaRPr lang="es" sz="1000" dirty="0">
              <a:solidFill>
                <a:srgbClr val="1A325C"/>
              </a:solidFill>
              <a:latin typeface="Verdana"/>
              <a:ea typeface="Verdana"/>
            </a:endParaRPr>
          </a:p>
          <a:p>
            <a:pPr marL="228600" indent="-228600" algn="just">
              <a:buFont typeface="Arial"/>
              <a:buAutoNum type="alphaLcParenR"/>
            </a:pPr>
            <a:r>
              <a:rPr lang="es" sz="1000" dirty="0">
                <a:solidFill>
                  <a:srgbClr val="1A325C"/>
                </a:solidFill>
                <a:latin typeface="Verdana"/>
              </a:rPr>
              <a:t>Propuesta creativa (para proyectos de creación y producción o sólo producción)</a:t>
            </a:r>
            <a:endParaRPr lang="es" sz="1000" dirty="0">
              <a:solidFill>
                <a:srgbClr val="1A325C"/>
              </a:solidFill>
              <a:latin typeface="Verdana"/>
              <a:ea typeface="Verdana"/>
            </a:endParaRPr>
          </a:p>
          <a:p>
            <a:pPr marL="228600" indent="-228600" algn="just">
              <a:buFont typeface="Arial"/>
              <a:buAutoNum type="alphaLcParenR"/>
            </a:pPr>
            <a:r>
              <a:rPr lang="es" sz="1000" dirty="0">
                <a:solidFill>
                  <a:srgbClr val="1A325C"/>
                </a:solidFill>
                <a:latin typeface="Verdana"/>
              </a:rPr>
              <a:t>Programa de formación y/o intercambio (para proyectos de acciones formativas)</a:t>
            </a:r>
            <a:endParaRPr lang="es" sz="1000" dirty="0">
              <a:solidFill>
                <a:srgbClr val="1A325C"/>
              </a:solidFill>
              <a:latin typeface="Verdana"/>
              <a:ea typeface="Verdana"/>
            </a:endParaRPr>
          </a:p>
          <a:p>
            <a:pPr marL="228600" indent="-228600" algn="just">
              <a:buFont typeface="Arial"/>
              <a:buAutoNum type="alphaLcParenR"/>
            </a:pPr>
            <a:r>
              <a:rPr lang="es" sz="1000" dirty="0">
                <a:solidFill>
                  <a:srgbClr val="1A325C"/>
                </a:solidFill>
                <a:latin typeface="Verdana"/>
              </a:rPr>
              <a:t>Soportes de difusión (para proyectos de difusión)</a:t>
            </a:r>
            <a:endParaRPr lang="es" sz="1000" dirty="0">
              <a:solidFill>
                <a:srgbClr val="1A325C"/>
              </a:solidFill>
              <a:latin typeface="Verdana"/>
              <a:ea typeface="Verdana"/>
            </a:endParaRPr>
          </a:p>
          <a:p>
            <a:pPr marL="228600" indent="-228600" algn="just">
              <a:buAutoNum type="alphaLcParenR"/>
            </a:pPr>
            <a:endParaRPr lang="es" sz="1000">
              <a:solidFill>
                <a:srgbClr val="1A325C"/>
              </a:solidFill>
              <a:latin typeface="Verdana"/>
              <a:ea typeface="Verdana"/>
            </a:endParaRPr>
          </a:p>
          <a:p>
            <a:pPr marL="228600" indent="-228600" algn="just">
              <a:buAutoNum type="alphaLcParenR"/>
            </a:pPr>
            <a:endParaRPr lang="es" sz="1000">
              <a:solidFill>
                <a:srgbClr val="1A325C"/>
              </a:solidFill>
              <a:latin typeface="Verdana"/>
              <a:ea typeface="Verdana"/>
            </a:endParaRPr>
          </a:p>
          <a:p>
            <a:pPr marL="228600" indent="-228600" algn="just">
              <a:buAutoNum type="alphaLcParenR"/>
            </a:pPr>
            <a:endParaRPr lang="es" sz="1000">
              <a:solidFill>
                <a:srgbClr val="1A325C"/>
              </a:solidFill>
              <a:latin typeface="Verdana"/>
              <a:ea typeface="Verdana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2EAEBF2-6087-EE7B-08A6-EF95894F68EA}"/>
              </a:ext>
            </a:extLst>
          </p:cNvPr>
          <p:cNvSpPr txBox="1"/>
          <p:nvPr/>
        </p:nvSpPr>
        <p:spPr>
          <a:xfrm>
            <a:off x="628214" y="214201"/>
            <a:ext cx="7245012" cy="646331"/>
          </a:xfrm>
          <a:prstGeom prst="rect">
            <a:avLst/>
          </a:prstGeom>
          <a:solidFill>
            <a:srgbClr val="1A325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 dirty="0">
                <a:solidFill>
                  <a:srgbClr val="60BBC7"/>
                </a:solidFill>
                <a:latin typeface="Verdana"/>
                <a:ea typeface="Verdana"/>
              </a:rPr>
              <a:t>LÍNEA CULTURAS DE LOS PUEBLOS ORIGINARIOS - </a:t>
            </a:r>
            <a:endParaRPr lang="es-ES" dirty="0"/>
          </a:p>
          <a:p>
            <a:r>
              <a:rPr lang="es-ES" dirty="0">
                <a:solidFill>
                  <a:srgbClr val="60BBC7"/>
                </a:solidFill>
                <a:latin typeface="Verdana"/>
                <a:ea typeface="Verdana"/>
              </a:rPr>
              <a:t>FONDART REGIONAL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8691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es-fondos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67" y="0"/>
            <a:ext cx="9144000" cy="51435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59" y="5026458"/>
            <a:ext cx="1778283" cy="117042"/>
          </a:xfrm>
          <a:prstGeom prst="rect">
            <a:avLst/>
          </a:prstGeom>
        </p:spPr>
      </p:pic>
      <p:pic>
        <p:nvPicPr>
          <p:cNvPr id="3" name="Imagen 2" descr="Imagen que contiene guitarra&#10;&#10;Descripción generada automáticamente">
            <a:extLst>
              <a:ext uri="{FF2B5EF4-FFF2-40B4-BE49-F238E27FC236}">
                <a16:creationId xmlns:a16="http://schemas.microsoft.com/office/drawing/2014/main" id="{93660483-D3B4-EFC4-D0FE-3458EE12C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6262" y="3612809"/>
            <a:ext cx="779091" cy="774535"/>
          </a:xfrm>
          <a:prstGeom prst="rect">
            <a:avLst/>
          </a:prstGeom>
        </p:spPr>
      </p:pic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B7E62559-4E70-0F9B-B702-6BFC53773FFA}"/>
              </a:ext>
            </a:extLst>
          </p:cNvPr>
          <p:cNvSpPr/>
          <p:nvPr/>
        </p:nvSpPr>
        <p:spPr>
          <a:xfrm>
            <a:off x="696130" y="2407044"/>
            <a:ext cx="6947406" cy="484631"/>
          </a:xfrm>
          <a:prstGeom prst="rightArrow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C42A98F0-71A2-1E87-0F3B-5DA599C1CD8A}"/>
              </a:ext>
            </a:extLst>
          </p:cNvPr>
          <p:cNvCxnSpPr/>
          <p:nvPr/>
        </p:nvCxnSpPr>
        <p:spPr>
          <a:xfrm>
            <a:off x="1200813" y="2779451"/>
            <a:ext cx="4148" cy="236377"/>
          </a:xfrm>
          <a:prstGeom prst="straightConnector1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F09124C9-5A9B-AA85-3935-B71887297108}"/>
              </a:ext>
            </a:extLst>
          </p:cNvPr>
          <p:cNvCxnSpPr>
            <a:cxnSpLocks/>
          </p:cNvCxnSpPr>
          <p:nvPr/>
        </p:nvCxnSpPr>
        <p:spPr>
          <a:xfrm>
            <a:off x="2504111" y="2291584"/>
            <a:ext cx="4148" cy="236377"/>
          </a:xfrm>
          <a:prstGeom prst="straightConnector1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49A76854-6946-55B0-E847-0BE405CBD6FE}"/>
              </a:ext>
            </a:extLst>
          </p:cNvPr>
          <p:cNvCxnSpPr>
            <a:cxnSpLocks/>
          </p:cNvCxnSpPr>
          <p:nvPr/>
        </p:nvCxnSpPr>
        <p:spPr>
          <a:xfrm>
            <a:off x="4086190" y="2779450"/>
            <a:ext cx="4148" cy="236377"/>
          </a:xfrm>
          <a:prstGeom prst="straightConnector1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7077E2F-A3D2-2319-9CB2-73D0A3CF66F8}"/>
              </a:ext>
            </a:extLst>
          </p:cNvPr>
          <p:cNvSpPr txBox="1"/>
          <p:nvPr/>
        </p:nvSpPr>
        <p:spPr>
          <a:xfrm>
            <a:off x="642588" y="3019193"/>
            <a:ext cx="139246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000" b="1">
                <a:solidFill>
                  <a:srgbClr val="1A325C"/>
                </a:solidFill>
                <a:latin typeface="Verdana"/>
              </a:rPr>
              <a:t>Apertura de Concurso</a:t>
            </a:r>
            <a:r>
              <a:rPr lang="es-419" sz="1000">
                <a:solidFill>
                  <a:srgbClr val="1A325C"/>
                </a:solidFill>
                <a:latin typeface="Verdana"/>
              </a:rPr>
              <a:t>​</a:t>
            </a:r>
            <a:endParaRPr lang="es-419" sz="1000">
              <a:solidFill>
                <a:srgbClr val="1A325C"/>
              </a:solidFill>
              <a:latin typeface="Verdana"/>
              <a:ea typeface="Verdana"/>
            </a:endParaRPr>
          </a:p>
          <a:p>
            <a:r>
              <a:rPr lang="es-ES" sz="1000">
                <a:solidFill>
                  <a:srgbClr val="1A325C"/>
                </a:solidFill>
                <a:latin typeface="Verdana"/>
              </a:rPr>
              <a:t>1°: 27/07/2023</a:t>
            </a:r>
          </a:p>
          <a:p>
            <a:r>
              <a:rPr lang="es-ES" sz="1000">
                <a:solidFill>
                  <a:srgbClr val="1A325C"/>
                </a:solidFill>
                <a:latin typeface="Verdana"/>
              </a:rPr>
              <a:t>2°: 08/09/2023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EAB3344-F0F1-8677-ADC0-820BB77AC28F}"/>
              </a:ext>
            </a:extLst>
          </p:cNvPr>
          <p:cNvSpPr txBox="1"/>
          <p:nvPr/>
        </p:nvSpPr>
        <p:spPr>
          <a:xfrm>
            <a:off x="1848314" y="1576503"/>
            <a:ext cx="185110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000" b="1">
                <a:solidFill>
                  <a:srgbClr val="1A325C"/>
                </a:solidFill>
                <a:latin typeface="Verdana"/>
              </a:rPr>
              <a:t>Cierre de Concurso</a:t>
            </a:r>
            <a:r>
              <a:rPr lang="es-419" sz="1000">
                <a:solidFill>
                  <a:srgbClr val="1A325C"/>
                </a:solidFill>
                <a:latin typeface="Verdana"/>
              </a:rPr>
              <a:t>​ (17:00hrs)</a:t>
            </a:r>
            <a:endParaRPr lang="es-419" sz="1000">
              <a:solidFill>
                <a:srgbClr val="1A325C"/>
              </a:solidFill>
              <a:latin typeface="Verdana"/>
              <a:ea typeface="Verdana"/>
            </a:endParaRPr>
          </a:p>
          <a:p>
            <a:r>
              <a:rPr lang="es-ES" sz="1000">
                <a:solidFill>
                  <a:srgbClr val="1A325C"/>
                </a:solidFill>
                <a:latin typeface="Verdana"/>
              </a:rPr>
              <a:t>1°: 05 y 07/09/2023</a:t>
            </a:r>
            <a:endParaRPr lang="es-ES" sz="1000">
              <a:solidFill>
                <a:srgbClr val="1A325C"/>
              </a:solidFill>
              <a:latin typeface="Verdana"/>
              <a:ea typeface="Verdana"/>
            </a:endParaRPr>
          </a:p>
          <a:p>
            <a:r>
              <a:rPr lang="es-ES" sz="1000">
                <a:solidFill>
                  <a:srgbClr val="1A325C"/>
                </a:solidFill>
                <a:latin typeface="Verdana"/>
              </a:rPr>
              <a:t>2°: 11/10/2023</a:t>
            </a:r>
          </a:p>
        </p:txBody>
      </p:sp>
      <p:sp>
        <p:nvSpPr>
          <p:cNvPr id="16" name="CuadroTexto 1">
            <a:extLst>
              <a:ext uri="{FF2B5EF4-FFF2-40B4-BE49-F238E27FC236}">
                <a16:creationId xmlns:a16="http://schemas.microsoft.com/office/drawing/2014/main" id="{C479BE2F-5648-65AD-B820-919497D2A959}"/>
              </a:ext>
            </a:extLst>
          </p:cNvPr>
          <p:cNvSpPr txBox="1"/>
          <p:nvPr/>
        </p:nvSpPr>
        <p:spPr>
          <a:xfrm>
            <a:off x="3411763" y="3015940"/>
            <a:ext cx="1726204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000" b="1">
                <a:solidFill>
                  <a:srgbClr val="1A325C"/>
                </a:solidFill>
                <a:latin typeface="Verdana"/>
              </a:rPr>
              <a:t>Evaluación Individual</a:t>
            </a:r>
          </a:p>
          <a:p>
            <a:r>
              <a:rPr lang="es-ES" sz="1000" b="1">
                <a:solidFill>
                  <a:srgbClr val="1A325C"/>
                </a:solidFill>
                <a:latin typeface="Verdana"/>
              </a:rPr>
              <a:t>Evaluación Colectiva</a:t>
            </a:r>
            <a:endParaRPr lang="es-ES" sz="1000" b="1">
              <a:solidFill>
                <a:srgbClr val="1A325C"/>
              </a:solidFill>
              <a:latin typeface="Verdana"/>
              <a:ea typeface="Verdana"/>
            </a:endParaRPr>
          </a:p>
          <a:p>
            <a:r>
              <a:rPr lang="es-ES" sz="1000" b="1">
                <a:solidFill>
                  <a:srgbClr val="1A325C"/>
                </a:solidFill>
                <a:latin typeface="Verdana"/>
              </a:rPr>
              <a:t>Selección</a:t>
            </a:r>
            <a:endParaRPr lang="en-US" sz="1000">
              <a:solidFill>
                <a:srgbClr val="1A325C"/>
              </a:solidFill>
              <a:latin typeface="Verdana"/>
            </a:endParaRPr>
          </a:p>
          <a:p>
            <a:r>
              <a:rPr lang="es-ES" sz="1000">
                <a:solidFill>
                  <a:srgbClr val="1A325C"/>
                </a:solidFill>
                <a:latin typeface="Verdana"/>
              </a:rPr>
              <a:t>Desde Septiembre 23 </a:t>
            </a:r>
            <a:endParaRPr lang="es-ES" sz="1000">
              <a:solidFill>
                <a:srgbClr val="1A325C"/>
              </a:solidFill>
              <a:latin typeface="Verdana"/>
              <a:ea typeface="Verdana"/>
            </a:endParaRPr>
          </a:p>
          <a:p>
            <a:endParaRPr lang="es-ES" sz="1000" b="1">
              <a:solidFill>
                <a:srgbClr val="1A325C"/>
              </a:solidFill>
              <a:latin typeface="Verdana"/>
              <a:ea typeface="Verdana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84F8569-899D-761F-EFEE-46996945DF9A}"/>
              </a:ext>
            </a:extLst>
          </p:cNvPr>
          <p:cNvSpPr txBox="1"/>
          <p:nvPr/>
        </p:nvSpPr>
        <p:spPr>
          <a:xfrm>
            <a:off x="4650059" y="1792559"/>
            <a:ext cx="1969584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000" b="1">
                <a:solidFill>
                  <a:srgbClr val="1A325C"/>
                </a:solidFill>
                <a:latin typeface="Verdana"/>
              </a:rPr>
              <a:t>Notificación Resultados</a:t>
            </a:r>
            <a:endParaRPr lang="es-419" sz="1000" b="1">
              <a:solidFill>
                <a:srgbClr val="1A325C"/>
              </a:solidFill>
              <a:latin typeface="Verdana"/>
              <a:ea typeface="Verdana"/>
            </a:endParaRPr>
          </a:p>
          <a:p>
            <a:r>
              <a:rPr lang="es-ES" sz="1000">
                <a:solidFill>
                  <a:srgbClr val="1A325C"/>
                </a:solidFill>
                <a:latin typeface="Verdana"/>
              </a:rPr>
              <a:t>Diciembre '23: 1°</a:t>
            </a:r>
            <a:endParaRPr lang="es-ES" sz="1000">
              <a:solidFill>
                <a:srgbClr val="1A325C"/>
              </a:solidFill>
              <a:latin typeface="Verdana"/>
              <a:ea typeface="Verdana"/>
            </a:endParaRPr>
          </a:p>
          <a:p>
            <a:r>
              <a:rPr lang="es-ES" sz="1000">
                <a:solidFill>
                  <a:srgbClr val="1A325C"/>
                </a:solidFill>
                <a:latin typeface="Verdana"/>
              </a:rPr>
              <a:t>Marzo 2024: 2°​</a:t>
            </a:r>
          </a:p>
        </p:txBody>
      </p: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9E7391F2-FB18-9837-7D3C-16E2C7A3D116}"/>
              </a:ext>
            </a:extLst>
          </p:cNvPr>
          <p:cNvCxnSpPr>
            <a:cxnSpLocks/>
          </p:cNvCxnSpPr>
          <p:nvPr/>
        </p:nvCxnSpPr>
        <p:spPr>
          <a:xfrm>
            <a:off x="5556757" y="2291583"/>
            <a:ext cx="4148" cy="236377"/>
          </a:xfrm>
          <a:prstGeom prst="straightConnector1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88EAA2C1-CF0C-1330-9A9C-4AF6C50FA282}"/>
              </a:ext>
            </a:extLst>
          </p:cNvPr>
          <p:cNvSpPr txBox="1"/>
          <p:nvPr/>
        </p:nvSpPr>
        <p:spPr>
          <a:xfrm>
            <a:off x="299702" y="408486"/>
            <a:ext cx="5715110" cy="369332"/>
          </a:xfrm>
          <a:prstGeom prst="rect">
            <a:avLst/>
          </a:prstGeom>
          <a:solidFill>
            <a:srgbClr val="DF3752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>
                <a:solidFill>
                  <a:srgbClr val="EEE0D1"/>
                </a:solidFill>
                <a:latin typeface="Verdana"/>
                <a:ea typeface="Verdana"/>
              </a:rPr>
              <a:t>CRONOGRAMA</a:t>
            </a:r>
          </a:p>
        </p:txBody>
      </p:sp>
    </p:spTree>
    <p:extLst>
      <p:ext uri="{BB962C8B-B14F-4D97-AF65-F5344CB8AC3E}">
        <p14:creationId xmlns:p14="http://schemas.microsoft.com/office/powerpoint/2010/main" val="13500431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es-fondos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9454406"/>
              </p:ext>
            </p:extLst>
          </p:nvPr>
        </p:nvGraphicFramePr>
        <p:xfrm>
          <a:off x="1345115" y="1533292"/>
          <a:ext cx="5320029" cy="143622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18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19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1000" b="1" dirty="0">
                          <a:solidFill>
                            <a:srgbClr val="EEE0D1"/>
                          </a:solidFill>
                          <a:latin typeface="Verdana"/>
                          <a:cs typeface="Verdana"/>
                        </a:rPr>
                        <a:t>CRITERIOS</a:t>
                      </a:r>
                    </a:p>
                  </a:txBody>
                  <a:tcPr anchor="ctr"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375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1000" b="1" dirty="0">
                          <a:solidFill>
                            <a:srgbClr val="EEE0D1"/>
                          </a:solidFill>
                          <a:latin typeface="Verdana"/>
                        </a:rPr>
                        <a:t>PORCENTAJES</a:t>
                      </a:r>
                      <a:endParaRPr lang="es-ES" b="1" dirty="0"/>
                    </a:p>
                  </a:txBody>
                  <a:tcPr anchor="ctr"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37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944">
                <a:tc>
                  <a:txBody>
                    <a:bodyPr/>
                    <a:lstStyle/>
                    <a:p>
                      <a:pPr marL="0" lvl="0" algn="l" defTabSz="457200" rtl="0" eaLnBrk="1" latinLnBrk="0" hangingPunct="1">
                        <a:buNone/>
                      </a:pPr>
                      <a:r>
                        <a:rPr lang="en-US" sz="1000" kern="1200" noProof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ANTECEDENTES Y CONCORDANCIA DE LA POSTULACIÓN</a:t>
                      </a:r>
                      <a:endParaRPr lang="es-ES" sz="1000" kern="1200">
                        <a:solidFill>
                          <a:srgbClr val="1A325C"/>
                        </a:solidFill>
                        <a:latin typeface="Verdana"/>
                        <a:ea typeface="+mn-ea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20%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999">
                <a:tc>
                  <a:txBody>
                    <a:bodyPr/>
                    <a:lstStyle/>
                    <a:p>
                      <a:pPr marL="0" lvl="0" algn="l" defTabSz="457200" rtl="0" eaLnBrk="1" latinLnBrk="0" hangingPunct="1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VIABILIDAD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30%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1055">
                <a:tc>
                  <a:txBody>
                    <a:bodyPr/>
                    <a:lstStyle/>
                    <a:p>
                      <a:pPr marL="0" lvl="0" algn="l" defTabSz="457200" rtl="0" eaLnBrk="1" latinLnBrk="0" hangingPunct="1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CURRÍCULO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10%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388">
                <a:tc>
                  <a:txBody>
                    <a:bodyPr/>
                    <a:lstStyle/>
                    <a:p>
                      <a:pPr marL="0" lvl="0" algn="l" defTabSz="457200" rtl="0" eaLnBrk="1" latinLnBrk="0" hangingPunct="1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IMPACTO POTENCIAL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40%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59" y="5026458"/>
            <a:ext cx="1778283" cy="117042"/>
          </a:xfrm>
          <a:prstGeom prst="rect">
            <a:avLst/>
          </a:prstGeom>
        </p:spPr>
      </p:pic>
      <p:pic>
        <p:nvPicPr>
          <p:cNvPr id="8" name="Imagen 8" descr="Imagen que contiene objeto, reloj, señal, dibujo&#10;&#10;Descripción generada automáticamente">
            <a:extLst>
              <a:ext uri="{FF2B5EF4-FFF2-40B4-BE49-F238E27FC236}">
                <a16:creationId xmlns:a16="http://schemas.microsoft.com/office/drawing/2014/main" id="{08BF3CD3-312B-B472-5370-473C2BB98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80000">
            <a:off x="7339003" y="1661970"/>
            <a:ext cx="809625" cy="85725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EEF24664-728D-21BC-40B9-3FE463B7900D}"/>
              </a:ext>
            </a:extLst>
          </p:cNvPr>
          <p:cNvSpPr txBox="1"/>
          <p:nvPr/>
        </p:nvSpPr>
        <p:spPr>
          <a:xfrm>
            <a:off x="942623" y="1002595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000" b="1" u="sng">
                <a:solidFill>
                  <a:srgbClr val="1A325C"/>
                </a:solidFill>
                <a:latin typeface="Verdana"/>
                <a:ea typeface="Verdana"/>
              </a:rPr>
              <a:t>Criterios de Evaluación: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69A6595-DCD9-A4FD-B7DA-EED316D4A375}"/>
              </a:ext>
            </a:extLst>
          </p:cNvPr>
          <p:cNvSpPr txBox="1"/>
          <p:nvPr/>
        </p:nvSpPr>
        <p:spPr>
          <a:xfrm>
            <a:off x="628214" y="214201"/>
            <a:ext cx="7245012" cy="646331"/>
          </a:xfrm>
          <a:prstGeom prst="rect">
            <a:avLst/>
          </a:prstGeom>
          <a:solidFill>
            <a:srgbClr val="1A325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 dirty="0">
                <a:solidFill>
                  <a:srgbClr val="60BBC7"/>
                </a:solidFill>
                <a:latin typeface="Verdana"/>
                <a:ea typeface="Verdana"/>
              </a:rPr>
              <a:t>LÍNEA CULTURAS DE LOS PUEBLOS ORIGINARIOS - </a:t>
            </a:r>
            <a:endParaRPr lang="es-ES" dirty="0"/>
          </a:p>
          <a:p>
            <a:r>
              <a:rPr lang="es-ES" dirty="0">
                <a:solidFill>
                  <a:srgbClr val="60BBC7"/>
                </a:solidFill>
                <a:latin typeface="Verdana"/>
                <a:ea typeface="Verdana"/>
              </a:rPr>
              <a:t>FONDART REGIONAL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56850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es-fondos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3079839"/>
              </p:ext>
            </p:extLst>
          </p:nvPr>
        </p:nvGraphicFramePr>
        <p:xfrm>
          <a:off x="1296329" y="1386932"/>
          <a:ext cx="5383601" cy="143622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075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60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1000" b="1" dirty="0">
                          <a:solidFill>
                            <a:srgbClr val="EEE0D1"/>
                          </a:solidFill>
                          <a:latin typeface="Verdana"/>
                          <a:cs typeface="Verdana"/>
                        </a:rPr>
                        <a:t>CRITERIOS</a:t>
                      </a:r>
                    </a:p>
                  </a:txBody>
                  <a:tcPr anchor="ctr"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375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1000" b="1" dirty="0">
                          <a:solidFill>
                            <a:srgbClr val="EEE0D1"/>
                          </a:solidFill>
                          <a:latin typeface="Verdana"/>
                        </a:rPr>
                        <a:t>PORCENTAJES</a:t>
                      </a:r>
                      <a:endParaRPr lang="es-ES" b="1" dirty="0"/>
                    </a:p>
                  </a:txBody>
                  <a:tcPr anchor="ctr"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37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944">
                <a:tc>
                  <a:txBody>
                    <a:bodyPr/>
                    <a:lstStyle/>
                    <a:p>
                      <a:pPr marL="0" lvl="0" algn="l" defTabSz="457200" rtl="0" eaLnBrk="1" latinLnBrk="0" hangingPunct="1">
                        <a:buNone/>
                      </a:pPr>
                      <a:r>
                        <a:rPr lang="en-US" sz="1000" kern="1200" noProof="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ANTECEDENTES Y CONCORDANCIA DE LA POSTULACIÓN</a:t>
                      </a:r>
                      <a:endParaRPr lang="es-ES" sz="1000" kern="1200" dirty="0">
                        <a:solidFill>
                          <a:srgbClr val="1A325C"/>
                        </a:solidFill>
                        <a:latin typeface="Verdana"/>
                        <a:ea typeface="+mn-ea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20%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999">
                <a:tc>
                  <a:txBody>
                    <a:bodyPr/>
                    <a:lstStyle/>
                    <a:p>
                      <a:pPr marL="0" lvl="0" algn="l" defTabSz="457200" rtl="0" eaLnBrk="1" latinLnBrk="0" hangingPunct="1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VIABILIDAD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30%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1055">
                <a:tc>
                  <a:txBody>
                    <a:bodyPr/>
                    <a:lstStyle/>
                    <a:p>
                      <a:pPr marL="0" lvl="0" algn="l" defTabSz="457200" rtl="0" eaLnBrk="1" latinLnBrk="0" hangingPunct="1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CURRÍCULO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10%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388">
                <a:tc>
                  <a:txBody>
                    <a:bodyPr/>
                    <a:lstStyle/>
                    <a:p>
                      <a:pPr marL="0" lvl="0" algn="l" defTabSz="457200" rtl="0" eaLnBrk="1" latinLnBrk="0" hangingPunct="1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IMPACTO POTENCIAL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40%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59" y="5026458"/>
            <a:ext cx="1778283" cy="11704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53B8E62-4806-9008-A31E-4BA056654A02}"/>
              </a:ext>
            </a:extLst>
          </p:cNvPr>
          <p:cNvSpPr txBox="1"/>
          <p:nvPr/>
        </p:nvSpPr>
        <p:spPr>
          <a:xfrm>
            <a:off x="1011667" y="3121105"/>
            <a:ext cx="6587677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" sz="1000" b="1" u="sng">
                <a:solidFill>
                  <a:srgbClr val="1A325C"/>
                </a:solidFill>
                <a:latin typeface="Verdana"/>
              </a:rPr>
              <a:t>Criterios de Selección:</a:t>
            </a:r>
            <a:endParaRPr lang="es" sz="1000" b="1" u="sng">
              <a:solidFill>
                <a:srgbClr val="1A325C"/>
              </a:solidFill>
              <a:latin typeface="Verdana"/>
              <a:ea typeface="Verdana"/>
            </a:endParaRPr>
          </a:p>
          <a:p>
            <a:pPr algn="just"/>
            <a:endParaRPr lang="es" sz="1000" b="1" u="sng">
              <a:solidFill>
                <a:srgbClr val="1A325C"/>
              </a:solidFill>
              <a:latin typeface="Verdana"/>
            </a:endParaRPr>
          </a:p>
          <a:p>
            <a:pPr marL="171450" indent="-171450" algn="just">
              <a:buFont typeface="Arial"/>
              <a:buChar char="•"/>
            </a:pPr>
            <a:r>
              <a:rPr lang="es-ES_tradnl" sz="1000">
                <a:solidFill>
                  <a:srgbClr val="1A325C"/>
                </a:solidFill>
                <a:latin typeface="Verdana"/>
              </a:rPr>
              <a:t>De mayor a menor puntaje obtenido en la evaluación.</a:t>
            </a:r>
            <a:endParaRPr lang="es-ES" sz="1000">
              <a:solidFill>
                <a:srgbClr val="1A325C"/>
              </a:solidFill>
              <a:latin typeface="Verdana"/>
              <a:ea typeface="Verdana"/>
            </a:endParaRPr>
          </a:p>
          <a:p>
            <a:pPr marL="171450" indent="-171450" algn="just">
              <a:buFont typeface="Arial"/>
              <a:buChar char="•"/>
            </a:pPr>
            <a:r>
              <a:rPr lang="es-ES" sz="1000">
                <a:solidFill>
                  <a:srgbClr val="1A325C"/>
                </a:solidFill>
                <a:latin typeface="Verdana"/>
              </a:rPr>
              <a:t>Ante proyectos de igual puntaje e insuficiente disponibilidad presupuestaria se utilizarán los siguientes criterios en el orden que se indica: (i) </a:t>
            </a:r>
            <a:r>
              <a:rPr lang="es-ES_tradnl" sz="1000">
                <a:solidFill>
                  <a:srgbClr val="1A325C"/>
                </a:solidFill>
                <a:latin typeface="Verdana"/>
              </a:rPr>
              <a:t>se seleccionará el proyecto que hubiese obtenido un mayor puntaje en la evaluación del criterio Impacto Potencial</a:t>
            </a:r>
            <a:r>
              <a:rPr lang="es-ES" sz="1000">
                <a:solidFill>
                  <a:srgbClr val="1A325C"/>
                </a:solidFill>
                <a:latin typeface="Verdana"/>
              </a:rPr>
              <a:t>; (</a:t>
            </a:r>
            <a:r>
              <a:rPr lang="es-ES" sz="1000" err="1">
                <a:solidFill>
                  <a:srgbClr val="1A325C"/>
                </a:solidFill>
                <a:latin typeface="Verdana"/>
              </a:rPr>
              <a:t>ii</a:t>
            </a:r>
            <a:r>
              <a:rPr lang="es-ES" sz="1000">
                <a:solidFill>
                  <a:srgbClr val="1A325C"/>
                </a:solidFill>
                <a:latin typeface="Verdana"/>
              </a:rPr>
              <a:t>) se seleccionará el proyecto que </a:t>
            </a:r>
            <a:r>
              <a:rPr lang="es-ES_tradnl" sz="1000">
                <a:solidFill>
                  <a:srgbClr val="1A325C"/>
                </a:solidFill>
                <a:latin typeface="Verdana"/>
              </a:rPr>
              <a:t>hubiese obtenido un mayor puntaje en la evaluación del criterio Viabilidad; y (</a:t>
            </a:r>
            <a:r>
              <a:rPr lang="es-ES_tradnl" sz="1000" err="1">
                <a:solidFill>
                  <a:srgbClr val="1A325C"/>
                </a:solidFill>
                <a:latin typeface="Verdana"/>
              </a:rPr>
              <a:t>iii</a:t>
            </a:r>
            <a:r>
              <a:rPr lang="es-ES_tradnl" sz="1000">
                <a:solidFill>
                  <a:srgbClr val="1A325C"/>
                </a:solidFill>
                <a:latin typeface="Verdana"/>
              </a:rPr>
              <a:t>) </a:t>
            </a:r>
            <a:r>
              <a:rPr lang="es-ES" sz="1000">
                <a:solidFill>
                  <a:srgbClr val="1A325C"/>
                </a:solidFill>
                <a:latin typeface="Verdana"/>
              </a:rPr>
              <a:t>se seleccionará el proyecto que </a:t>
            </a:r>
            <a:r>
              <a:rPr lang="es-ES_tradnl" sz="1000">
                <a:solidFill>
                  <a:srgbClr val="1A325C"/>
                </a:solidFill>
                <a:latin typeface="Verdana"/>
              </a:rPr>
              <a:t>hubiese obtenido un mayor puntaje en la evaluación del criterio Antecedentes y Concordancia de la postulación; y (</a:t>
            </a:r>
            <a:r>
              <a:rPr lang="es-ES_tradnl" sz="1000" err="1">
                <a:solidFill>
                  <a:srgbClr val="1A325C"/>
                </a:solidFill>
                <a:latin typeface="Verdana"/>
              </a:rPr>
              <a:t>iv</a:t>
            </a:r>
            <a:r>
              <a:rPr lang="es-ES_tradnl" sz="1000">
                <a:solidFill>
                  <a:srgbClr val="1A325C"/>
                </a:solidFill>
                <a:latin typeface="Verdana"/>
              </a:rPr>
              <a:t>) se seleccionará el proyecto que hubiese obtenido un mayor puntaje en la evaluación del criterio Currículo.</a:t>
            </a:r>
            <a:endParaRPr lang="es-ES_tradnl" sz="1000">
              <a:solidFill>
                <a:srgbClr val="1A325C"/>
              </a:solidFill>
              <a:latin typeface="Verdana"/>
              <a:ea typeface="Verdana"/>
            </a:endParaRPr>
          </a:p>
        </p:txBody>
      </p:sp>
      <p:pic>
        <p:nvPicPr>
          <p:cNvPr id="8" name="Imagen 8" descr="Imagen que contiene objeto, reloj, señal, dibujo&#10;&#10;Descripción generada automáticamente">
            <a:extLst>
              <a:ext uri="{FF2B5EF4-FFF2-40B4-BE49-F238E27FC236}">
                <a16:creationId xmlns:a16="http://schemas.microsoft.com/office/drawing/2014/main" id="{08BF3CD3-312B-B472-5370-473C2BB98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80000">
            <a:off x="7339003" y="1661970"/>
            <a:ext cx="809625" cy="85725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EEF24664-728D-21BC-40B9-3FE463B7900D}"/>
              </a:ext>
            </a:extLst>
          </p:cNvPr>
          <p:cNvSpPr txBox="1"/>
          <p:nvPr/>
        </p:nvSpPr>
        <p:spPr>
          <a:xfrm>
            <a:off x="942623" y="1002595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000" b="1" u="sng">
                <a:solidFill>
                  <a:srgbClr val="1A325C"/>
                </a:solidFill>
                <a:latin typeface="Verdana"/>
                <a:ea typeface="Verdana"/>
              </a:rPr>
              <a:t>Criterios de Evaluación: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4374B83-2288-7CF2-A365-002194A0F8C0}"/>
              </a:ext>
            </a:extLst>
          </p:cNvPr>
          <p:cNvSpPr txBox="1"/>
          <p:nvPr/>
        </p:nvSpPr>
        <p:spPr>
          <a:xfrm>
            <a:off x="628214" y="214201"/>
            <a:ext cx="7245012" cy="646331"/>
          </a:xfrm>
          <a:prstGeom prst="rect">
            <a:avLst/>
          </a:prstGeom>
          <a:solidFill>
            <a:srgbClr val="1A325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 dirty="0">
                <a:solidFill>
                  <a:srgbClr val="60BBC7"/>
                </a:solidFill>
                <a:latin typeface="Verdana"/>
                <a:ea typeface="Verdana"/>
              </a:rPr>
              <a:t>LÍNEA CULTURAS DE LOS PUEBLOS ORIGINARIOS - </a:t>
            </a:r>
            <a:endParaRPr lang="es-ES" dirty="0"/>
          </a:p>
          <a:p>
            <a:r>
              <a:rPr lang="es-ES" dirty="0">
                <a:solidFill>
                  <a:srgbClr val="60BBC7"/>
                </a:solidFill>
                <a:latin typeface="Verdana"/>
                <a:ea typeface="Verdana"/>
              </a:rPr>
              <a:t>FONDART REGIONAL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97745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es-fondos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26099" y="214201"/>
            <a:ext cx="7258950" cy="369332"/>
          </a:xfrm>
          <a:prstGeom prst="rect">
            <a:avLst/>
          </a:prstGeom>
          <a:solidFill>
            <a:srgbClr val="1A325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 dirty="0">
                <a:solidFill>
                  <a:srgbClr val="60BBC7"/>
                </a:solidFill>
                <a:latin typeface="Verdana"/>
                <a:ea typeface="Verdana"/>
              </a:rPr>
              <a:t>LÍNEA CULTURAS REGIONALES - </a:t>
            </a:r>
            <a:r>
              <a:rPr lang="es-ES" dirty="0">
                <a:solidFill>
                  <a:srgbClr val="60BBC7"/>
                </a:solidFill>
                <a:latin typeface="Verdana"/>
                <a:ea typeface="Verdana"/>
              </a:rPr>
              <a:t>FONDART REGIONAL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59" y="5026458"/>
            <a:ext cx="1778283" cy="11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1256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es-fondos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59" y="5026458"/>
            <a:ext cx="1778283" cy="11704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F17F026-5F67-4A0E-FDF3-AC737FDEC3E1}"/>
              </a:ext>
            </a:extLst>
          </p:cNvPr>
          <p:cNvSpPr txBox="1"/>
          <p:nvPr/>
        </p:nvSpPr>
        <p:spPr>
          <a:xfrm>
            <a:off x="238358" y="935309"/>
            <a:ext cx="7913545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 algn="just">
              <a:buFont typeface="Wingdings"/>
              <a:buChar char="ü"/>
            </a:pPr>
            <a:r>
              <a:rPr lang="es-CL" sz="1100" dirty="0">
                <a:solidFill>
                  <a:srgbClr val="1A325C"/>
                </a:solidFill>
                <a:latin typeface="Verdana"/>
              </a:rPr>
              <a:t>Fomenten y </a:t>
            </a:r>
            <a:r>
              <a:rPr lang="es" sz="1100" dirty="0">
                <a:solidFill>
                  <a:srgbClr val="1A325C"/>
                </a:solidFill>
                <a:latin typeface="Verdana"/>
              </a:rPr>
              <a:t> promuevan el </a:t>
            </a:r>
            <a:r>
              <a:rPr lang="es" sz="1100" b="1" dirty="0">
                <a:solidFill>
                  <a:srgbClr val="1A325C"/>
                </a:solidFill>
                <a:latin typeface="Verdana"/>
              </a:rPr>
              <a:t>respeto y la valoración de las diversas expresiones artísticas y de las culturas tradicionales y populares en sus distintas manifestaciones culturales</a:t>
            </a:r>
            <a:r>
              <a:rPr lang="es" sz="1100" dirty="0">
                <a:solidFill>
                  <a:srgbClr val="1A325C"/>
                </a:solidFill>
                <a:latin typeface="Verdana"/>
              </a:rPr>
              <a:t> existentes en un territorio o comunidad que articulen sentido en post de una identidad común</a:t>
            </a:r>
            <a:endParaRPr lang="es-CL" sz="1100" dirty="0">
              <a:solidFill>
                <a:srgbClr val="1A325C"/>
              </a:solidFill>
              <a:latin typeface="Verdana"/>
            </a:endParaRPr>
          </a:p>
          <a:p>
            <a:pPr marL="171450" indent="-171450" algn="just">
              <a:buFont typeface="Wingdings"/>
              <a:buChar char="ü"/>
            </a:pPr>
            <a:r>
              <a:rPr lang="es" sz="1100" dirty="0">
                <a:solidFill>
                  <a:srgbClr val="1A325C"/>
                </a:solidFill>
                <a:latin typeface="Verdana"/>
              </a:rPr>
              <a:t>Generen  impacto en la comunidad a la que se dirigen y en el territorio en el que se inscriben.</a:t>
            </a:r>
            <a:endParaRPr lang="es" sz="1100" dirty="0">
              <a:solidFill>
                <a:srgbClr val="1A325C"/>
              </a:solidFill>
              <a:latin typeface="Verdana"/>
              <a:ea typeface="Verdana"/>
            </a:endParaRPr>
          </a:p>
          <a:p>
            <a:pPr marL="171450" indent="-171450" algn="just">
              <a:buFont typeface="Wingdings"/>
              <a:buChar char="ü"/>
            </a:pPr>
            <a:r>
              <a:rPr lang="es" sz="1100" dirty="0">
                <a:solidFill>
                  <a:srgbClr val="1A325C"/>
                </a:solidFill>
                <a:latin typeface="Verdana"/>
                <a:ea typeface="Verdana"/>
              </a:rPr>
              <a:t>Aporten </a:t>
            </a:r>
            <a:r>
              <a:rPr lang="es" sz="1100" dirty="0">
                <a:solidFill>
                  <a:srgbClr val="1A325C"/>
                </a:solidFill>
                <a:latin typeface="Verdana"/>
              </a:rPr>
              <a:t>a la puesta en valor, promoción, fomento del arte popular, reconocimiento a la importancia de los cultores, memoria y diversidad identitaria regional, recopilación del arte popular o de las culturas tradicionales locales, intercambio intercultural, que releven los polos de desarrollo turístico y que potencien a la región como un territorio creativo.</a:t>
            </a:r>
            <a:endParaRPr lang="es" sz="1100" dirty="0">
              <a:solidFill>
                <a:srgbClr val="1A325C"/>
              </a:solidFill>
              <a:latin typeface="Verdana"/>
              <a:ea typeface="Verdana"/>
            </a:endParaRPr>
          </a:p>
          <a:p>
            <a:pPr marL="171450" indent="-171450" algn="just">
              <a:buFont typeface="Wingdings"/>
              <a:buChar char="ü"/>
            </a:pPr>
            <a:r>
              <a:rPr lang="es" sz="1100" dirty="0">
                <a:solidFill>
                  <a:srgbClr val="1A325C"/>
                </a:solidFill>
                <a:latin typeface="Verdana"/>
              </a:rPr>
              <a:t>Proyectos  de </a:t>
            </a:r>
            <a:r>
              <a:rPr lang="es" sz="1100" i="1" u="sng" dirty="0">
                <a:solidFill>
                  <a:srgbClr val="1A325C"/>
                </a:solidFill>
                <a:latin typeface="Verdana"/>
              </a:rPr>
              <a:t>creación y producción, sólo producción, difusión, acciones formativas e investigación</a:t>
            </a:r>
            <a:r>
              <a:rPr lang="es" sz="1100" dirty="0">
                <a:solidFill>
                  <a:srgbClr val="1A325C"/>
                </a:solidFill>
                <a:latin typeface="Verdana"/>
              </a:rPr>
              <a:t>.</a:t>
            </a:r>
            <a:endParaRPr lang="es" sz="1100">
              <a:solidFill>
                <a:srgbClr val="1A325C"/>
              </a:solidFill>
              <a:latin typeface="Verdana"/>
              <a:ea typeface="Verdana"/>
            </a:endParaRPr>
          </a:p>
          <a:p>
            <a:pPr marL="171450" indent="-171450" algn="just">
              <a:buFont typeface="Wingdings"/>
              <a:buChar char="ü"/>
            </a:pPr>
            <a:r>
              <a:rPr lang="es-CL" sz="1100" dirty="0">
                <a:solidFill>
                  <a:srgbClr val="1A325C"/>
                </a:solidFill>
                <a:latin typeface="Verdana"/>
              </a:rPr>
              <a:t>Disciplinas que financia </a:t>
            </a:r>
            <a:r>
              <a:rPr lang="es-CL" sz="1100" dirty="0" err="1">
                <a:solidFill>
                  <a:srgbClr val="1A325C"/>
                </a:solidFill>
                <a:latin typeface="Verdana"/>
              </a:rPr>
              <a:t>Fondart</a:t>
            </a:r>
            <a:r>
              <a:rPr lang="es-CL" sz="1100" dirty="0">
                <a:solidFill>
                  <a:srgbClr val="1A325C"/>
                </a:solidFill>
                <a:latin typeface="Verdana"/>
              </a:rPr>
              <a:t>: Artes Visuales, Fotografía, Nuevos Medios, Artesanía, Diseño y Arquitectura, Patrimonio Cultural, Pueblos Originarios, Turismo Cultural y Folclor.</a:t>
            </a:r>
            <a:endParaRPr lang="es-CL" sz="1100" dirty="0">
              <a:solidFill>
                <a:srgbClr val="1A325C"/>
              </a:solidFill>
              <a:latin typeface="Verdana"/>
              <a:ea typeface="Verdana"/>
            </a:endParaRPr>
          </a:p>
          <a:p>
            <a:pPr marL="171450" indent="-171450" algn="just">
              <a:buFont typeface="Wingdings"/>
              <a:buChar char="ü"/>
            </a:pPr>
            <a:endParaRPr lang="es-CL" sz="1100">
              <a:solidFill>
                <a:srgbClr val="1A325C"/>
              </a:solidFill>
              <a:latin typeface="Verdana"/>
              <a:ea typeface="Verdana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8F49CD3-7F8B-EF31-F58E-3BECCD54C4D5}"/>
              </a:ext>
            </a:extLst>
          </p:cNvPr>
          <p:cNvSpPr txBox="1"/>
          <p:nvPr/>
        </p:nvSpPr>
        <p:spPr>
          <a:xfrm>
            <a:off x="426099" y="214201"/>
            <a:ext cx="7258950" cy="369332"/>
          </a:xfrm>
          <a:prstGeom prst="rect">
            <a:avLst/>
          </a:prstGeom>
          <a:solidFill>
            <a:srgbClr val="1A325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 dirty="0">
                <a:solidFill>
                  <a:srgbClr val="60BBC7"/>
                </a:solidFill>
                <a:latin typeface="Verdana"/>
                <a:ea typeface="Verdana"/>
              </a:rPr>
              <a:t>LÍNEA CULTURAS REGIONALES - </a:t>
            </a:r>
            <a:r>
              <a:rPr lang="es-ES" dirty="0">
                <a:solidFill>
                  <a:srgbClr val="60BBC7"/>
                </a:solidFill>
                <a:latin typeface="Verdana"/>
                <a:ea typeface="Verdana"/>
              </a:rPr>
              <a:t>FONDART REGIONAL</a:t>
            </a:r>
          </a:p>
        </p:txBody>
      </p:sp>
    </p:spTree>
    <p:extLst>
      <p:ext uri="{BB962C8B-B14F-4D97-AF65-F5344CB8AC3E}">
        <p14:creationId xmlns:p14="http://schemas.microsoft.com/office/powerpoint/2010/main" val="34774237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es-fondos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59" y="5026458"/>
            <a:ext cx="1778283" cy="11704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F17F026-5F67-4A0E-FDF3-AC737FDEC3E1}"/>
              </a:ext>
            </a:extLst>
          </p:cNvPr>
          <p:cNvSpPr txBox="1"/>
          <p:nvPr/>
        </p:nvSpPr>
        <p:spPr>
          <a:xfrm>
            <a:off x="238358" y="935309"/>
            <a:ext cx="7913545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 algn="just">
              <a:buFont typeface="Wingdings,Sans-Serif"/>
              <a:buChar char="ü"/>
            </a:pPr>
            <a:r>
              <a:rPr lang="es-CL" sz="1100" dirty="0">
                <a:solidFill>
                  <a:srgbClr val="1A325C"/>
                </a:solidFill>
                <a:latin typeface="Verdana"/>
              </a:rPr>
              <a:t>Fomenten y </a:t>
            </a:r>
            <a:r>
              <a:rPr lang="es" sz="1100" dirty="0">
                <a:solidFill>
                  <a:srgbClr val="1A325C"/>
                </a:solidFill>
                <a:latin typeface="Verdana"/>
              </a:rPr>
              <a:t> promuevan el </a:t>
            </a:r>
            <a:r>
              <a:rPr lang="es" sz="1100" b="1" dirty="0">
                <a:solidFill>
                  <a:srgbClr val="1A325C"/>
                </a:solidFill>
                <a:latin typeface="Verdana"/>
              </a:rPr>
              <a:t>respeto y la valoración de las diversas expresiones artísticas y de las culturas tradicionales y populares en sus distintas manifestaciones culturales</a:t>
            </a:r>
            <a:r>
              <a:rPr lang="es" sz="1100" dirty="0">
                <a:solidFill>
                  <a:srgbClr val="1A325C"/>
                </a:solidFill>
                <a:latin typeface="Verdana"/>
              </a:rPr>
              <a:t> existentes en un territorio o comunidad que articulen sentido en post de una identidad común</a:t>
            </a:r>
            <a:endParaRPr lang="es-CL" sz="1100" dirty="0">
              <a:solidFill>
                <a:srgbClr val="1A325C"/>
              </a:solidFill>
              <a:latin typeface="Verdana"/>
              <a:ea typeface="Verdana"/>
              <a:cs typeface="Calibri"/>
            </a:endParaRPr>
          </a:p>
          <a:p>
            <a:pPr marL="171450" indent="-171450" algn="just">
              <a:buFont typeface="Wingdings,Sans-Serif"/>
              <a:buChar char="ü"/>
            </a:pPr>
            <a:r>
              <a:rPr lang="es" sz="1100" dirty="0">
                <a:solidFill>
                  <a:srgbClr val="1A325C"/>
                </a:solidFill>
                <a:latin typeface="Verdana"/>
              </a:rPr>
              <a:t>Generen  impacto en la comunidad a la que se dirigen y en el territorio en el que se inscriben.</a:t>
            </a:r>
            <a:endParaRPr lang="es" sz="1100" dirty="0">
              <a:solidFill>
                <a:srgbClr val="1A325C"/>
              </a:solidFill>
              <a:latin typeface="Verdana"/>
              <a:ea typeface="Verdana"/>
            </a:endParaRPr>
          </a:p>
          <a:p>
            <a:pPr marL="171450" indent="-171450" algn="just">
              <a:buFont typeface="Wingdings,Sans-Serif"/>
              <a:buChar char="ü"/>
            </a:pPr>
            <a:r>
              <a:rPr lang="es" sz="1100" dirty="0">
                <a:solidFill>
                  <a:srgbClr val="1A325C"/>
                </a:solidFill>
                <a:latin typeface="Verdana"/>
              </a:rPr>
              <a:t>Aporten a la puesta en valor, promoción, fomento del arte popular, reconocimiento a la importancia de los cultores, memoria y diversidad identitaria regional, recopilación del arte popular o de las culturas tradicionales locales, intercambio intercultural, que releven los polos de desarrollo turístico y que potencien a la región como un territorio creativo</a:t>
            </a:r>
            <a:endParaRPr lang="en-US" sz="1100" dirty="0">
              <a:solidFill>
                <a:srgbClr val="1A325C"/>
              </a:solidFill>
              <a:latin typeface="Verdana"/>
            </a:endParaRPr>
          </a:p>
          <a:p>
            <a:pPr marL="171450" indent="-171450" algn="just">
              <a:buFont typeface="Wingdings,Sans-Serif"/>
              <a:buChar char="ü"/>
            </a:pPr>
            <a:r>
              <a:rPr lang="es" sz="1100" dirty="0">
                <a:solidFill>
                  <a:srgbClr val="1A325C"/>
                </a:solidFill>
                <a:latin typeface="Verdana"/>
              </a:rPr>
              <a:t>Proyectos  de </a:t>
            </a:r>
            <a:r>
              <a:rPr lang="es" sz="1100" i="1" u="sng" dirty="0">
                <a:solidFill>
                  <a:srgbClr val="1A325C"/>
                </a:solidFill>
                <a:latin typeface="Verdana"/>
              </a:rPr>
              <a:t>creación y producción, sólo producción, difusión, acciones formativas e investigación</a:t>
            </a:r>
            <a:r>
              <a:rPr lang="es" sz="1100" dirty="0">
                <a:solidFill>
                  <a:srgbClr val="1A325C"/>
                </a:solidFill>
                <a:latin typeface="Verdana"/>
              </a:rPr>
              <a:t>.</a:t>
            </a:r>
            <a:endParaRPr lang="es" sz="1100" dirty="0">
              <a:solidFill>
                <a:srgbClr val="1A325C"/>
              </a:solidFill>
              <a:latin typeface="Verdana"/>
              <a:ea typeface="Verdana"/>
            </a:endParaRPr>
          </a:p>
          <a:p>
            <a:pPr marL="171450" indent="-171450" algn="just">
              <a:buFont typeface="Wingdings,Sans-Serif"/>
              <a:buChar char="ü"/>
            </a:pPr>
            <a:r>
              <a:rPr lang="es-CL" sz="1100" dirty="0">
                <a:solidFill>
                  <a:srgbClr val="1A325C"/>
                </a:solidFill>
                <a:latin typeface="Verdana"/>
              </a:rPr>
              <a:t>Disciplinas que financia </a:t>
            </a:r>
            <a:r>
              <a:rPr lang="es-CL" sz="1100" dirty="0" err="1">
                <a:solidFill>
                  <a:srgbClr val="1A325C"/>
                </a:solidFill>
                <a:latin typeface="Verdana"/>
              </a:rPr>
              <a:t>Fondart</a:t>
            </a:r>
            <a:r>
              <a:rPr lang="es-CL" sz="1100" dirty="0">
                <a:solidFill>
                  <a:srgbClr val="1A325C"/>
                </a:solidFill>
                <a:latin typeface="Verdana"/>
              </a:rPr>
              <a:t>: Artes Visuales, Fotografía, Nuevos Medios, Artesanía, Diseño y Arquitectura, Patrimonio Cultural, Pueblos Originarios, Turismo Cultural y Folclor.</a:t>
            </a:r>
            <a:endParaRPr lang="es-CL" sz="1100" dirty="0">
              <a:solidFill>
                <a:srgbClr val="1A325C"/>
              </a:solidFill>
              <a:latin typeface="Verdana"/>
              <a:ea typeface="Verdana"/>
            </a:endParaRPr>
          </a:p>
          <a:p>
            <a:pPr marL="171450" indent="-171450" algn="just">
              <a:buFont typeface="Wingdings"/>
              <a:buChar char="ü"/>
            </a:pPr>
            <a:endParaRPr lang="es-CL" sz="1100">
              <a:solidFill>
                <a:srgbClr val="1A325C"/>
              </a:solidFill>
              <a:latin typeface="Verdana"/>
              <a:ea typeface="Verdana"/>
              <a:cs typeface="Calibri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69C6E27-2277-2B5E-5051-D00331ACB939}"/>
              </a:ext>
            </a:extLst>
          </p:cNvPr>
          <p:cNvSpPr txBox="1"/>
          <p:nvPr/>
        </p:nvSpPr>
        <p:spPr>
          <a:xfrm>
            <a:off x="3098815" y="3561598"/>
            <a:ext cx="4850890" cy="400110"/>
          </a:xfrm>
          <a:prstGeom prst="rect">
            <a:avLst/>
          </a:prstGeom>
          <a:solidFill>
            <a:srgbClr val="DF3752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CL" sz="100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Deberás postular tu proyecto en la región correspondiente al </a:t>
            </a:r>
            <a:endParaRPr lang="es-ES" sz="1000">
              <a:solidFill>
                <a:schemeClr val="bg1"/>
              </a:solidFill>
              <a:latin typeface="Verdana"/>
              <a:ea typeface="Verdana"/>
              <a:cs typeface="Calibri"/>
            </a:endParaRPr>
          </a:p>
          <a:p>
            <a:r>
              <a:rPr lang="es-CL" sz="100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lugar en que lo ejecutarás.</a:t>
            </a:r>
            <a:r>
              <a:rPr lang="en-US" sz="100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 </a:t>
            </a:r>
            <a:endParaRPr lang="es-ES" sz="1000">
              <a:solidFill>
                <a:schemeClr val="bg1"/>
              </a:solidFill>
              <a:latin typeface="Verdana"/>
              <a:ea typeface="Verdana"/>
              <a:cs typeface="Calibri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AE1936C-C07A-2098-7BC2-17C3CDAD2462}"/>
              </a:ext>
            </a:extLst>
          </p:cNvPr>
          <p:cNvSpPr txBox="1"/>
          <p:nvPr/>
        </p:nvSpPr>
        <p:spPr>
          <a:xfrm>
            <a:off x="426099" y="214201"/>
            <a:ext cx="7258950" cy="369332"/>
          </a:xfrm>
          <a:prstGeom prst="rect">
            <a:avLst/>
          </a:prstGeom>
          <a:solidFill>
            <a:srgbClr val="1A325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 dirty="0">
                <a:solidFill>
                  <a:srgbClr val="60BBC7"/>
                </a:solidFill>
                <a:latin typeface="Verdana"/>
                <a:ea typeface="Verdana"/>
              </a:rPr>
              <a:t>LÍNEA CULTURAS REGIONALES - </a:t>
            </a:r>
            <a:r>
              <a:rPr lang="es-ES" dirty="0">
                <a:solidFill>
                  <a:srgbClr val="60BBC7"/>
                </a:solidFill>
                <a:latin typeface="Verdana"/>
                <a:ea typeface="Verdana"/>
              </a:rPr>
              <a:t>FONDART REGIONAL</a:t>
            </a:r>
          </a:p>
        </p:txBody>
      </p:sp>
    </p:spTree>
    <p:extLst>
      <p:ext uri="{BB962C8B-B14F-4D97-AF65-F5344CB8AC3E}">
        <p14:creationId xmlns:p14="http://schemas.microsoft.com/office/powerpoint/2010/main" val="8979226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es-fondos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59" y="5026458"/>
            <a:ext cx="1778283" cy="11704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F17F026-5F67-4A0E-FDF3-AC737FDEC3E1}"/>
              </a:ext>
            </a:extLst>
          </p:cNvPr>
          <p:cNvSpPr txBox="1"/>
          <p:nvPr/>
        </p:nvSpPr>
        <p:spPr>
          <a:xfrm>
            <a:off x="493074" y="841024"/>
            <a:ext cx="6679942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 algn="just">
              <a:buFont typeface="Wingdings,Sans-Serif"/>
              <a:buChar char="ü"/>
            </a:pPr>
            <a:r>
              <a:rPr lang="es-CL" sz="1100" dirty="0">
                <a:solidFill>
                  <a:srgbClr val="1A325C"/>
                </a:solidFill>
                <a:latin typeface="Verdana"/>
              </a:rPr>
              <a:t>16 modalidades correspondientes a cada una de las regiones del país.</a:t>
            </a:r>
            <a:endParaRPr lang="es-CL" sz="1100" dirty="0">
              <a:solidFill>
                <a:srgbClr val="1A325C"/>
              </a:solidFill>
              <a:latin typeface="Verdana"/>
              <a:cs typeface="Calibri"/>
            </a:endParaRP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498FACAD-35F7-10FE-C3EF-00D798E38E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6181539"/>
              </p:ext>
            </p:extLst>
          </p:nvPr>
        </p:nvGraphicFramePr>
        <p:xfrm>
          <a:off x="1282390" y="1407841"/>
          <a:ext cx="6370132" cy="269167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00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69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1050" b="0" dirty="0">
                          <a:solidFill>
                            <a:srgbClr val="EEE0D1"/>
                          </a:solidFill>
                          <a:latin typeface="Verdana"/>
                          <a:cs typeface="Verdana"/>
                        </a:rPr>
                        <a:t>REGIÓN</a:t>
                      </a:r>
                    </a:p>
                  </a:txBody>
                  <a:tcPr anchor="ctr"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375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1050" b="0" dirty="0">
                          <a:solidFill>
                            <a:srgbClr val="EEE0D1"/>
                          </a:solidFill>
                          <a:latin typeface="Verdana"/>
                          <a:cs typeface="Verdana"/>
                        </a:rPr>
                        <a:t>Modalidad </a:t>
                      </a:r>
                    </a:p>
                  </a:txBody>
                  <a:tcPr anchor="ctr"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37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r>
                        <a:rPr lang="es-ES" sz="900" kern="1200" dirty="0">
                          <a:solidFill>
                            <a:srgbClr val="0E397E"/>
                          </a:solidFill>
                          <a:latin typeface="Verdana"/>
                          <a:ea typeface="+mn-ea"/>
                          <a:cs typeface="+mn-cs"/>
                        </a:rPr>
                        <a:t>Arica y Parinacota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900" b="1" i="0" u="none" strike="noStrike" kern="1200" noProof="0" dirty="0">
                          <a:solidFill>
                            <a:srgbClr val="0E397E"/>
                          </a:solidFill>
                          <a:latin typeface="Verdana"/>
                        </a:rPr>
                        <a:t>Salvaguardia Cultural del Pueblo Tribal Afrodescendiente </a:t>
                      </a:r>
                      <a:endParaRPr lang="es-ES" sz="900" dirty="0">
                        <a:solidFill>
                          <a:srgbClr val="0E397E"/>
                        </a:solidFill>
                        <a:latin typeface="Verdana"/>
                      </a:endParaRP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r>
                        <a:rPr lang="es-ES" sz="900" kern="1200" dirty="0">
                          <a:solidFill>
                            <a:srgbClr val="0E397E"/>
                          </a:solidFill>
                          <a:latin typeface="Verdana"/>
                          <a:ea typeface="+mn-ea"/>
                          <a:cs typeface="+mn-cs"/>
                        </a:rPr>
                        <a:t>Tarapacá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900" b="1" i="0" u="none" strike="noStrike" kern="1200" noProof="0" dirty="0">
                          <a:solidFill>
                            <a:srgbClr val="0E397E"/>
                          </a:solidFill>
                          <a:latin typeface="Verdana"/>
                        </a:rPr>
                        <a:t>Fiestas Tradicionales de Identidad Tarapaqueña </a:t>
                      </a:r>
                      <a:endParaRPr lang="es-ES" sz="900" b="0" i="0" u="none" strike="noStrike" kern="1200" noProof="0" dirty="0">
                        <a:solidFill>
                          <a:srgbClr val="0E397E"/>
                        </a:solidFill>
                        <a:latin typeface="Verdana"/>
                      </a:endParaRP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r>
                        <a:rPr lang="es-ES" sz="900" kern="1200" dirty="0">
                          <a:solidFill>
                            <a:srgbClr val="0E397E"/>
                          </a:solidFill>
                          <a:latin typeface="Verdana"/>
                          <a:ea typeface="+mn-ea"/>
                          <a:cs typeface="+mn-cs"/>
                        </a:rPr>
                        <a:t>Antofagasta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900" b="1" i="0" u="none" strike="noStrike" kern="1200" noProof="0" dirty="0">
                          <a:solidFill>
                            <a:srgbClr val="0E397E"/>
                          </a:solidFill>
                          <a:latin typeface="Verdana"/>
                        </a:rPr>
                        <a:t>Modalidad de Identidad Regional</a:t>
                      </a:r>
                      <a:endParaRPr lang="es-ES" sz="900" b="0" i="0" u="none" strike="noStrike" kern="1200" noProof="0">
                        <a:solidFill>
                          <a:srgbClr val="0E397E"/>
                        </a:solidFill>
                        <a:latin typeface="Verdana"/>
                      </a:endParaRP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r>
                        <a:rPr lang="es-ES" sz="900" kern="1200" dirty="0">
                          <a:solidFill>
                            <a:srgbClr val="0E397E"/>
                          </a:solidFill>
                          <a:latin typeface="Verdana"/>
                          <a:ea typeface="+mn-ea"/>
                          <a:cs typeface="+mn-cs"/>
                        </a:rPr>
                        <a:t>Atacama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900" b="1" i="0" u="none" strike="noStrike" kern="1200" noProof="0" dirty="0">
                          <a:solidFill>
                            <a:srgbClr val="0E397E"/>
                          </a:solidFill>
                          <a:latin typeface="Verdana"/>
                        </a:rPr>
                        <a:t>Fomento a la Memoria e Identidad Cultural </a:t>
                      </a:r>
                      <a:endParaRPr lang="es-ES" sz="900">
                        <a:solidFill>
                          <a:srgbClr val="0E397E"/>
                        </a:solidFill>
                        <a:latin typeface="Verdana"/>
                      </a:endParaRP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0902">
                <a:tc>
                  <a:txBody>
                    <a:bodyPr/>
                    <a:lstStyle/>
                    <a:p>
                      <a:r>
                        <a:rPr lang="es-ES" sz="900" kern="1200" dirty="0">
                          <a:solidFill>
                            <a:srgbClr val="0E397E"/>
                          </a:solidFill>
                          <a:latin typeface="Verdana"/>
                          <a:ea typeface="+mn-ea"/>
                          <a:cs typeface="+mn-cs"/>
                        </a:rPr>
                        <a:t>Coquimbo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900" b="1" i="0" u="none" strike="noStrike" kern="1200" noProof="0" dirty="0">
                          <a:solidFill>
                            <a:srgbClr val="0E397E"/>
                          </a:solidFill>
                          <a:latin typeface="Verdana"/>
                        </a:rPr>
                        <a:t>Identidad Regional </a:t>
                      </a:r>
                      <a:endParaRPr lang="es-ES" sz="900" b="0" i="0" u="none" strike="noStrike" kern="1200" noProof="0" dirty="0">
                        <a:solidFill>
                          <a:srgbClr val="0E397E"/>
                        </a:solidFill>
                        <a:latin typeface="Verdana"/>
                      </a:endParaRP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r>
                        <a:rPr lang="es-ES" sz="900" kern="1200" dirty="0">
                          <a:solidFill>
                            <a:srgbClr val="0E397E"/>
                          </a:solidFill>
                          <a:latin typeface="Verdana"/>
                          <a:ea typeface="+mn-ea"/>
                          <a:cs typeface="+mn-cs"/>
                        </a:rPr>
                        <a:t>Valparaíso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900" b="1" i="0" u="none" strike="noStrike" kern="1200" noProof="0" dirty="0">
                          <a:solidFill>
                            <a:srgbClr val="0E397E"/>
                          </a:solidFill>
                          <a:latin typeface="Verdana"/>
                        </a:rPr>
                        <a:t>Fortalecimiento de las Expresiones Artísticas - Culturales de la Ruralidad</a:t>
                      </a:r>
                      <a:endParaRPr lang="es-ES" sz="900" b="0" i="0" u="none" strike="noStrike" kern="1200" noProof="0" dirty="0">
                        <a:solidFill>
                          <a:srgbClr val="0E397E"/>
                        </a:solidFill>
                        <a:latin typeface="Verdana"/>
                      </a:endParaRP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900" kern="1200" dirty="0">
                          <a:solidFill>
                            <a:srgbClr val="0E397E"/>
                          </a:solidFill>
                          <a:latin typeface="Verdana"/>
                          <a:ea typeface="+mn-ea"/>
                          <a:cs typeface="+mn-cs"/>
                        </a:rPr>
                        <a:t>Metropolitana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900" b="1" i="0" u="none" strike="noStrike" kern="1200" noProof="0" dirty="0">
                          <a:solidFill>
                            <a:srgbClr val="0E397E"/>
                          </a:solidFill>
                          <a:latin typeface="Verdana"/>
                        </a:rPr>
                        <a:t>Identidad Cultural</a:t>
                      </a:r>
                      <a:endParaRPr lang="es-ES" sz="900" b="0" i="0" u="none" strike="noStrike" kern="1200" noProof="0" dirty="0">
                        <a:solidFill>
                          <a:srgbClr val="0E397E"/>
                        </a:solidFill>
                        <a:latin typeface="Verdana"/>
                      </a:endParaRP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5889374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900" kern="1200" dirty="0">
                          <a:solidFill>
                            <a:srgbClr val="0E397E"/>
                          </a:solidFill>
                          <a:latin typeface="Verdana"/>
                          <a:ea typeface="+mn-ea"/>
                          <a:cs typeface="+mn-cs"/>
                        </a:rPr>
                        <a:t>O'Higgins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900" b="1" i="0" u="none" strike="noStrike" kern="1200" noProof="0" dirty="0">
                          <a:solidFill>
                            <a:srgbClr val="0E397E"/>
                          </a:solidFill>
                          <a:latin typeface="Verdana"/>
                        </a:rPr>
                        <a:t>Identidad Regional y Turismo Cultural </a:t>
                      </a:r>
                      <a:endParaRPr lang="es-ES" sz="900" b="0" i="0" u="none" strike="noStrike" kern="1200" noProof="0" dirty="0">
                        <a:solidFill>
                          <a:srgbClr val="0E397E"/>
                        </a:solidFill>
                        <a:latin typeface="Verdana"/>
                      </a:endParaRP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4915392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900" kern="1200" dirty="0">
                          <a:solidFill>
                            <a:srgbClr val="0E397E"/>
                          </a:solidFill>
                          <a:latin typeface="Verdana"/>
                          <a:ea typeface="+mn-ea"/>
                          <a:cs typeface="+mn-cs"/>
                        </a:rPr>
                        <a:t>Maule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900" b="1" i="0" u="none" strike="noStrike" kern="1200" noProof="0" dirty="0">
                          <a:solidFill>
                            <a:srgbClr val="0E397E"/>
                          </a:solidFill>
                          <a:latin typeface="Verdana"/>
                        </a:rPr>
                        <a:t>Memoria Histórica Artística y Cultural</a:t>
                      </a:r>
                      <a:endParaRPr lang="es-ES" sz="900" b="0" i="0" u="none" strike="noStrike" kern="1200" noProof="0" dirty="0">
                        <a:solidFill>
                          <a:srgbClr val="0E397E"/>
                        </a:solidFill>
                        <a:latin typeface="Verdana"/>
                      </a:endParaRP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8417578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900" kern="1200" dirty="0">
                          <a:solidFill>
                            <a:srgbClr val="0E397E"/>
                          </a:solidFill>
                          <a:latin typeface="Verdana"/>
                          <a:ea typeface="+mn-ea"/>
                          <a:cs typeface="+mn-cs"/>
                        </a:rPr>
                        <a:t>Ñuble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900" b="1" i="0" u="none" strike="noStrike" kern="1200" noProof="0" dirty="0">
                          <a:solidFill>
                            <a:srgbClr val="0E397E"/>
                          </a:solidFill>
                          <a:latin typeface="Verdana"/>
                        </a:rPr>
                        <a:t>Identidad Regional y Turismo Cultural</a:t>
                      </a:r>
                      <a:endParaRPr lang="es-ES" sz="900" b="0" i="0" u="none" strike="noStrike" kern="1200" noProof="0" dirty="0">
                        <a:solidFill>
                          <a:srgbClr val="0E397E"/>
                        </a:solidFill>
                        <a:latin typeface="Verdana"/>
                      </a:endParaRP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189073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588EF6A8-8499-43F0-6941-DD051986AFDF}"/>
              </a:ext>
            </a:extLst>
          </p:cNvPr>
          <p:cNvSpPr txBox="1"/>
          <p:nvPr/>
        </p:nvSpPr>
        <p:spPr>
          <a:xfrm>
            <a:off x="426099" y="214201"/>
            <a:ext cx="7258950" cy="369332"/>
          </a:xfrm>
          <a:prstGeom prst="rect">
            <a:avLst/>
          </a:prstGeom>
          <a:solidFill>
            <a:srgbClr val="1A325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 dirty="0">
                <a:solidFill>
                  <a:srgbClr val="60BBC7"/>
                </a:solidFill>
                <a:latin typeface="Verdana"/>
                <a:ea typeface="Verdana"/>
              </a:rPr>
              <a:t>LÍNEA CULTURAS REGIONALES - </a:t>
            </a:r>
            <a:r>
              <a:rPr lang="es-ES" dirty="0">
                <a:solidFill>
                  <a:srgbClr val="60BBC7"/>
                </a:solidFill>
                <a:latin typeface="Verdana"/>
                <a:ea typeface="Verdana"/>
              </a:rPr>
              <a:t>FONDART REGIONAL</a:t>
            </a:r>
          </a:p>
        </p:txBody>
      </p:sp>
    </p:spTree>
    <p:extLst>
      <p:ext uri="{BB962C8B-B14F-4D97-AF65-F5344CB8AC3E}">
        <p14:creationId xmlns:p14="http://schemas.microsoft.com/office/powerpoint/2010/main" val="30181112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es-fondos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59" y="5026458"/>
            <a:ext cx="1778283" cy="11704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F17F026-5F67-4A0E-FDF3-AC737FDEC3E1}"/>
              </a:ext>
            </a:extLst>
          </p:cNvPr>
          <p:cNvSpPr txBox="1"/>
          <p:nvPr/>
        </p:nvSpPr>
        <p:spPr>
          <a:xfrm>
            <a:off x="423379" y="701634"/>
            <a:ext cx="6735698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 algn="just">
              <a:buFont typeface="Wingdings,Sans-Serif"/>
              <a:buChar char="ü"/>
            </a:pPr>
            <a:r>
              <a:rPr lang="es-CL" sz="1100" dirty="0">
                <a:solidFill>
                  <a:srgbClr val="1A325C"/>
                </a:solidFill>
                <a:latin typeface="Verdana"/>
              </a:rPr>
              <a:t>16 modalidades correspondientes a cada una de las regiones del país.</a:t>
            </a:r>
            <a:endParaRPr lang="es-CL" sz="1100" dirty="0">
              <a:solidFill>
                <a:srgbClr val="1A325C"/>
              </a:solidFill>
              <a:latin typeface="Verdana"/>
              <a:cs typeface="Calibri"/>
            </a:endParaRP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498FACAD-35F7-10FE-C3EF-00D798E38E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5566017"/>
              </p:ext>
            </p:extLst>
          </p:nvPr>
        </p:nvGraphicFramePr>
        <p:xfrm>
          <a:off x="2028127" y="1212695"/>
          <a:ext cx="4836841" cy="18339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569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799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1050" b="0" dirty="0">
                          <a:solidFill>
                            <a:srgbClr val="EEE0D1"/>
                          </a:solidFill>
                          <a:latin typeface="Verdana"/>
                          <a:cs typeface="Verdana"/>
                        </a:rPr>
                        <a:t>REGIÓN</a:t>
                      </a:r>
                    </a:p>
                  </a:txBody>
                  <a:tcPr anchor="ctr"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375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1050" b="0" dirty="0">
                          <a:solidFill>
                            <a:srgbClr val="EEE0D1"/>
                          </a:solidFill>
                          <a:latin typeface="Verdana"/>
                          <a:cs typeface="Verdana"/>
                        </a:rPr>
                        <a:t>Modalidad </a:t>
                      </a:r>
                    </a:p>
                  </a:txBody>
                  <a:tcPr anchor="ctr"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37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93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000" kern="1200" dirty="0">
                          <a:solidFill>
                            <a:srgbClr val="0E397E"/>
                          </a:solidFill>
                          <a:latin typeface="Verdana"/>
                          <a:ea typeface="+mn-ea"/>
                          <a:cs typeface="+mn-cs"/>
                        </a:rPr>
                        <a:t>Biobío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b="1" i="0" u="none" strike="noStrike" kern="1200" noProof="0" dirty="0">
                          <a:solidFill>
                            <a:srgbClr val="0E397E"/>
                          </a:solidFill>
                          <a:latin typeface="Verdana"/>
                        </a:rPr>
                        <a:t>Participación y Consumo Cultural </a:t>
                      </a:r>
                      <a:endParaRPr lang="es-ES" sz="1000" b="0" i="0" u="none" strike="noStrike" kern="1200" noProof="0" dirty="0">
                        <a:solidFill>
                          <a:srgbClr val="0E397E"/>
                        </a:solidFill>
                        <a:latin typeface="Verdana"/>
                      </a:endParaRP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0726145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000" kern="1200" dirty="0">
                          <a:solidFill>
                            <a:srgbClr val="0E397E"/>
                          </a:solidFill>
                          <a:latin typeface="Verdana"/>
                          <a:ea typeface="+mn-ea"/>
                          <a:cs typeface="+mn-cs"/>
                        </a:rPr>
                        <a:t>La Araucanía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b="1" i="0" u="none" strike="noStrike" kern="1200" noProof="0" dirty="0">
                          <a:solidFill>
                            <a:srgbClr val="0E397E"/>
                          </a:solidFill>
                          <a:latin typeface="Verdana"/>
                        </a:rPr>
                        <a:t>Redes de Artes y Culturas </a:t>
                      </a:r>
                      <a:endParaRPr lang="es-ES" sz="1000" b="0" i="0" u="none" strike="noStrike" kern="1200" noProof="0" dirty="0">
                        <a:solidFill>
                          <a:srgbClr val="0E397E"/>
                        </a:solidFill>
                        <a:latin typeface="Verdana"/>
                      </a:endParaRP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3782977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000" kern="1200" dirty="0">
                          <a:solidFill>
                            <a:srgbClr val="0E397E"/>
                          </a:solidFill>
                          <a:latin typeface="Verdana"/>
                          <a:ea typeface="+mn-ea"/>
                          <a:cs typeface="+mn-cs"/>
                        </a:rPr>
                        <a:t>Los Ríos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b="1" i="0" u="none" strike="noStrike" kern="1200" noProof="0" dirty="0">
                          <a:solidFill>
                            <a:srgbClr val="0E397E"/>
                          </a:solidFill>
                          <a:latin typeface="Verdana"/>
                        </a:rPr>
                        <a:t>Turismo Cultural </a:t>
                      </a:r>
                      <a:endParaRPr lang="es-ES" sz="1000">
                        <a:solidFill>
                          <a:srgbClr val="0E397E"/>
                        </a:solidFill>
                        <a:latin typeface="Verdana"/>
                      </a:endParaRP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6590819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000" kern="1200" dirty="0">
                          <a:solidFill>
                            <a:srgbClr val="0E397E"/>
                          </a:solidFill>
                          <a:latin typeface="Verdana"/>
                          <a:ea typeface="+mn-ea"/>
                          <a:cs typeface="+mn-cs"/>
                        </a:rPr>
                        <a:t>Los Lagos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b="1" i="0" u="none" strike="noStrike" kern="1200" noProof="0" dirty="0">
                          <a:solidFill>
                            <a:srgbClr val="0E397E"/>
                          </a:solidFill>
                          <a:latin typeface="Verdana"/>
                        </a:rPr>
                        <a:t>Investigación de lo Femenino en la Identidad </a:t>
                      </a:r>
                      <a:endParaRPr lang="es-ES" sz="1000" b="0" i="0" u="none" strike="noStrike" kern="1200" noProof="0" dirty="0">
                        <a:solidFill>
                          <a:srgbClr val="0E397E"/>
                        </a:solidFill>
                        <a:latin typeface="Verdana"/>
                      </a:endParaRP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7902972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000" kern="1200" dirty="0">
                          <a:solidFill>
                            <a:srgbClr val="0E397E"/>
                          </a:solidFill>
                          <a:latin typeface="Verdana"/>
                          <a:ea typeface="+mn-ea"/>
                          <a:cs typeface="+mn-cs"/>
                        </a:rPr>
                        <a:t>Aysén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b="1" i="0" u="none" strike="noStrike" kern="1200" noProof="0" dirty="0">
                          <a:solidFill>
                            <a:srgbClr val="0E397E"/>
                          </a:solidFill>
                          <a:latin typeface="Verdana"/>
                        </a:rPr>
                        <a:t>Fomento del Turismo Cultural </a:t>
                      </a:r>
                      <a:endParaRPr lang="es-ES" sz="1000" b="0" i="0" u="none" strike="noStrike" kern="1200" noProof="0" dirty="0">
                        <a:solidFill>
                          <a:srgbClr val="0E397E"/>
                        </a:solidFill>
                        <a:latin typeface="Verdana"/>
                      </a:endParaRP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9045845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000" kern="1200" dirty="0">
                          <a:solidFill>
                            <a:srgbClr val="0E397E"/>
                          </a:solidFill>
                          <a:latin typeface="Verdana"/>
                          <a:ea typeface="+mn-ea"/>
                          <a:cs typeface="+mn-cs"/>
                        </a:rPr>
                        <a:t>Magallanes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>
                      <a:solidFill>
                        <a:srgbClr val="DF3752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b="1" i="0" u="none" strike="noStrike" kern="1200" noProof="0" dirty="0">
                          <a:solidFill>
                            <a:srgbClr val="0E397E"/>
                          </a:solidFill>
                          <a:latin typeface="Verdana"/>
                        </a:rPr>
                        <a:t>Identidad Cultural Territorial</a:t>
                      </a:r>
                      <a:endParaRPr lang="es-ES" sz="1000" b="0" i="0" u="none" strike="noStrike" kern="1200" noProof="0" dirty="0">
                        <a:solidFill>
                          <a:srgbClr val="0E397E"/>
                        </a:solidFill>
                        <a:latin typeface="Verdana"/>
                      </a:endParaRP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>
                      <a:solidFill>
                        <a:srgbClr val="DF3752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1203164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80FC45C7-88CD-7F93-3DC4-18463C0F77C4}"/>
              </a:ext>
            </a:extLst>
          </p:cNvPr>
          <p:cNvSpPr txBox="1"/>
          <p:nvPr/>
        </p:nvSpPr>
        <p:spPr>
          <a:xfrm>
            <a:off x="426099" y="214201"/>
            <a:ext cx="7258950" cy="369332"/>
          </a:xfrm>
          <a:prstGeom prst="rect">
            <a:avLst/>
          </a:prstGeom>
          <a:solidFill>
            <a:srgbClr val="1A325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 dirty="0">
                <a:solidFill>
                  <a:srgbClr val="60BBC7"/>
                </a:solidFill>
                <a:latin typeface="Verdana"/>
                <a:ea typeface="Verdana"/>
              </a:rPr>
              <a:t>LÍNEA CULTURAS REGIONALES - </a:t>
            </a:r>
            <a:r>
              <a:rPr lang="es-ES" dirty="0">
                <a:solidFill>
                  <a:srgbClr val="60BBC7"/>
                </a:solidFill>
                <a:latin typeface="Verdana"/>
                <a:ea typeface="Verdana"/>
              </a:rPr>
              <a:t>FONDART REGIONAL</a:t>
            </a:r>
          </a:p>
        </p:txBody>
      </p:sp>
    </p:spTree>
    <p:extLst>
      <p:ext uri="{BB962C8B-B14F-4D97-AF65-F5344CB8AC3E}">
        <p14:creationId xmlns:p14="http://schemas.microsoft.com/office/powerpoint/2010/main" val="38432355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es-fondos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59" y="5026458"/>
            <a:ext cx="1778283" cy="117042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FFDBA81B-4756-DD01-77A5-D53084A8E8DB}"/>
              </a:ext>
            </a:extLst>
          </p:cNvPr>
          <p:cNvSpPr txBox="1"/>
          <p:nvPr/>
        </p:nvSpPr>
        <p:spPr>
          <a:xfrm>
            <a:off x="644567" y="980579"/>
            <a:ext cx="358929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400" b="1" u="sng">
                <a:solidFill>
                  <a:srgbClr val="0E397E"/>
                </a:solidFill>
                <a:latin typeface="Verdana"/>
                <a:ea typeface="Verdana"/>
              </a:rPr>
              <a:t>QUIENES PUEDEN POSTULAR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FB91398-AA28-67D9-15C1-6D43DDE61CC5}"/>
              </a:ext>
            </a:extLst>
          </p:cNvPr>
          <p:cNvSpPr txBox="1"/>
          <p:nvPr/>
        </p:nvSpPr>
        <p:spPr>
          <a:xfrm>
            <a:off x="559931" y="1258652"/>
            <a:ext cx="6679001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L" sz="1100">
                <a:solidFill>
                  <a:srgbClr val="1A325C"/>
                </a:solidFill>
                <a:latin typeface="Verdana"/>
              </a:rPr>
              <a:t>Personas Naturales, con residencia en la región en la cual postula</a:t>
            </a:r>
            <a:endParaRPr lang="es-CL" sz="1100">
              <a:solidFill>
                <a:srgbClr val="1A325C"/>
              </a:solidFill>
              <a:latin typeface="Verdana"/>
              <a:ea typeface="Verdana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B9F0898-51DA-6B20-8C29-EBB0BEE8C83A}"/>
              </a:ext>
            </a:extLst>
          </p:cNvPr>
          <p:cNvSpPr txBox="1"/>
          <p:nvPr/>
        </p:nvSpPr>
        <p:spPr>
          <a:xfrm>
            <a:off x="559931" y="1485358"/>
            <a:ext cx="5050766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L" sz="1100">
                <a:solidFill>
                  <a:srgbClr val="1A325C"/>
                </a:solidFill>
                <a:latin typeface="Verdana"/>
              </a:rPr>
              <a:t>Personas Jurídicas, con residencia en la región en la cual postula</a:t>
            </a:r>
            <a:endParaRPr lang="es-CL" sz="1100">
              <a:solidFill>
                <a:srgbClr val="1A325C"/>
              </a:solidFill>
              <a:latin typeface="Verdana"/>
              <a:ea typeface="Verdana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455CDC4-ABE4-BB1E-D7A9-DFC01A4699FB}"/>
              </a:ext>
            </a:extLst>
          </p:cNvPr>
          <p:cNvSpPr txBox="1"/>
          <p:nvPr/>
        </p:nvSpPr>
        <p:spPr>
          <a:xfrm>
            <a:off x="594779" y="2274227"/>
            <a:ext cx="6679001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CL" sz="1100" i="1" dirty="0">
                <a:solidFill>
                  <a:srgbClr val="1A325C"/>
                </a:solidFill>
                <a:latin typeface="Verdana"/>
              </a:rPr>
              <a:t>Las modalidades correspondientes a las regiones de </a:t>
            </a:r>
            <a:r>
              <a:rPr lang="es-CL" sz="1100" b="1" i="1" dirty="0">
                <a:solidFill>
                  <a:srgbClr val="1A325C"/>
                </a:solidFill>
                <a:latin typeface="Verdana"/>
              </a:rPr>
              <a:t>O'Higgins, La Araucanía, Los Ríos y Magallanes</a:t>
            </a:r>
            <a:r>
              <a:rPr lang="es-CL" sz="1100" i="1" dirty="0">
                <a:solidFill>
                  <a:srgbClr val="1A325C"/>
                </a:solidFill>
                <a:latin typeface="Verdana"/>
              </a:rPr>
              <a:t>, no establecen dentro de sus requisitos que el/la responsable del proyecto deba residir en la región.</a:t>
            </a:r>
            <a:endParaRPr lang="es-ES" i="1" dirty="0">
              <a:cs typeface="Calibri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0ABA02D-65A9-1523-7C80-E95F80B56953}"/>
              </a:ext>
            </a:extLst>
          </p:cNvPr>
          <p:cNvSpPr txBox="1"/>
          <p:nvPr/>
        </p:nvSpPr>
        <p:spPr>
          <a:xfrm>
            <a:off x="426099" y="214201"/>
            <a:ext cx="7258950" cy="369332"/>
          </a:xfrm>
          <a:prstGeom prst="rect">
            <a:avLst/>
          </a:prstGeom>
          <a:solidFill>
            <a:srgbClr val="1A325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 dirty="0">
                <a:solidFill>
                  <a:srgbClr val="60BBC7"/>
                </a:solidFill>
                <a:latin typeface="Verdana"/>
                <a:ea typeface="Verdana"/>
              </a:rPr>
              <a:t>LÍNEA CULTURAS REGIONALES - </a:t>
            </a:r>
            <a:r>
              <a:rPr lang="es-ES" dirty="0">
                <a:solidFill>
                  <a:srgbClr val="60BBC7"/>
                </a:solidFill>
                <a:latin typeface="Verdana"/>
                <a:ea typeface="Verdana"/>
              </a:rPr>
              <a:t>FONDART REGIONAL</a:t>
            </a:r>
          </a:p>
        </p:txBody>
      </p:sp>
    </p:spTree>
    <p:extLst>
      <p:ext uri="{BB962C8B-B14F-4D97-AF65-F5344CB8AC3E}">
        <p14:creationId xmlns:p14="http://schemas.microsoft.com/office/powerpoint/2010/main" val="40101674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es-fondos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59" y="5026458"/>
            <a:ext cx="1778283" cy="11704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D00B68E-1842-88BA-1921-79FD42F041B7}"/>
              </a:ext>
            </a:extLst>
          </p:cNvPr>
          <p:cNvSpPr txBox="1"/>
          <p:nvPr/>
        </p:nvSpPr>
        <p:spPr>
          <a:xfrm>
            <a:off x="1969408" y="4603838"/>
            <a:ext cx="4751105" cy="369332"/>
          </a:xfrm>
          <a:prstGeom prst="rect">
            <a:avLst/>
          </a:prstGeom>
          <a:solidFill>
            <a:srgbClr val="DF3752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900">
                <a:solidFill>
                  <a:srgbClr val="FFFFFF"/>
                </a:solidFill>
                <a:latin typeface="Verdana"/>
                <a:ea typeface="Verdana"/>
                <a:cs typeface="+mn-lt"/>
              </a:rPr>
              <a:t>Si consideras solicitar financiamiento para imprevistos, recuerda que éstos no pueden  exceder el 2% (dos por ciento) del valor total solicitado al Fondo.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D6793B8-AB0D-9792-60CE-59EC87F92B96}"/>
              </a:ext>
            </a:extLst>
          </p:cNvPr>
          <p:cNvSpPr txBox="1"/>
          <p:nvPr/>
        </p:nvSpPr>
        <p:spPr>
          <a:xfrm>
            <a:off x="3200400" y="2343150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endParaRPr lang="es-ES" sz="1000">
              <a:latin typeface="Verdana"/>
              <a:ea typeface="Verdana"/>
            </a:endParaRPr>
          </a:p>
        </p:txBody>
      </p:sp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D85B08A9-0AAA-9B8F-C37A-2ACB4398FC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5067" y="971002"/>
            <a:ext cx="4627031" cy="3554273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16CE85C6-0B17-0ACC-362D-566F26CFA737}"/>
              </a:ext>
            </a:extLst>
          </p:cNvPr>
          <p:cNvSpPr txBox="1"/>
          <p:nvPr/>
        </p:nvSpPr>
        <p:spPr>
          <a:xfrm>
            <a:off x="426099" y="214201"/>
            <a:ext cx="7258950" cy="369332"/>
          </a:xfrm>
          <a:prstGeom prst="rect">
            <a:avLst/>
          </a:prstGeom>
          <a:solidFill>
            <a:srgbClr val="1A325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 dirty="0">
                <a:solidFill>
                  <a:srgbClr val="60BBC7"/>
                </a:solidFill>
                <a:latin typeface="Verdana"/>
                <a:ea typeface="Verdana"/>
              </a:rPr>
              <a:t>LÍNEA CULTURAS REGIONALES - </a:t>
            </a:r>
            <a:r>
              <a:rPr lang="es-ES" dirty="0">
                <a:solidFill>
                  <a:srgbClr val="60BBC7"/>
                </a:solidFill>
                <a:latin typeface="Verdana"/>
                <a:ea typeface="Verdana"/>
              </a:rPr>
              <a:t>FONDART REGIONAL</a:t>
            </a:r>
          </a:p>
        </p:txBody>
      </p:sp>
    </p:spTree>
    <p:extLst>
      <p:ext uri="{BB962C8B-B14F-4D97-AF65-F5344CB8AC3E}">
        <p14:creationId xmlns:p14="http://schemas.microsoft.com/office/powerpoint/2010/main" val="22147371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es-fondos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59" y="5026458"/>
            <a:ext cx="1778283" cy="11704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D00B68E-1842-88BA-1921-79FD42F041B7}"/>
              </a:ext>
            </a:extLst>
          </p:cNvPr>
          <p:cNvSpPr txBox="1"/>
          <p:nvPr/>
        </p:nvSpPr>
        <p:spPr>
          <a:xfrm>
            <a:off x="1656035" y="4650963"/>
            <a:ext cx="4751105" cy="369332"/>
          </a:xfrm>
          <a:prstGeom prst="rect">
            <a:avLst/>
          </a:prstGeom>
          <a:solidFill>
            <a:srgbClr val="DF3752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900">
                <a:solidFill>
                  <a:srgbClr val="FFFFFF"/>
                </a:solidFill>
                <a:latin typeface="Verdana"/>
                <a:ea typeface="Verdana"/>
                <a:cs typeface="+mn-lt"/>
              </a:rPr>
              <a:t>Si consideras solicitar financiamiento para imprevistos, recuerda que éstos no pueden  exceder el 2% (dos por ciento) del valor total solicitado al Fondo.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D6793B8-AB0D-9792-60CE-59EC87F92B96}"/>
              </a:ext>
            </a:extLst>
          </p:cNvPr>
          <p:cNvSpPr txBox="1"/>
          <p:nvPr/>
        </p:nvSpPr>
        <p:spPr>
          <a:xfrm>
            <a:off x="3200400" y="2343150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endParaRPr lang="es-ES" sz="1000">
              <a:latin typeface="Verdana"/>
              <a:ea typeface="Verdana"/>
            </a:endParaRPr>
          </a:p>
        </p:txBody>
      </p:sp>
      <p:pic>
        <p:nvPicPr>
          <p:cNvPr id="2" name="Imagen 1" descr="Tabla&#10;&#10;Descripción generada automáticamente">
            <a:extLst>
              <a:ext uri="{FF2B5EF4-FFF2-40B4-BE49-F238E27FC236}">
                <a16:creationId xmlns:a16="http://schemas.microsoft.com/office/drawing/2014/main" id="{34743C1D-D4BB-F107-80DB-93E24B89F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7113" y="942043"/>
            <a:ext cx="5175559" cy="680693"/>
          </a:xfrm>
          <a:prstGeom prst="rect">
            <a:avLst/>
          </a:prstGeom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D2DC2E8C-B39E-6E54-4ADF-34D1F8576C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8022" y="1622827"/>
            <a:ext cx="5154649" cy="2629644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15549DF-A4C7-0DD4-6E2F-7C6E7699081B}"/>
              </a:ext>
            </a:extLst>
          </p:cNvPr>
          <p:cNvSpPr txBox="1"/>
          <p:nvPr/>
        </p:nvSpPr>
        <p:spPr>
          <a:xfrm>
            <a:off x="426099" y="214201"/>
            <a:ext cx="7258950" cy="369332"/>
          </a:xfrm>
          <a:prstGeom prst="rect">
            <a:avLst/>
          </a:prstGeom>
          <a:solidFill>
            <a:srgbClr val="1A325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 dirty="0">
                <a:solidFill>
                  <a:srgbClr val="60BBC7"/>
                </a:solidFill>
                <a:latin typeface="Verdana"/>
                <a:ea typeface="Verdana"/>
              </a:rPr>
              <a:t>LÍNEA CULTURAS REGIONALES - </a:t>
            </a:r>
            <a:r>
              <a:rPr lang="es-ES" dirty="0">
                <a:solidFill>
                  <a:srgbClr val="60BBC7"/>
                </a:solidFill>
                <a:latin typeface="Verdana"/>
                <a:ea typeface="Verdana"/>
              </a:rPr>
              <a:t>FONDART REGIONAL</a:t>
            </a:r>
          </a:p>
        </p:txBody>
      </p:sp>
    </p:spTree>
    <p:extLst>
      <p:ext uri="{BB962C8B-B14F-4D97-AF65-F5344CB8AC3E}">
        <p14:creationId xmlns:p14="http://schemas.microsoft.com/office/powerpoint/2010/main" val="4243951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es-fondos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8222178"/>
              </p:ext>
            </p:extLst>
          </p:nvPr>
        </p:nvGraphicFramePr>
        <p:xfrm>
          <a:off x="2069944" y="1421780"/>
          <a:ext cx="4280465" cy="29375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9073">
                  <a:extLst>
                    <a:ext uri="{9D8B030D-6E8A-4147-A177-3AD203B41FA5}">
                      <a16:colId xmlns:a16="http://schemas.microsoft.com/office/drawing/2014/main" val="3135774667"/>
                    </a:ext>
                  </a:extLst>
                </a:gridCol>
                <a:gridCol w="1702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90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121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s-ES" sz="800" b="0">
                        <a:solidFill>
                          <a:srgbClr val="EEE0D1"/>
                        </a:solidFill>
                        <a:latin typeface="Verdana"/>
                        <a:cs typeface="Verdana"/>
                      </a:endParaRPr>
                    </a:p>
                    <a:p>
                      <a:pPr lvl="0" algn="ctr">
                        <a:buNone/>
                      </a:pPr>
                      <a:r>
                        <a:rPr lang="es-ES" sz="800" b="0">
                          <a:solidFill>
                            <a:srgbClr val="EEE0D1"/>
                          </a:solidFill>
                          <a:latin typeface="Verdana"/>
                          <a:cs typeface="Verdana"/>
                        </a:rPr>
                        <a:t>PERIODO </a:t>
                      </a:r>
                    </a:p>
                  </a:txBody>
                  <a:tcPr anchor="ctr">
                    <a:lnL w="3174">
                      <a:solidFill>
                        <a:srgbClr val="0E397E"/>
                      </a:solidFill>
                    </a:lnL>
                    <a:lnR w="3174">
                      <a:solidFill>
                        <a:srgbClr val="0E397E"/>
                      </a:solidFill>
                    </a:lnR>
                    <a:lnT w="3174">
                      <a:solidFill>
                        <a:srgbClr val="0E397E"/>
                      </a:solidFill>
                    </a:lnT>
                    <a:lnB w="3174">
                      <a:solidFill>
                        <a:srgbClr val="0E397E"/>
                      </a:solidFill>
                    </a:lnB>
                    <a:solidFill>
                      <a:srgbClr val="1A325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1000" b="0">
                          <a:solidFill>
                            <a:srgbClr val="EEE0D1"/>
                          </a:solidFill>
                          <a:latin typeface="Verdana"/>
                          <a:cs typeface="Verdana"/>
                        </a:rPr>
                        <a:t>FONDART NACIONAL</a:t>
                      </a:r>
                    </a:p>
                  </a:txBody>
                  <a:tcPr anchor="ctr">
                    <a:lnL w="3174" cap="flat" cmpd="sng" algn="ctr">
                      <a:solidFill>
                        <a:srgbClr val="0E39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E39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E39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E39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32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>
                          <a:solidFill>
                            <a:srgbClr val="EEE0D1"/>
                          </a:solidFill>
                          <a:latin typeface="Verdana"/>
                          <a:cs typeface="Verdana"/>
                        </a:rPr>
                        <a:t>FONDART REGIONAL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E39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E39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E39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E39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32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0591">
                <a:tc rowSpan="2">
                  <a:txBody>
                    <a:bodyPr/>
                    <a:lstStyle/>
                    <a:p>
                      <a:pPr lvl="0">
                        <a:buNone/>
                      </a:pPr>
                      <a:endParaRPr lang="es-ES" sz="900">
                        <a:latin typeface="Verdana"/>
                        <a:ea typeface="Verdana"/>
                        <a:cs typeface="Verdana" panose="020B0604030504040204" pitchFamily="34" charset="0"/>
                      </a:endParaRPr>
                    </a:p>
                    <a:p>
                      <a:pPr lvl="0">
                        <a:buNone/>
                      </a:pPr>
                      <a:endParaRPr lang="es-ES" sz="900">
                        <a:latin typeface="Verdana"/>
                        <a:ea typeface="Verdana"/>
                        <a:cs typeface="Verdana" panose="020B0604030504040204" pitchFamily="34" charset="0"/>
                      </a:endParaRPr>
                    </a:p>
                    <a:p>
                      <a:pPr lvl="0">
                        <a:buNone/>
                      </a:pPr>
                      <a:r>
                        <a:rPr lang="es-ES" sz="900">
                          <a:latin typeface="Verdana"/>
                          <a:ea typeface="Verdana"/>
                          <a:cs typeface="Verdana" panose="020B0604030504040204" pitchFamily="34" charset="0"/>
                        </a:rPr>
                        <a:t>1°</a:t>
                      </a:r>
                      <a:endParaRPr lang="es-ES" sz="900">
                        <a:latin typeface="Verdana"/>
                        <a:ea typeface="Verdana"/>
                      </a:endParaRPr>
                    </a:p>
                  </a:txBody>
                  <a:tcPr>
                    <a:lnL w="3174">
                      <a:solidFill>
                        <a:srgbClr val="0E397E"/>
                      </a:solidFill>
                    </a:lnL>
                    <a:lnR w="3174">
                      <a:solidFill>
                        <a:srgbClr val="0E397E"/>
                      </a:solidFill>
                    </a:lnR>
                    <a:lnT w="3174">
                      <a:solidFill>
                        <a:srgbClr val="0E397E"/>
                      </a:solidFill>
                    </a:lnT>
                    <a:lnB w="3174">
                      <a:solidFill>
                        <a:srgbClr val="0E397E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s-ES" sz="1000" kern="1200">
                        <a:solidFill>
                          <a:srgbClr val="1A325C"/>
                        </a:solidFill>
                        <a:latin typeface="Verdana"/>
                        <a:ea typeface="+mn-ea"/>
                        <a:cs typeface="+mn-cs"/>
                      </a:endParaRPr>
                    </a:p>
                    <a:p>
                      <a:pPr lvl="0" algn="just">
                        <a:buNone/>
                      </a:pPr>
                      <a:r>
                        <a:rPr lang="es-ES" sz="1000" kern="120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BECAS CHILE CREA</a:t>
                      </a:r>
                    </a:p>
                  </a:txBody>
                  <a:tcPr>
                    <a:lnL w="3174" cap="flat" cmpd="sng" algn="ctr">
                      <a:solidFill>
                        <a:srgbClr val="0E39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E39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E39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E39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0000"/>
                        </a:lnSpc>
                        <a:buNone/>
                      </a:pPr>
                      <a:r>
                        <a:rPr lang="es-ES" sz="1000" kern="1200" noProof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ORG. DE MUESTRAS, FERIAS, ENCUENTROS Y FESTIVALES</a:t>
                      </a:r>
                    </a:p>
                  </a:txBody>
                  <a:tcPr>
                    <a:lnL w="3175" cap="flat" cmpd="sng" algn="ctr">
                      <a:solidFill>
                        <a:srgbClr val="0E39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E39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E39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E39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47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3174">
                      <a:solidFill>
                        <a:srgbClr val="0E397E"/>
                      </a:solidFill>
                    </a:lnL>
                    <a:lnR w="3174">
                      <a:solidFill>
                        <a:srgbClr val="0E397E"/>
                      </a:solidFill>
                    </a:lnR>
                    <a:lnT w="3174">
                      <a:solidFill>
                        <a:srgbClr val="0E397E"/>
                      </a:solidFill>
                    </a:lnT>
                    <a:lnB w="3174">
                      <a:solidFill>
                        <a:srgbClr val="0E397E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1000" kern="120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INVESTIGACIÓN</a:t>
                      </a:r>
                      <a:endParaRPr lang="es-ES"/>
                    </a:p>
                  </a:txBody>
                  <a:tcPr>
                    <a:lnL w="3175" cap="flat" cmpd="sng" algn="ctr">
                      <a:solidFill>
                        <a:srgbClr val="0E39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E39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E39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E39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1000" kern="120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-</a:t>
                      </a:r>
                      <a:endParaRPr lang="es-ES"/>
                    </a:p>
                  </a:txBody>
                  <a:tcPr>
                    <a:lnL w="3175" cap="flat" cmpd="sng" algn="ctr">
                      <a:solidFill>
                        <a:srgbClr val="0E39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E39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E39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E39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7262">
                <a:tc rowSpan="4">
                  <a:txBody>
                    <a:bodyPr/>
                    <a:lstStyle/>
                    <a:p>
                      <a:pPr lvl="0">
                        <a:buNone/>
                      </a:pPr>
                      <a:endParaRPr lang="es-ES" sz="900" b="1">
                        <a:latin typeface="Verdana"/>
                        <a:ea typeface="Verdana"/>
                        <a:cs typeface="Verdana" panose="020B0604030504040204" pitchFamily="34" charset="0"/>
                      </a:endParaRPr>
                    </a:p>
                    <a:p>
                      <a:pPr lvl="0">
                        <a:buNone/>
                      </a:pPr>
                      <a:endParaRPr lang="es-ES" sz="900" b="1">
                        <a:latin typeface="Verdana"/>
                        <a:ea typeface="Verdana"/>
                        <a:cs typeface="Verdana" panose="020B0604030504040204" pitchFamily="34" charset="0"/>
                      </a:endParaRPr>
                    </a:p>
                    <a:p>
                      <a:pPr lvl="0">
                        <a:buNone/>
                      </a:pPr>
                      <a:endParaRPr lang="es-ES" sz="900" b="1">
                        <a:latin typeface="Verdana"/>
                        <a:ea typeface="Verdana"/>
                        <a:cs typeface="Verdana" panose="020B0604030504040204" pitchFamily="34" charset="0"/>
                      </a:endParaRPr>
                    </a:p>
                    <a:p>
                      <a:pPr lvl="0">
                        <a:buNone/>
                      </a:pPr>
                      <a:endParaRPr lang="es-ES" sz="900" b="1">
                        <a:latin typeface="Verdana"/>
                        <a:ea typeface="Verdana"/>
                        <a:cs typeface="Verdana" panose="020B0604030504040204" pitchFamily="34" charset="0"/>
                      </a:endParaRPr>
                    </a:p>
                    <a:p>
                      <a:pPr lvl="0">
                        <a:buNone/>
                      </a:pPr>
                      <a:endParaRPr lang="es-ES" sz="900" b="1">
                        <a:latin typeface="Verdana"/>
                        <a:ea typeface="Verdana"/>
                        <a:cs typeface="Verdana" panose="020B0604030504040204" pitchFamily="34" charset="0"/>
                      </a:endParaRPr>
                    </a:p>
                    <a:p>
                      <a:pPr lvl="0">
                        <a:buNone/>
                      </a:pPr>
                      <a:r>
                        <a:rPr lang="es-ES" sz="900" b="1">
                          <a:latin typeface="Verdana"/>
                          <a:ea typeface="Verdana"/>
                          <a:cs typeface="Verdana" panose="020B0604030504040204" pitchFamily="34" charset="0"/>
                        </a:rPr>
                        <a:t>2°</a:t>
                      </a:r>
                      <a:endParaRPr lang="es-ES" b="1"/>
                    </a:p>
                    <a:p>
                      <a:pPr lvl="0">
                        <a:buNone/>
                      </a:pPr>
                      <a:endParaRPr lang="es-ES" sz="900" b="1">
                        <a:latin typeface="Verdana"/>
                        <a:ea typeface="Verdana"/>
                      </a:endParaRPr>
                    </a:p>
                  </a:txBody>
                  <a:tcPr>
                    <a:lnL w="3174">
                      <a:solidFill>
                        <a:srgbClr val="0E397E"/>
                      </a:solidFill>
                    </a:lnL>
                    <a:lnR w="3174">
                      <a:solidFill>
                        <a:srgbClr val="0E397E"/>
                      </a:solidFill>
                    </a:lnR>
                    <a:lnT w="3174">
                      <a:solidFill>
                        <a:srgbClr val="0E397E"/>
                      </a:solidFill>
                    </a:lnT>
                    <a:lnB w="3174">
                      <a:solidFill>
                        <a:srgbClr val="0E397E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1000" b="1" kern="120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CREACIÓN ARTÍSTICA</a:t>
                      </a:r>
                    </a:p>
                  </a:txBody>
                  <a:tcPr>
                    <a:lnL w="3174" cap="flat" cmpd="sng" algn="ctr">
                      <a:solidFill>
                        <a:srgbClr val="0E39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E39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E39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E39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1000" b="1" kern="120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CULTURAS REGIONALES</a:t>
                      </a:r>
                      <a:endParaRPr lang="es-ES" b="1"/>
                    </a:p>
                  </a:txBody>
                  <a:tcPr>
                    <a:lnL w="3175" cap="flat" cmpd="sng" algn="ctr">
                      <a:solidFill>
                        <a:srgbClr val="0E39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E39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E39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E39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7262">
                <a:tc vMerge="1">
                  <a:txBody>
                    <a:bodyPr/>
                    <a:lstStyle/>
                    <a:p>
                      <a:endParaRPr lang="es-ES" sz="900">
                        <a:latin typeface="Verdana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>
                    <a:lnL w="3174">
                      <a:solidFill>
                        <a:srgbClr val="0E397E"/>
                      </a:solidFill>
                    </a:lnL>
                    <a:lnR w="3174">
                      <a:solidFill>
                        <a:srgbClr val="0E397E"/>
                      </a:solidFill>
                    </a:lnR>
                    <a:lnT w="3174">
                      <a:solidFill>
                        <a:srgbClr val="0E397E"/>
                      </a:solidFill>
                    </a:lnT>
                    <a:lnB w="3174">
                      <a:solidFill>
                        <a:srgbClr val="0E397E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1000" b="1" kern="120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INFRAESTRUCTURA CULTURAL</a:t>
                      </a:r>
                    </a:p>
                  </a:txBody>
                  <a:tcPr>
                    <a:lnL w="3175" cap="flat" cmpd="sng" algn="ctr">
                      <a:solidFill>
                        <a:srgbClr val="0E39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E39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E39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E39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1000" b="1" kern="120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ACTIVIDADES FORMATIVAS</a:t>
                      </a:r>
                    </a:p>
                  </a:txBody>
                  <a:tcPr>
                    <a:lnL w="3175" cap="flat" cmpd="sng" algn="ctr">
                      <a:solidFill>
                        <a:srgbClr val="0E39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E39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E39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E39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5445">
                <a:tc vMerge="1">
                  <a:txBody>
                    <a:bodyPr/>
                    <a:lstStyle/>
                    <a:p>
                      <a:endParaRPr lang="es-ES" sz="900">
                        <a:latin typeface="Verdana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>
                    <a:lnL w="3174">
                      <a:solidFill>
                        <a:srgbClr val="0E397E"/>
                      </a:solidFill>
                    </a:lnL>
                    <a:lnR w="3174">
                      <a:solidFill>
                        <a:srgbClr val="0E397E"/>
                      </a:solidFill>
                    </a:lnR>
                    <a:lnT w="3174">
                      <a:solidFill>
                        <a:srgbClr val="0E397E"/>
                      </a:solidFill>
                    </a:lnT>
                    <a:lnB w="3174">
                      <a:solidFill>
                        <a:srgbClr val="0E397E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1000" b="1" kern="120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lnL w="3175" cap="flat" cmpd="sng" algn="ctr">
                      <a:solidFill>
                        <a:srgbClr val="0E39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E39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E39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E39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1000" b="1" kern="120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DIFUSIÓN</a:t>
                      </a:r>
                    </a:p>
                  </a:txBody>
                  <a:tcPr>
                    <a:lnL w="3175" cap="flat" cmpd="sng" algn="ctr">
                      <a:solidFill>
                        <a:srgbClr val="0E39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E39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E39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E39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7262">
                <a:tc vMerge="1">
                  <a:txBody>
                    <a:bodyPr/>
                    <a:lstStyle/>
                    <a:p>
                      <a:endParaRPr lang="es-ES" sz="900">
                        <a:latin typeface="Verdana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>
                    <a:lnL w="3174">
                      <a:solidFill>
                        <a:srgbClr val="0E397E"/>
                      </a:solidFill>
                    </a:lnL>
                    <a:lnR w="3174">
                      <a:solidFill>
                        <a:srgbClr val="0E397E"/>
                      </a:solidFill>
                    </a:lnR>
                    <a:lnT w="3174">
                      <a:solidFill>
                        <a:srgbClr val="0E397E"/>
                      </a:solidFill>
                    </a:lnT>
                    <a:lnB w="3174">
                      <a:solidFill>
                        <a:srgbClr val="0E397E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1000" b="1" kern="120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lnL w="3175" cap="flat" cmpd="sng" algn="ctr">
                      <a:solidFill>
                        <a:srgbClr val="0E39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E39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E39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E39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1000" b="1" kern="120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C. DE LOS PUEBLOS ORIGINARIOS</a:t>
                      </a:r>
                    </a:p>
                  </a:txBody>
                  <a:tcPr>
                    <a:lnL w="3175" cap="flat" cmpd="sng" algn="ctr">
                      <a:solidFill>
                        <a:srgbClr val="0E39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E39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E39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E39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59" y="5026458"/>
            <a:ext cx="1778283" cy="117042"/>
          </a:xfrm>
          <a:prstGeom prst="rect">
            <a:avLst/>
          </a:prstGeom>
        </p:spPr>
      </p:pic>
      <p:pic>
        <p:nvPicPr>
          <p:cNvPr id="5" name="Imagen 4" descr="Imagen que contiene señal, dibujo, reloj&#10;&#10;Descripción generada automáticamente">
            <a:extLst>
              <a:ext uri="{FF2B5EF4-FFF2-40B4-BE49-F238E27FC236}">
                <a16:creationId xmlns:a16="http://schemas.microsoft.com/office/drawing/2014/main" id="{050F5042-F71A-795E-642E-CB88C30EAB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756" y="940607"/>
            <a:ext cx="749524" cy="79460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88DC3F2-6C81-FD5B-B17E-28BF4CEEAE07}"/>
              </a:ext>
            </a:extLst>
          </p:cNvPr>
          <p:cNvSpPr txBox="1"/>
          <p:nvPr/>
        </p:nvSpPr>
        <p:spPr>
          <a:xfrm>
            <a:off x="299702" y="408486"/>
            <a:ext cx="5715110" cy="369332"/>
          </a:xfrm>
          <a:prstGeom prst="rect">
            <a:avLst/>
          </a:prstGeom>
          <a:solidFill>
            <a:srgbClr val="DF3752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>
                <a:solidFill>
                  <a:srgbClr val="EEE0D1"/>
                </a:solidFill>
                <a:latin typeface="Verdana"/>
                <a:ea typeface="Verdana"/>
              </a:rPr>
              <a:t>LÍNEAS DE CONCURSO, 2024</a:t>
            </a:r>
          </a:p>
        </p:txBody>
      </p:sp>
    </p:spTree>
    <p:extLst>
      <p:ext uri="{BB962C8B-B14F-4D97-AF65-F5344CB8AC3E}">
        <p14:creationId xmlns:p14="http://schemas.microsoft.com/office/powerpoint/2010/main" val="38346900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es-fondos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59" y="5026458"/>
            <a:ext cx="1778283" cy="11704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D00B68E-1842-88BA-1921-79FD42F041B7}"/>
              </a:ext>
            </a:extLst>
          </p:cNvPr>
          <p:cNvSpPr txBox="1"/>
          <p:nvPr/>
        </p:nvSpPr>
        <p:spPr>
          <a:xfrm>
            <a:off x="1768924" y="4347574"/>
            <a:ext cx="4751105" cy="338554"/>
          </a:xfrm>
          <a:prstGeom prst="rect">
            <a:avLst/>
          </a:prstGeom>
          <a:solidFill>
            <a:srgbClr val="DF3752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800" dirty="0">
                <a:solidFill>
                  <a:srgbClr val="FFFFFF"/>
                </a:solidFill>
                <a:latin typeface="Verdana"/>
                <a:ea typeface="Verdana"/>
                <a:cs typeface="+mn-lt"/>
              </a:rPr>
              <a:t>Si consideras solicitar financiamiento para imprevistos, recuerda que éstos no pueden  exceder el 2% (dos por ciento) del valor total solicitado al Fondo.</a:t>
            </a:r>
          </a:p>
        </p:txBody>
      </p:sp>
      <p:pic>
        <p:nvPicPr>
          <p:cNvPr id="10" name="Imagen 9" descr="Tabla&#10;&#10;Descripción generada automáticamente">
            <a:extLst>
              <a:ext uri="{FF2B5EF4-FFF2-40B4-BE49-F238E27FC236}">
                <a16:creationId xmlns:a16="http://schemas.microsoft.com/office/drawing/2014/main" id="{A69BDBCB-A886-2931-55CD-BA5054D72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7113" y="942043"/>
            <a:ext cx="5175559" cy="680693"/>
          </a:xfrm>
          <a:prstGeom prst="rect">
            <a:avLst/>
          </a:prstGeom>
        </p:spPr>
      </p:pic>
      <p:pic>
        <p:nvPicPr>
          <p:cNvPr id="11" name="Imagen 10" descr="Tabla&#10;&#10;Descripción generada automáticamente">
            <a:extLst>
              <a:ext uri="{FF2B5EF4-FFF2-40B4-BE49-F238E27FC236}">
                <a16:creationId xmlns:a16="http://schemas.microsoft.com/office/drawing/2014/main" id="{C76494F4-3F53-0014-C6F1-F21CFB0C2D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7113" y="1623702"/>
            <a:ext cx="5154651" cy="264183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3705B46C-504A-5931-AD4D-0778A6632FB1}"/>
              </a:ext>
            </a:extLst>
          </p:cNvPr>
          <p:cNvSpPr txBox="1"/>
          <p:nvPr/>
        </p:nvSpPr>
        <p:spPr>
          <a:xfrm>
            <a:off x="426099" y="214201"/>
            <a:ext cx="7258950" cy="369332"/>
          </a:xfrm>
          <a:prstGeom prst="rect">
            <a:avLst/>
          </a:prstGeom>
          <a:solidFill>
            <a:srgbClr val="1A325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 dirty="0">
                <a:solidFill>
                  <a:srgbClr val="60BBC7"/>
                </a:solidFill>
                <a:latin typeface="Verdana"/>
                <a:ea typeface="Verdana"/>
              </a:rPr>
              <a:t>LÍNEA CULTURAS REGIONALES - </a:t>
            </a:r>
            <a:r>
              <a:rPr lang="es-ES" dirty="0">
                <a:solidFill>
                  <a:srgbClr val="60BBC7"/>
                </a:solidFill>
                <a:latin typeface="Verdana"/>
                <a:ea typeface="Verdana"/>
              </a:rPr>
              <a:t>FONDART REGIONAL</a:t>
            </a:r>
          </a:p>
        </p:txBody>
      </p:sp>
    </p:spTree>
    <p:extLst>
      <p:ext uri="{BB962C8B-B14F-4D97-AF65-F5344CB8AC3E}">
        <p14:creationId xmlns:p14="http://schemas.microsoft.com/office/powerpoint/2010/main" val="28872955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es-fondos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59" y="5026458"/>
            <a:ext cx="1778283" cy="11704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D00B68E-1842-88BA-1921-79FD42F041B7}"/>
              </a:ext>
            </a:extLst>
          </p:cNvPr>
          <p:cNvSpPr txBox="1"/>
          <p:nvPr/>
        </p:nvSpPr>
        <p:spPr>
          <a:xfrm>
            <a:off x="1767547" y="3940073"/>
            <a:ext cx="4751105" cy="369332"/>
          </a:xfrm>
          <a:prstGeom prst="rect">
            <a:avLst/>
          </a:prstGeom>
          <a:solidFill>
            <a:srgbClr val="DF3752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900">
                <a:solidFill>
                  <a:srgbClr val="FFFFFF"/>
                </a:solidFill>
                <a:latin typeface="Verdana"/>
                <a:ea typeface="Verdana"/>
                <a:cs typeface="+mn-lt"/>
              </a:rPr>
              <a:t>Si consideras solicitar financiamiento para imprevistos, recuerda que éstos no pueden  exceder el 2% (dos por ciento) del valor total solicitado al Fondo.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D6793B8-AB0D-9792-60CE-59EC87F92B96}"/>
              </a:ext>
            </a:extLst>
          </p:cNvPr>
          <p:cNvSpPr txBox="1"/>
          <p:nvPr/>
        </p:nvSpPr>
        <p:spPr>
          <a:xfrm>
            <a:off x="3200400" y="2343150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endParaRPr lang="es-ES" sz="1000">
              <a:latin typeface="Verdana"/>
              <a:ea typeface="Verdana"/>
            </a:endParaRPr>
          </a:p>
        </p:txBody>
      </p:sp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19DFE27-071C-F0D1-1B57-CBA76442A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7113" y="942043"/>
            <a:ext cx="5175559" cy="680693"/>
          </a:xfrm>
          <a:prstGeom prst="rect">
            <a:avLst/>
          </a:prstGeom>
        </p:spPr>
      </p:pic>
      <p:pic>
        <p:nvPicPr>
          <p:cNvPr id="10" name="Imagen 9" descr="Tabla&#10;&#10;Descripción generada automáticamente">
            <a:extLst>
              <a:ext uri="{FF2B5EF4-FFF2-40B4-BE49-F238E27FC236}">
                <a16:creationId xmlns:a16="http://schemas.microsoft.com/office/drawing/2014/main" id="{9A20BA35-8062-082D-AA2E-DC6ED8679E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7113" y="1627712"/>
            <a:ext cx="5147681" cy="1992619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B07344F-D5AF-40FC-A795-BD2A3758471A}"/>
              </a:ext>
            </a:extLst>
          </p:cNvPr>
          <p:cNvSpPr txBox="1"/>
          <p:nvPr/>
        </p:nvSpPr>
        <p:spPr>
          <a:xfrm>
            <a:off x="426099" y="214201"/>
            <a:ext cx="7258950" cy="369332"/>
          </a:xfrm>
          <a:prstGeom prst="rect">
            <a:avLst/>
          </a:prstGeom>
          <a:solidFill>
            <a:srgbClr val="1A325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 dirty="0">
                <a:solidFill>
                  <a:srgbClr val="60BBC7"/>
                </a:solidFill>
                <a:latin typeface="Verdana"/>
                <a:ea typeface="Verdana"/>
              </a:rPr>
              <a:t>LÍNEA CULTURAS REGIONALES - </a:t>
            </a:r>
            <a:r>
              <a:rPr lang="es-ES" dirty="0">
                <a:solidFill>
                  <a:srgbClr val="60BBC7"/>
                </a:solidFill>
                <a:latin typeface="Verdana"/>
                <a:ea typeface="Verdana"/>
              </a:rPr>
              <a:t>FONDART REGIONAL</a:t>
            </a:r>
          </a:p>
        </p:txBody>
      </p:sp>
    </p:spTree>
    <p:extLst>
      <p:ext uri="{BB962C8B-B14F-4D97-AF65-F5344CB8AC3E}">
        <p14:creationId xmlns:p14="http://schemas.microsoft.com/office/powerpoint/2010/main" val="23599193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ptes-fondos-10.png">
            <a:extLst>
              <a:ext uri="{FF2B5EF4-FFF2-40B4-BE49-F238E27FC236}">
                <a16:creationId xmlns:a16="http://schemas.microsoft.com/office/drawing/2014/main" id="{D49F9B28-D011-943E-EE4D-6A19D9C66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09" y="0"/>
            <a:ext cx="9144000" cy="5143500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8329222"/>
              </p:ext>
            </p:extLst>
          </p:nvPr>
        </p:nvGraphicFramePr>
        <p:xfrm>
          <a:off x="2265091" y="836341"/>
          <a:ext cx="3634357" cy="4272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190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53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1050" b="0" dirty="0">
                          <a:solidFill>
                            <a:srgbClr val="EEE0D1"/>
                          </a:solidFill>
                          <a:latin typeface="Verdana"/>
                          <a:cs typeface="Verdana"/>
                        </a:rPr>
                        <a:t>REGIÓN</a:t>
                      </a:r>
                    </a:p>
                  </a:txBody>
                  <a:tcPr anchor="ctr"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375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1050" b="0" dirty="0">
                          <a:solidFill>
                            <a:srgbClr val="EEE0D1"/>
                          </a:solidFill>
                          <a:latin typeface="Verdana"/>
                          <a:cs typeface="Verdana"/>
                        </a:rPr>
                        <a:t>Monto por Modalidad</a:t>
                      </a:r>
                    </a:p>
                  </a:txBody>
                  <a:tcPr anchor="ctr"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37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Arica y Parinacota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$36.000.000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Tarapacá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$15.000.000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Antofagasta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$50.000.000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Atacama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$50.000.000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Coquimbo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$50.000.000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Valparaíso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$75.000.000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Metropolitana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$60.000.000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5889374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O'Higgins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$35.000.000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4915392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Maule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$35.000.000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8417578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Ñuble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$57.390.280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189073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Biobío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$35.000.000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0726145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La Araucanía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$75.000.000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3782977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Los Ríos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$60.000.000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6590819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Los Lagos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$52.000.000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7902972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Aysén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$101.660.501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9045845"/>
                  </a:ext>
                </a:extLst>
              </a:tr>
              <a:tr h="22999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Magallanes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>
                      <a:solidFill>
                        <a:srgbClr val="DF3752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dana"/>
                          <a:ea typeface="+mn-ea"/>
                          <a:cs typeface="+mn-cs"/>
                        </a:rPr>
                        <a:t>$88.246.963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4">
                      <a:solidFill>
                        <a:srgbClr val="DF3752"/>
                      </a:solidFill>
                    </a:lnT>
                    <a:lnB w="3174">
                      <a:solidFill>
                        <a:srgbClr val="DF3752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1203164"/>
                  </a:ext>
                </a:extLst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59" y="5252901"/>
            <a:ext cx="1778283" cy="117042"/>
          </a:xfrm>
          <a:prstGeom prst="rect">
            <a:avLst/>
          </a:prstGeom>
        </p:spPr>
      </p:pic>
      <p:pic>
        <p:nvPicPr>
          <p:cNvPr id="4" name="Imagen 3" descr="Imagen que contiene dibujo&#10;&#10;Descripción generada automáticamente">
            <a:extLst>
              <a:ext uri="{FF2B5EF4-FFF2-40B4-BE49-F238E27FC236}">
                <a16:creationId xmlns:a16="http://schemas.microsoft.com/office/drawing/2014/main" id="{F02EA62E-BA3E-4AFD-52F8-017155CDF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4166" y="4320860"/>
            <a:ext cx="600876" cy="67598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D25A83D-10AA-B26B-64A0-6C498C73EAC9}"/>
              </a:ext>
            </a:extLst>
          </p:cNvPr>
          <p:cNvSpPr txBox="1"/>
          <p:nvPr/>
        </p:nvSpPr>
        <p:spPr>
          <a:xfrm>
            <a:off x="-1252987" y="301169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3DFE3B5-D589-32BB-9013-A013B9CDDE39}"/>
              </a:ext>
            </a:extLst>
          </p:cNvPr>
          <p:cNvSpPr txBox="1"/>
          <p:nvPr/>
        </p:nvSpPr>
        <p:spPr>
          <a:xfrm>
            <a:off x="-1177506" y="269899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8895A25-25C7-44F5-95EE-4E170692E67B}"/>
              </a:ext>
            </a:extLst>
          </p:cNvPr>
          <p:cNvSpPr txBox="1"/>
          <p:nvPr/>
        </p:nvSpPr>
        <p:spPr>
          <a:xfrm>
            <a:off x="-1015760" y="262350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A161DD2-9815-BF5B-816E-D9C4055BBA76}"/>
              </a:ext>
            </a:extLst>
          </p:cNvPr>
          <p:cNvSpPr txBox="1"/>
          <p:nvPr/>
        </p:nvSpPr>
        <p:spPr>
          <a:xfrm>
            <a:off x="426099" y="214201"/>
            <a:ext cx="7258950" cy="369332"/>
          </a:xfrm>
          <a:prstGeom prst="rect">
            <a:avLst/>
          </a:prstGeom>
          <a:solidFill>
            <a:srgbClr val="1A325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 dirty="0">
                <a:solidFill>
                  <a:srgbClr val="60BBC7"/>
                </a:solidFill>
                <a:latin typeface="Verdana"/>
                <a:ea typeface="Verdana"/>
              </a:rPr>
              <a:t>LÍNEA CULTURAS REGIONALES - </a:t>
            </a:r>
            <a:r>
              <a:rPr lang="es-ES" dirty="0">
                <a:solidFill>
                  <a:srgbClr val="60BBC7"/>
                </a:solidFill>
                <a:latin typeface="Verdana"/>
                <a:ea typeface="Verdana"/>
              </a:rPr>
              <a:t>FONDART REGIONAL</a:t>
            </a:r>
          </a:p>
        </p:txBody>
      </p:sp>
    </p:spTree>
    <p:extLst>
      <p:ext uri="{BB962C8B-B14F-4D97-AF65-F5344CB8AC3E}">
        <p14:creationId xmlns:p14="http://schemas.microsoft.com/office/powerpoint/2010/main" val="29484979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es-fondos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09" y="0"/>
            <a:ext cx="9144000" cy="51435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59" y="5026458"/>
            <a:ext cx="1778283" cy="11704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3274359-231B-A6BD-961E-0C3A86D6D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00000">
            <a:off x="191694" y="847113"/>
            <a:ext cx="545802" cy="57691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62C5354-009C-AED0-6553-CC99AABEAADB}"/>
              </a:ext>
            </a:extLst>
          </p:cNvPr>
          <p:cNvSpPr txBox="1"/>
          <p:nvPr/>
        </p:nvSpPr>
        <p:spPr>
          <a:xfrm>
            <a:off x="506486" y="1385303"/>
            <a:ext cx="7487726" cy="37548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ES" sz="1000" b="1" u="sng">
                <a:solidFill>
                  <a:srgbClr val="1A325C"/>
                </a:solidFill>
                <a:latin typeface="Verdana"/>
              </a:rPr>
              <a:t>Documentos mínimos de postulación: </a:t>
            </a:r>
            <a:endParaRPr lang="es-ES" sz="1000" b="1" u="sng">
              <a:solidFill>
                <a:srgbClr val="1A325C"/>
              </a:solidFill>
              <a:latin typeface="Verdana"/>
              <a:ea typeface="Verdana"/>
            </a:endParaRPr>
          </a:p>
          <a:p>
            <a:pPr algn="just"/>
            <a:endParaRPr lang="es-ES" sz="1000">
              <a:solidFill>
                <a:srgbClr val="1A325C"/>
              </a:solidFill>
              <a:latin typeface="Verdana"/>
              <a:ea typeface="Verdana"/>
            </a:endParaRPr>
          </a:p>
          <a:p>
            <a:pPr algn="just">
              <a:buFont typeface="Arial"/>
              <a:buChar char="•"/>
            </a:pPr>
            <a:r>
              <a:rPr lang="es" sz="1000">
                <a:solidFill>
                  <a:srgbClr val="1A325C"/>
                </a:solidFill>
                <a:latin typeface="Verdana"/>
              </a:rPr>
              <a:t>Deberás adjuntar al FUP los </a:t>
            </a:r>
            <a:r>
              <a:rPr lang="es" sz="1000" b="1">
                <a:solidFill>
                  <a:srgbClr val="1A325C"/>
                </a:solidFill>
                <a:latin typeface="Verdana"/>
              </a:rPr>
              <a:t>documentos mínimos de postulación</a:t>
            </a:r>
            <a:r>
              <a:rPr lang="es" sz="1000">
                <a:solidFill>
                  <a:srgbClr val="1A325C"/>
                </a:solidFill>
                <a:latin typeface="Verdana"/>
              </a:rPr>
              <a:t> a fin de respaldar tu postulación. Estos documentos resguardan aspectos mínimos de cada uno de los proyectos postulados, por lo que deberás presentarlos únicamente en la etapa de postulación.</a:t>
            </a:r>
            <a:endParaRPr lang="es-ES" sz="1000">
              <a:solidFill>
                <a:srgbClr val="1A325C"/>
              </a:solidFill>
              <a:latin typeface="Verdana"/>
            </a:endParaRPr>
          </a:p>
          <a:p>
            <a:pPr algn="just">
              <a:buFont typeface="Arial"/>
              <a:buChar char="•"/>
            </a:pPr>
            <a:endParaRPr lang="es-ES" sz="1000">
              <a:solidFill>
                <a:srgbClr val="1A325C"/>
              </a:solidFill>
              <a:latin typeface="Verdana"/>
            </a:endParaRPr>
          </a:p>
          <a:p>
            <a:pPr algn="just">
              <a:buFont typeface="Arial"/>
              <a:buChar char="•"/>
            </a:pPr>
            <a:r>
              <a:rPr lang="es" sz="1000">
                <a:solidFill>
                  <a:srgbClr val="1A325C"/>
                </a:solidFill>
                <a:latin typeface="Verdana"/>
              </a:rPr>
              <a:t>La lista de documentos,</a:t>
            </a:r>
            <a:r>
              <a:rPr lang="es" sz="1000" b="1">
                <a:solidFill>
                  <a:srgbClr val="1A325C"/>
                </a:solidFill>
                <a:latin typeface="Verdana"/>
              </a:rPr>
              <a:t> tiene carácter taxativo</a:t>
            </a:r>
            <a:r>
              <a:rPr lang="es" sz="1000">
                <a:solidFill>
                  <a:srgbClr val="1A325C"/>
                </a:solidFill>
                <a:latin typeface="Verdana"/>
              </a:rPr>
              <a:t>, por lo que en caso de faltar cualquiera de ellos, tu proyecto </a:t>
            </a:r>
            <a:r>
              <a:rPr lang="es" sz="1000" b="1">
                <a:solidFill>
                  <a:srgbClr val="1A325C"/>
                </a:solidFill>
                <a:latin typeface="Verdana"/>
              </a:rPr>
              <a:t>será declarado fuera de convocatoria</a:t>
            </a:r>
            <a:r>
              <a:rPr lang="es" sz="1000">
                <a:solidFill>
                  <a:srgbClr val="1A325C"/>
                </a:solidFill>
                <a:latin typeface="Verdana"/>
              </a:rPr>
              <a:t>, así que te aconsejamos revisar detenidamente que tu postulación cuente con todos estos documentos antes de enviarla.</a:t>
            </a:r>
            <a:endParaRPr lang="es-ES" sz="1000">
              <a:solidFill>
                <a:srgbClr val="1A325C"/>
              </a:solidFill>
              <a:latin typeface="Verdana"/>
            </a:endParaRPr>
          </a:p>
          <a:p>
            <a:pPr marL="228600" indent="-228600" algn="just">
              <a:buAutoNum type="alphaLcParenR"/>
            </a:pPr>
            <a:endParaRPr lang="es" sz="1000">
              <a:solidFill>
                <a:srgbClr val="1A325C"/>
              </a:solidFill>
              <a:latin typeface="Verdana"/>
            </a:endParaRPr>
          </a:p>
          <a:p>
            <a:pPr algn="just"/>
            <a:endParaRPr lang="es" sz="1000">
              <a:solidFill>
                <a:srgbClr val="1A325C"/>
              </a:solidFill>
              <a:latin typeface="Verdana"/>
            </a:endParaRPr>
          </a:p>
          <a:p>
            <a:pPr algn="just"/>
            <a:r>
              <a:rPr lang="es" sz="1000" b="1" u="sng">
                <a:solidFill>
                  <a:srgbClr val="1A325C"/>
                </a:solidFill>
                <a:latin typeface="Verdana"/>
              </a:rPr>
              <a:t>Documentos necesarios para la evaluación:</a:t>
            </a:r>
            <a:endParaRPr lang="es" sz="1000" b="1" u="sng">
              <a:solidFill>
                <a:srgbClr val="1A325C"/>
              </a:solidFill>
              <a:latin typeface="Verdana"/>
              <a:ea typeface="Verdana"/>
            </a:endParaRPr>
          </a:p>
          <a:p>
            <a:pPr algn="just"/>
            <a:endParaRPr lang="es" sz="1000">
              <a:solidFill>
                <a:srgbClr val="1A325C"/>
              </a:solidFill>
              <a:latin typeface="Verdana"/>
              <a:ea typeface="Verdana"/>
            </a:endParaRPr>
          </a:p>
          <a:p>
            <a:pPr indent="-171450" algn="just">
              <a:buFont typeface="Arial"/>
              <a:buChar char="•"/>
            </a:pPr>
            <a:r>
              <a:rPr lang="es" sz="1000">
                <a:solidFill>
                  <a:srgbClr val="1A325C"/>
                </a:solidFill>
                <a:latin typeface="Verdana"/>
              </a:rPr>
              <a:t>Deberás adjuntar al FUP los </a:t>
            </a:r>
            <a:r>
              <a:rPr lang="es" sz="1000" b="1">
                <a:solidFill>
                  <a:srgbClr val="1A325C"/>
                </a:solidFill>
                <a:latin typeface="Verdana"/>
              </a:rPr>
              <a:t>documentos necesarios para la etapa de evaluación</a:t>
            </a:r>
            <a:r>
              <a:rPr lang="es" sz="1000">
                <a:solidFill>
                  <a:srgbClr val="1A325C"/>
                </a:solidFill>
                <a:latin typeface="Verdana"/>
              </a:rPr>
              <a:t> a fin de respaldar tu postulación. Estos documentos son indispensables para la correcta ejecución de tu proyecto considerando el contenido del mismo, la naturaleza de la presente convocatoria y los criterios de evaluación y selección señalados en las presentes bases, por lo que deberás presentarlos únicamente en la etapa de postulación.  </a:t>
            </a:r>
          </a:p>
          <a:p>
            <a:pPr indent="-285750" algn="just">
              <a:buFont typeface="Arial"/>
              <a:buChar char="•"/>
            </a:pPr>
            <a:endParaRPr lang="es" sz="1000">
              <a:solidFill>
                <a:srgbClr val="1A325C"/>
              </a:solidFill>
              <a:latin typeface="Verdana"/>
            </a:endParaRPr>
          </a:p>
          <a:p>
            <a:pPr indent="-171450" algn="just">
              <a:buFont typeface="Arial"/>
              <a:buChar char="•"/>
            </a:pPr>
            <a:r>
              <a:rPr lang="es" sz="1000">
                <a:solidFill>
                  <a:srgbClr val="1A325C"/>
                </a:solidFill>
                <a:latin typeface="Verdana"/>
              </a:rPr>
              <a:t>La  lista de documentos, </a:t>
            </a:r>
            <a:r>
              <a:rPr lang="es" sz="1000" b="1">
                <a:solidFill>
                  <a:srgbClr val="1A325C"/>
                </a:solidFill>
                <a:latin typeface="Verdana"/>
              </a:rPr>
              <a:t> tiene carácter taxativo</a:t>
            </a:r>
            <a:r>
              <a:rPr lang="es" sz="1000">
                <a:solidFill>
                  <a:srgbClr val="1A325C"/>
                </a:solidFill>
                <a:latin typeface="Verdana"/>
              </a:rPr>
              <a:t>, por lo que en caso de faltar cualquiera de ellos, </a:t>
            </a:r>
            <a:r>
              <a:rPr lang="es" sz="1000" b="1">
                <a:solidFill>
                  <a:srgbClr val="1A325C"/>
                </a:solidFill>
                <a:latin typeface="Verdana"/>
              </a:rPr>
              <a:t>afectará el puntaje de evaluación</a:t>
            </a:r>
            <a:r>
              <a:rPr lang="es" sz="1000">
                <a:solidFill>
                  <a:srgbClr val="1A325C"/>
                </a:solidFill>
                <a:latin typeface="Verdana"/>
              </a:rPr>
              <a:t> de tu proyecto, así que te aconsejamos revisar detenidamente que tu postulación cuente con todos estos documentos antes de enviarla.</a:t>
            </a:r>
          </a:p>
          <a:p>
            <a:pPr indent="-228600" algn="just">
              <a:buFont typeface="Arial"/>
              <a:buChar char="•"/>
            </a:pPr>
            <a:endParaRPr lang="es" sz="1000">
              <a:solidFill>
                <a:srgbClr val="1A325C"/>
              </a:solidFill>
              <a:latin typeface="Verdana"/>
            </a:endParaRPr>
          </a:p>
          <a:p>
            <a:pPr marL="228600" indent="-228600" algn="just">
              <a:buAutoNum type="alphaLcParenR"/>
            </a:pPr>
            <a:endParaRPr lang="es" sz="1000">
              <a:solidFill>
                <a:srgbClr val="1A325C"/>
              </a:solidFill>
              <a:latin typeface="Verdana"/>
              <a:ea typeface="Verdana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3ED5BCA-5455-85B2-4007-00FE71B505BC}"/>
              </a:ext>
            </a:extLst>
          </p:cNvPr>
          <p:cNvSpPr txBox="1"/>
          <p:nvPr/>
        </p:nvSpPr>
        <p:spPr>
          <a:xfrm>
            <a:off x="426099" y="214201"/>
            <a:ext cx="7258950" cy="369332"/>
          </a:xfrm>
          <a:prstGeom prst="rect">
            <a:avLst/>
          </a:prstGeom>
          <a:solidFill>
            <a:srgbClr val="1A325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 dirty="0">
                <a:solidFill>
                  <a:srgbClr val="60BBC7"/>
                </a:solidFill>
                <a:latin typeface="Verdana"/>
                <a:ea typeface="Verdana"/>
              </a:rPr>
              <a:t>LÍNEA CULTURAS REGIONALES - </a:t>
            </a:r>
            <a:r>
              <a:rPr lang="es-ES" dirty="0">
                <a:solidFill>
                  <a:srgbClr val="60BBC7"/>
                </a:solidFill>
                <a:latin typeface="Verdana"/>
                <a:ea typeface="Verdana"/>
              </a:rPr>
              <a:t>FONDART REGIONAL</a:t>
            </a:r>
          </a:p>
        </p:txBody>
      </p:sp>
    </p:spTree>
    <p:extLst>
      <p:ext uri="{BB962C8B-B14F-4D97-AF65-F5344CB8AC3E}">
        <p14:creationId xmlns:p14="http://schemas.microsoft.com/office/powerpoint/2010/main" val="30272786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es-fondos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1067784"/>
              </p:ext>
            </p:extLst>
          </p:nvPr>
        </p:nvGraphicFramePr>
        <p:xfrm>
          <a:off x="2662353" y="2982951"/>
          <a:ext cx="4218832" cy="143622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038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49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1000" b="1" dirty="0">
                          <a:solidFill>
                            <a:srgbClr val="EEE0D1"/>
                          </a:solidFill>
                          <a:latin typeface="Verdana"/>
                          <a:cs typeface="Verdana"/>
                        </a:rPr>
                        <a:t>CRITERIOS</a:t>
                      </a:r>
                    </a:p>
                  </a:txBody>
                  <a:tcPr anchor="ctr"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375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1000" b="1" dirty="0">
                          <a:solidFill>
                            <a:srgbClr val="EEE0D1"/>
                          </a:solidFill>
                          <a:latin typeface="Verdana"/>
                        </a:rPr>
                        <a:t>PORCENTAJES</a:t>
                      </a:r>
                      <a:endParaRPr lang="es-ES" b="1" dirty="0"/>
                    </a:p>
                  </a:txBody>
                  <a:tcPr anchor="ctr"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37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944">
                <a:tc>
                  <a:txBody>
                    <a:bodyPr/>
                    <a:lstStyle/>
                    <a:p>
                      <a:pPr marL="0" lvl="0" algn="l" rtl="0" eaLnBrk="1" latinLnBrk="0" hangingPunct="1">
                        <a:buNone/>
                      </a:pPr>
                      <a:r>
                        <a:rPr lang="en-US" sz="1000" kern="1200" noProof="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ANTECEDENTES Y CONCORDANCIA 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20%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999">
                <a:tc>
                  <a:txBody>
                    <a:bodyPr/>
                    <a:lstStyle/>
                    <a:p>
                      <a:pPr marL="0" lvl="0" algn="l" defTabSz="457200" rtl="0" eaLnBrk="1" latinLnBrk="0" hangingPunct="1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VIABILIDAD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30%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1055">
                <a:tc>
                  <a:txBody>
                    <a:bodyPr/>
                    <a:lstStyle/>
                    <a:p>
                      <a:pPr marL="0" lvl="0" algn="l" defTabSz="457200" rtl="0" eaLnBrk="1" latinLnBrk="0" hangingPunct="1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CURRÍCULO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10%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388">
                <a:tc>
                  <a:txBody>
                    <a:bodyPr/>
                    <a:lstStyle/>
                    <a:p>
                      <a:pPr marL="0" lvl="0" algn="l" defTabSz="457200" rtl="0" eaLnBrk="1" latinLnBrk="0" hangingPunct="1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IMPACTO POTENCIAL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40%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59" y="5026458"/>
            <a:ext cx="1778283" cy="117042"/>
          </a:xfrm>
          <a:prstGeom prst="rect">
            <a:avLst/>
          </a:prstGeom>
        </p:spPr>
      </p:pic>
      <p:pic>
        <p:nvPicPr>
          <p:cNvPr id="8" name="Imagen 8" descr="Imagen que contiene objeto, reloj, señal, dibujo&#10;&#10;Descripción generada automáticamente">
            <a:extLst>
              <a:ext uri="{FF2B5EF4-FFF2-40B4-BE49-F238E27FC236}">
                <a16:creationId xmlns:a16="http://schemas.microsoft.com/office/drawing/2014/main" id="{08BF3CD3-312B-B472-5370-473C2BB98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80000">
            <a:off x="7630144" y="1457093"/>
            <a:ext cx="809625" cy="85725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EEF24664-728D-21BC-40B9-3FE463B7900D}"/>
              </a:ext>
            </a:extLst>
          </p:cNvPr>
          <p:cNvSpPr txBox="1"/>
          <p:nvPr/>
        </p:nvSpPr>
        <p:spPr>
          <a:xfrm>
            <a:off x="942623" y="1002595"/>
            <a:ext cx="6560388" cy="17851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ES" sz="1000" b="1" u="sng" dirty="0">
                <a:solidFill>
                  <a:srgbClr val="1A325C"/>
                </a:solidFill>
                <a:latin typeface="Verdana"/>
                <a:ea typeface="Verdana"/>
              </a:rPr>
              <a:t>Criterios de Evaluación: </a:t>
            </a:r>
            <a:r>
              <a:rPr lang="es-ES" sz="1000" dirty="0">
                <a:solidFill>
                  <a:srgbClr val="1A325C"/>
                </a:solidFill>
                <a:latin typeface="Verdana"/>
                <a:ea typeface="Verdana"/>
              </a:rPr>
              <a:t>Modalidad de Salvaguardia Cultural del Pueblo Tribal Afrodescendiente – </a:t>
            </a:r>
            <a:r>
              <a:rPr lang="es-ES" sz="1000" dirty="0">
                <a:solidFill>
                  <a:srgbClr val="1A325C"/>
                </a:solidFill>
                <a:highlight>
                  <a:srgbClr val="C0C0C0"/>
                </a:highlight>
                <a:latin typeface="Verdana"/>
                <a:ea typeface="Verdana"/>
              </a:rPr>
              <a:t>Arica y Parinacota</a:t>
            </a:r>
            <a:r>
              <a:rPr lang="es-ES" sz="1000" dirty="0">
                <a:solidFill>
                  <a:srgbClr val="1A325C"/>
                </a:solidFill>
                <a:latin typeface="Verdana"/>
                <a:ea typeface="Verdana"/>
              </a:rPr>
              <a:t>; Modalidad de Fiestas Tradicionales de Identidad Tarapaqueña – </a:t>
            </a:r>
            <a:r>
              <a:rPr lang="es-ES" sz="1000" dirty="0">
                <a:solidFill>
                  <a:srgbClr val="1A325C"/>
                </a:solidFill>
                <a:highlight>
                  <a:srgbClr val="C0C0C0"/>
                </a:highlight>
                <a:latin typeface="Verdana"/>
                <a:ea typeface="Verdana"/>
              </a:rPr>
              <a:t>Tarapacá</a:t>
            </a:r>
            <a:r>
              <a:rPr lang="es-ES" sz="1000" dirty="0">
                <a:solidFill>
                  <a:srgbClr val="1A325C"/>
                </a:solidFill>
                <a:latin typeface="Verdana"/>
                <a:ea typeface="Verdana"/>
              </a:rPr>
              <a:t>; Modalidad de Identidad Regional – </a:t>
            </a:r>
            <a:r>
              <a:rPr lang="es-ES" sz="1000" dirty="0">
                <a:solidFill>
                  <a:srgbClr val="1A325C"/>
                </a:solidFill>
                <a:highlight>
                  <a:srgbClr val="C0C0C0"/>
                </a:highlight>
                <a:latin typeface="Verdana"/>
                <a:ea typeface="Verdana"/>
              </a:rPr>
              <a:t>Antofagasta</a:t>
            </a:r>
            <a:r>
              <a:rPr lang="es-ES" sz="1000" dirty="0">
                <a:solidFill>
                  <a:srgbClr val="1A325C"/>
                </a:solidFill>
                <a:latin typeface="Verdana"/>
                <a:ea typeface="Verdana"/>
              </a:rPr>
              <a:t>; Modalidad de Fomento a la Memoria e Identidad Cultural – </a:t>
            </a:r>
            <a:r>
              <a:rPr lang="es-ES" sz="1000" dirty="0">
                <a:solidFill>
                  <a:srgbClr val="1A325C"/>
                </a:solidFill>
                <a:highlight>
                  <a:srgbClr val="C0C0C0"/>
                </a:highlight>
                <a:latin typeface="Verdana"/>
                <a:ea typeface="Verdana"/>
              </a:rPr>
              <a:t>Atacama</a:t>
            </a:r>
            <a:r>
              <a:rPr lang="es-ES" sz="1000" dirty="0">
                <a:solidFill>
                  <a:srgbClr val="1A325C"/>
                </a:solidFill>
                <a:latin typeface="Verdana"/>
                <a:ea typeface="Verdana"/>
              </a:rPr>
              <a:t>; Modalidad de Identidad Regional – </a:t>
            </a:r>
            <a:r>
              <a:rPr lang="es-ES" sz="1000" dirty="0">
                <a:solidFill>
                  <a:srgbClr val="1A325C"/>
                </a:solidFill>
                <a:highlight>
                  <a:srgbClr val="C0C0C0"/>
                </a:highlight>
                <a:latin typeface="Verdana"/>
                <a:ea typeface="Verdana"/>
              </a:rPr>
              <a:t>Coquimbo</a:t>
            </a:r>
            <a:r>
              <a:rPr lang="es-ES" sz="1000" dirty="0">
                <a:solidFill>
                  <a:srgbClr val="1A325C"/>
                </a:solidFill>
                <a:latin typeface="Verdana"/>
                <a:ea typeface="Verdana"/>
              </a:rPr>
              <a:t>; Modalidad de Fortalecimiento de las Expresiones Artísticas - Culturales de la Ruralidad – </a:t>
            </a:r>
            <a:r>
              <a:rPr lang="es-ES" sz="1000" dirty="0">
                <a:solidFill>
                  <a:srgbClr val="1A325C"/>
                </a:solidFill>
                <a:highlight>
                  <a:srgbClr val="C0C0C0"/>
                </a:highlight>
                <a:latin typeface="Verdana"/>
                <a:ea typeface="Verdana"/>
              </a:rPr>
              <a:t>Valparaíso</a:t>
            </a:r>
            <a:r>
              <a:rPr lang="es-ES" sz="1000" dirty="0">
                <a:solidFill>
                  <a:srgbClr val="1A325C"/>
                </a:solidFill>
                <a:latin typeface="Verdana"/>
                <a:ea typeface="Verdana"/>
              </a:rPr>
              <a:t>;   Modalidad de Identidad Regional y Turismo Cultural - Del Libertador General Bernardo </a:t>
            </a:r>
            <a:r>
              <a:rPr lang="es-ES" sz="1000" dirty="0">
                <a:solidFill>
                  <a:srgbClr val="1A325C"/>
                </a:solidFill>
                <a:highlight>
                  <a:srgbClr val="C0C0C0"/>
                </a:highlight>
                <a:latin typeface="Verdana"/>
                <a:ea typeface="Verdana"/>
              </a:rPr>
              <a:t>O'Higgins</a:t>
            </a:r>
            <a:r>
              <a:rPr lang="es-ES" sz="1000" dirty="0">
                <a:solidFill>
                  <a:srgbClr val="1A325C"/>
                </a:solidFill>
                <a:latin typeface="Verdana"/>
                <a:ea typeface="Verdana"/>
              </a:rPr>
              <a:t>; Modalidad de Memoria Histórica Artística y Cultural  - </a:t>
            </a:r>
            <a:r>
              <a:rPr lang="es-ES" sz="1000" dirty="0">
                <a:solidFill>
                  <a:srgbClr val="1A325C"/>
                </a:solidFill>
                <a:highlight>
                  <a:srgbClr val="C0C0C0"/>
                </a:highlight>
                <a:latin typeface="Verdana"/>
                <a:ea typeface="Verdana"/>
              </a:rPr>
              <a:t>Maule</a:t>
            </a:r>
            <a:r>
              <a:rPr lang="es-ES" sz="1000" dirty="0">
                <a:solidFill>
                  <a:srgbClr val="1A325C"/>
                </a:solidFill>
                <a:latin typeface="Verdana"/>
                <a:ea typeface="Verdana"/>
              </a:rPr>
              <a:t>; Modalidad de Identidad Regional y Turismo Cultural – </a:t>
            </a:r>
            <a:r>
              <a:rPr lang="es-ES" sz="1000" dirty="0">
                <a:solidFill>
                  <a:srgbClr val="1A325C"/>
                </a:solidFill>
                <a:highlight>
                  <a:srgbClr val="C0C0C0"/>
                </a:highlight>
                <a:latin typeface="Verdana"/>
                <a:ea typeface="Verdana"/>
              </a:rPr>
              <a:t>Ñuble</a:t>
            </a:r>
            <a:r>
              <a:rPr lang="es-ES" sz="1000" dirty="0">
                <a:solidFill>
                  <a:srgbClr val="1A325C"/>
                </a:solidFill>
                <a:latin typeface="Verdana"/>
                <a:ea typeface="Verdana"/>
              </a:rPr>
              <a:t>; Modalidad de Participación y Consumo Cultural – </a:t>
            </a:r>
            <a:r>
              <a:rPr lang="es-ES" sz="1000" dirty="0">
                <a:solidFill>
                  <a:srgbClr val="1A325C"/>
                </a:solidFill>
                <a:highlight>
                  <a:srgbClr val="C0C0C0"/>
                </a:highlight>
                <a:latin typeface="Verdana"/>
                <a:ea typeface="Verdana"/>
              </a:rPr>
              <a:t>Biobío</a:t>
            </a:r>
            <a:r>
              <a:rPr lang="es-ES" sz="1000" dirty="0">
                <a:solidFill>
                  <a:srgbClr val="1A325C"/>
                </a:solidFill>
                <a:latin typeface="Verdana"/>
                <a:ea typeface="Verdana"/>
              </a:rPr>
              <a:t>; Modalidad de Turismo Cultural - </a:t>
            </a:r>
            <a:r>
              <a:rPr lang="es-ES" sz="1000" dirty="0">
                <a:solidFill>
                  <a:srgbClr val="1A325C"/>
                </a:solidFill>
                <a:highlight>
                  <a:srgbClr val="C0C0C0"/>
                </a:highlight>
                <a:latin typeface="Verdana"/>
                <a:ea typeface="Verdana"/>
              </a:rPr>
              <a:t>Los Ríos</a:t>
            </a:r>
            <a:r>
              <a:rPr lang="es-ES" sz="1000" dirty="0">
                <a:solidFill>
                  <a:srgbClr val="1A325C"/>
                </a:solidFill>
                <a:latin typeface="Verdana"/>
                <a:ea typeface="Verdana"/>
              </a:rPr>
              <a:t>; Modalidad de Investigación de lo Femenino en la Identidad de la Región - </a:t>
            </a:r>
            <a:r>
              <a:rPr lang="es-ES" sz="1000" dirty="0">
                <a:solidFill>
                  <a:srgbClr val="1A325C"/>
                </a:solidFill>
                <a:highlight>
                  <a:srgbClr val="C0C0C0"/>
                </a:highlight>
                <a:latin typeface="Verdana"/>
                <a:ea typeface="Verdana"/>
              </a:rPr>
              <a:t>Los Lagos</a:t>
            </a:r>
            <a:r>
              <a:rPr lang="es-ES" sz="1000" dirty="0">
                <a:solidFill>
                  <a:srgbClr val="1A325C"/>
                </a:solidFill>
                <a:latin typeface="Verdana"/>
                <a:ea typeface="Verdana"/>
              </a:rPr>
              <a:t>; Modalidad de Fomento del Turismo Cultural – </a:t>
            </a:r>
            <a:r>
              <a:rPr lang="es-ES" sz="1000" dirty="0">
                <a:solidFill>
                  <a:srgbClr val="1A325C"/>
                </a:solidFill>
                <a:highlight>
                  <a:srgbClr val="C0C0C0"/>
                </a:highlight>
                <a:latin typeface="Verdana"/>
                <a:ea typeface="Verdana"/>
              </a:rPr>
              <a:t>Aysén </a:t>
            </a:r>
            <a:r>
              <a:rPr lang="es-ES" sz="1000" dirty="0">
                <a:solidFill>
                  <a:srgbClr val="1A325C"/>
                </a:solidFill>
                <a:latin typeface="Verdana"/>
                <a:ea typeface="Verdana"/>
              </a:rPr>
              <a:t>del General Carlos Ibáñez del Campo; Modalidad Identidad Cultural Territorial – </a:t>
            </a:r>
            <a:r>
              <a:rPr lang="es-ES" sz="1000" dirty="0">
                <a:solidFill>
                  <a:srgbClr val="1A325C"/>
                </a:solidFill>
                <a:highlight>
                  <a:srgbClr val="C0C0C0"/>
                </a:highlight>
                <a:latin typeface="Verdana"/>
                <a:ea typeface="Verdana"/>
              </a:rPr>
              <a:t>Magallanes</a:t>
            </a:r>
            <a:r>
              <a:rPr lang="es-ES" sz="1000" dirty="0">
                <a:solidFill>
                  <a:srgbClr val="1A325C"/>
                </a:solidFill>
                <a:latin typeface="Verdana"/>
                <a:ea typeface="Verdana"/>
              </a:rPr>
              <a:t> y de la Antártica Chilena</a:t>
            </a:r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4060151-EB38-AA66-CAD1-1D52DA327790}"/>
              </a:ext>
            </a:extLst>
          </p:cNvPr>
          <p:cNvSpPr txBox="1"/>
          <p:nvPr/>
        </p:nvSpPr>
        <p:spPr>
          <a:xfrm>
            <a:off x="426099" y="214201"/>
            <a:ext cx="7258950" cy="369332"/>
          </a:xfrm>
          <a:prstGeom prst="rect">
            <a:avLst/>
          </a:prstGeom>
          <a:solidFill>
            <a:srgbClr val="1A325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 dirty="0">
                <a:solidFill>
                  <a:srgbClr val="60BBC7"/>
                </a:solidFill>
                <a:latin typeface="Verdana"/>
                <a:ea typeface="Verdana"/>
              </a:rPr>
              <a:t>LÍNEA CULTURAS REGIONALES - </a:t>
            </a:r>
            <a:r>
              <a:rPr lang="es-ES" dirty="0">
                <a:solidFill>
                  <a:srgbClr val="60BBC7"/>
                </a:solidFill>
                <a:latin typeface="Verdana"/>
                <a:ea typeface="Verdana"/>
              </a:rPr>
              <a:t>FONDART REGIONAL</a:t>
            </a:r>
          </a:p>
        </p:txBody>
      </p:sp>
    </p:spTree>
    <p:extLst>
      <p:ext uri="{BB962C8B-B14F-4D97-AF65-F5344CB8AC3E}">
        <p14:creationId xmlns:p14="http://schemas.microsoft.com/office/powerpoint/2010/main" val="40174739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es-fondos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0281473"/>
              </p:ext>
            </p:extLst>
          </p:nvPr>
        </p:nvGraphicFramePr>
        <p:xfrm>
          <a:off x="2111762" y="1498445"/>
          <a:ext cx="4483674" cy="143622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687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49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1000" b="1" dirty="0">
                          <a:solidFill>
                            <a:srgbClr val="EEE0D1"/>
                          </a:solidFill>
                          <a:latin typeface="Verdana"/>
                          <a:cs typeface="Verdana"/>
                        </a:rPr>
                        <a:t>CRITERIOS</a:t>
                      </a:r>
                    </a:p>
                  </a:txBody>
                  <a:tcPr anchor="ctr"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375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1000" b="1" dirty="0">
                          <a:solidFill>
                            <a:srgbClr val="EEE0D1"/>
                          </a:solidFill>
                          <a:latin typeface="Verdana"/>
                        </a:rPr>
                        <a:t>PORCENTAJES</a:t>
                      </a:r>
                      <a:endParaRPr lang="es-ES" b="1" dirty="0"/>
                    </a:p>
                  </a:txBody>
                  <a:tcPr anchor="ctr"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37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944">
                <a:tc>
                  <a:txBody>
                    <a:bodyPr/>
                    <a:lstStyle/>
                    <a:p>
                      <a:pPr marL="0" lvl="0" algn="l" rtl="0" eaLnBrk="1" latinLnBrk="0" hangingPunct="1">
                        <a:buNone/>
                      </a:pPr>
                      <a:r>
                        <a:rPr lang="en-US" sz="1000" kern="1200" noProof="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ANTECEDENTES Y CONCORDANCIA 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15%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999">
                <a:tc>
                  <a:txBody>
                    <a:bodyPr/>
                    <a:lstStyle/>
                    <a:p>
                      <a:pPr marL="0" lvl="0" algn="l" defTabSz="457200" rtl="0" eaLnBrk="1" latinLnBrk="0" hangingPunct="1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VIABILIDAD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25%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1055">
                <a:tc>
                  <a:txBody>
                    <a:bodyPr/>
                    <a:lstStyle/>
                    <a:p>
                      <a:pPr marL="0" lvl="0" algn="l" defTabSz="457200" rtl="0" eaLnBrk="1" latinLnBrk="0" hangingPunct="1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CURRÍCULO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25%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388">
                <a:tc>
                  <a:txBody>
                    <a:bodyPr/>
                    <a:lstStyle/>
                    <a:p>
                      <a:pPr marL="0" lvl="0" algn="l" defTabSz="457200" rtl="0" eaLnBrk="1" latinLnBrk="0" hangingPunct="1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IMPACTO POTENCIAL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35%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59" y="5026458"/>
            <a:ext cx="1778283" cy="117042"/>
          </a:xfrm>
          <a:prstGeom prst="rect">
            <a:avLst/>
          </a:prstGeom>
        </p:spPr>
      </p:pic>
      <p:pic>
        <p:nvPicPr>
          <p:cNvPr id="8" name="Imagen 8" descr="Imagen que contiene objeto, reloj, señal, dibujo&#10;&#10;Descripción generada automáticamente">
            <a:extLst>
              <a:ext uri="{FF2B5EF4-FFF2-40B4-BE49-F238E27FC236}">
                <a16:creationId xmlns:a16="http://schemas.microsoft.com/office/drawing/2014/main" id="{08BF3CD3-312B-B472-5370-473C2BB98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80000">
            <a:off x="7630144" y="1457093"/>
            <a:ext cx="809625" cy="85725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EEF24664-728D-21BC-40B9-3FE463B7900D}"/>
              </a:ext>
            </a:extLst>
          </p:cNvPr>
          <p:cNvSpPr txBox="1"/>
          <p:nvPr/>
        </p:nvSpPr>
        <p:spPr>
          <a:xfrm>
            <a:off x="942623" y="1002595"/>
            <a:ext cx="6560388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000" b="1" u="sng" dirty="0">
                <a:solidFill>
                  <a:srgbClr val="1A325C"/>
                </a:solidFill>
                <a:latin typeface="Verdana"/>
                <a:ea typeface="Verdana"/>
              </a:rPr>
              <a:t>Criterios de Evaluación: </a:t>
            </a:r>
            <a:r>
              <a:rPr lang="es-ES" sz="1000" dirty="0">
                <a:latin typeface="Verdana"/>
                <a:ea typeface="Verdana"/>
              </a:rPr>
              <a:t>Modalidad de Identidad Regional Cultural – Región </a:t>
            </a:r>
            <a:r>
              <a:rPr lang="es-ES" sz="1000" dirty="0">
                <a:highlight>
                  <a:srgbClr val="C0C0C0"/>
                </a:highlight>
                <a:latin typeface="Verdana"/>
                <a:ea typeface="Verdana"/>
              </a:rPr>
              <a:t>Metropolitana</a:t>
            </a:r>
            <a:endParaRPr lang="es-ES" sz="1000" dirty="0">
              <a:solidFill>
                <a:srgbClr val="1A325C"/>
              </a:solidFill>
              <a:highlight>
                <a:srgbClr val="C0C0C0"/>
              </a:highlight>
              <a:latin typeface="Verdana"/>
              <a:ea typeface="Verdana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694CD1E-59DB-139E-33A3-886F212AFB10}"/>
              </a:ext>
            </a:extLst>
          </p:cNvPr>
          <p:cNvSpPr txBox="1"/>
          <p:nvPr/>
        </p:nvSpPr>
        <p:spPr>
          <a:xfrm>
            <a:off x="426099" y="214201"/>
            <a:ext cx="7258950" cy="369332"/>
          </a:xfrm>
          <a:prstGeom prst="rect">
            <a:avLst/>
          </a:prstGeom>
          <a:solidFill>
            <a:srgbClr val="1A325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 dirty="0">
                <a:solidFill>
                  <a:srgbClr val="60BBC7"/>
                </a:solidFill>
                <a:latin typeface="Verdana"/>
                <a:ea typeface="Verdana"/>
              </a:rPr>
              <a:t>LÍNEA CULTURAS REGIONALES - </a:t>
            </a:r>
            <a:r>
              <a:rPr lang="es-ES" dirty="0">
                <a:solidFill>
                  <a:srgbClr val="60BBC7"/>
                </a:solidFill>
                <a:latin typeface="Verdana"/>
                <a:ea typeface="Verdana"/>
              </a:rPr>
              <a:t>FONDART REGIONAL</a:t>
            </a:r>
          </a:p>
        </p:txBody>
      </p:sp>
    </p:spTree>
    <p:extLst>
      <p:ext uri="{BB962C8B-B14F-4D97-AF65-F5344CB8AC3E}">
        <p14:creationId xmlns:p14="http://schemas.microsoft.com/office/powerpoint/2010/main" val="42592650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es-fondos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4319943"/>
              </p:ext>
            </p:extLst>
          </p:nvPr>
        </p:nvGraphicFramePr>
        <p:xfrm>
          <a:off x="2286000" y="1498445"/>
          <a:ext cx="4309436" cy="17396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94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49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1000" b="1" dirty="0">
                          <a:solidFill>
                            <a:srgbClr val="EEE0D1"/>
                          </a:solidFill>
                          <a:latin typeface="Verdana"/>
                          <a:cs typeface="Verdana"/>
                        </a:rPr>
                        <a:t>CRITERIOS</a:t>
                      </a:r>
                    </a:p>
                  </a:txBody>
                  <a:tcPr anchor="ctr"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375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1000" b="1" dirty="0">
                          <a:solidFill>
                            <a:srgbClr val="EEE0D1"/>
                          </a:solidFill>
                          <a:latin typeface="Verdana"/>
                        </a:rPr>
                        <a:t>PORCENTAJES</a:t>
                      </a:r>
                      <a:endParaRPr lang="es-ES" b="1" dirty="0"/>
                    </a:p>
                  </a:txBody>
                  <a:tcPr anchor="ctr"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37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944">
                <a:tc>
                  <a:txBody>
                    <a:bodyPr/>
                    <a:lstStyle/>
                    <a:p>
                      <a:pPr marL="0" lvl="0" algn="l" rtl="0" eaLnBrk="1" latinLnBrk="0" hangingPunct="1">
                        <a:buNone/>
                      </a:pPr>
                      <a:r>
                        <a:rPr lang="en-US" sz="1000" kern="1200" noProof="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COHERENCIA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25%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999">
                <a:tc>
                  <a:txBody>
                    <a:bodyPr/>
                    <a:lstStyle/>
                    <a:p>
                      <a:pPr marL="0" lvl="0" algn="l" defTabSz="457200" rtl="0" eaLnBrk="1" latinLnBrk="0" hangingPunct="1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CURRÍCULO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15%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1055">
                <a:tc>
                  <a:txBody>
                    <a:bodyPr/>
                    <a:lstStyle/>
                    <a:p>
                      <a:pPr marL="0" lvl="0" algn="l" defTabSz="457200" rtl="0" eaLnBrk="1" latinLnBrk="0" hangingPunct="1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PRESUPUESTO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15%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388">
                <a:tc>
                  <a:txBody>
                    <a:bodyPr/>
                    <a:lstStyle/>
                    <a:p>
                      <a:pPr marL="0" lvl="0" algn="l" defTabSz="457200" rtl="0" eaLnBrk="1" latinLnBrk="0" hangingPunct="1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CALIDAD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30%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3388">
                <a:tc>
                  <a:txBody>
                    <a:bodyPr/>
                    <a:lstStyle/>
                    <a:p>
                      <a:pPr marL="0" lvl="0" algn="l" defTabSz="457200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DESCENTRALIZACIÓN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4">
                      <a:solidFill>
                        <a:srgbClr val="DF3752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0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15%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4">
                      <a:solidFill>
                        <a:srgbClr val="DF3752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8790658"/>
                  </a:ext>
                </a:extLst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59" y="5026458"/>
            <a:ext cx="1778283" cy="117042"/>
          </a:xfrm>
          <a:prstGeom prst="rect">
            <a:avLst/>
          </a:prstGeom>
        </p:spPr>
      </p:pic>
      <p:pic>
        <p:nvPicPr>
          <p:cNvPr id="8" name="Imagen 8" descr="Imagen que contiene objeto, reloj, señal, dibujo&#10;&#10;Descripción generada automáticamente">
            <a:extLst>
              <a:ext uri="{FF2B5EF4-FFF2-40B4-BE49-F238E27FC236}">
                <a16:creationId xmlns:a16="http://schemas.microsoft.com/office/drawing/2014/main" id="{08BF3CD3-312B-B472-5370-473C2BB98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80000">
            <a:off x="7630144" y="1457093"/>
            <a:ext cx="809625" cy="85725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EEF24664-728D-21BC-40B9-3FE463B7900D}"/>
              </a:ext>
            </a:extLst>
          </p:cNvPr>
          <p:cNvSpPr txBox="1"/>
          <p:nvPr/>
        </p:nvSpPr>
        <p:spPr>
          <a:xfrm>
            <a:off x="942623" y="1002595"/>
            <a:ext cx="6560388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000" b="1" u="sng" dirty="0">
                <a:solidFill>
                  <a:srgbClr val="1A325C"/>
                </a:solidFill>
                <a:latin typeface="Verdana"/>
                <a:ea typeface="Verdana"/>
              </a:rPr>
              <a:t>Criterios de Evaluación: </a:t>
            </a:r>
            <a:r>
              <a:rPr lang="es" sz="1000" dirty="0">
                <a:latin typeface="Verdana"/>
                <a:ea typeface="Verdana"/>
              </a:rPr>
              <a:t>Modalidad de Redes de Artes y Culturas - </a:t>
            </a:r>
            <a:r>
              <a:rPr lang="es" sz="1000" dirty="0">
                <a:highlight>
                  <a:srgbClr val="C0C0C0"/>
                </a:highlight>
                <a:latin typeface="Verdana"/>
                <a:ea typeface="Verdana"/>
              </a:rPr>
              <a:t>La Araucanía</a:t>
            </a:r>
            <a:endParaRPr lang="es-ES" sz="1000" dirty="0">
              <a:solidFill>
                <a:srgbClr val="1A325C"/>
              </a:solidFill>
              <a:highlight>
                <a:srgbClr val="C0C0C0"/>
              </a:highlight>
              <a:latin typeface="Verdana"/>
              <a:ea typeface="Verdana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5EB5F28-0581-5284-80F0-EF83E11F1D9F}"/>
              </a:ext>
            </a:extLst>
          </p:cNvPr>
          <p:cNvSpPr txBox="1"/>
          <p:nvPr/>
        </p:nvSpPr>
        <p:spPr>
          <a:xfrm>
            <a:off x="426099" y="214201"/>
            <a:ext cx="7258950" cy="369332"/>
          </a:xfrm>
          <a:prstGeom prst="rect">
            <a:avLst/>
          </a:prstGeom>
          <a:solidFill>
            <a:srgbClr val="1A325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 dirty="0">
                <a:solidFill>
                  <a:srgbClr val="60BBC7"/>
                </a:solidFill>
                <a:latin typeface="Verdana"/>
                <a:ea typeface="Verdana"/>
              </a:rPr>
              <a:t>LÍNEA CULTURAS REGIONALES - </a:t>
            </a:r>
            <a:r>
              <a:rPr lang="es-ES" dirty="0">
                <a:solidFill>
                  <a:srgbClr val="60BBC7"/>
                </a:solidFill>
                <a:latin typeface="Verdana"/>
                <a:ea typeface="Verdana"/>
              </a:rPr>
              <a:t>FONDART REGIONAL</a:t>
            </a:r>
          </a:p>
        </p:txBody>
      </p:sp>
    </p:spTree>
    <p:extLst>
      <p:ext uri="{BB962C8B-B14F-4D97-AF65-F5344CB8AC3E}">
        <p14:creationId xmlns:p14="http://schemas.microsoft.com/office/powerpoint/2010/main" val="2791602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es-fondos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59" y="5026458"/>
            <a:ext cx="1778283" cy="11704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53B8E62-4806-9008-A31E-4BA056654A02}"/>
              </a:ext>
            </a:extLst>
          </p:cNvPr>
          <p:cNvSpPr txBox="1"/>
          <p:nvPr/>
        </p:nvSpPr>
        <p:spPr>
          <a:xfrm>
            <a:off x="946969" y="932152"/>
            <a:ext cx="6587677" cy="39395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" sz="1000" b="1" u="sng" dirty="0">
                <a:solidFill>
                  <a:srgbClr val="1A325C"/>
                </a:solidFill>
                <a:latin typeface="Verdana"/>
              </a:rPr>
              <a:t>Criterios de Selección: </a:t>
            </a:r>
            <a:r>
              <a:rPr lang="es-ES" sz="1000" dirty="0">
                <a:latin typeface="Verdana"/>
              </a:rPr>
              <a:t>Modalidad de Salvaguardia Cultural del Pueblo Tribal Afrodescendiente – </a:t>
            </a:r>
            <a:r>
              <a:rPr lang="es-ES" sz="1000" dirty="0">
                <a:highlight>
                  <a:srgbClr val="C0C0C0"/>
                </a:highlight>
                <a:latin typeface="Verdana"/>
              </a:rPr>
              <a:t>Arica y Parinacota</a:t>
            </a:r>
            <a:r>
              <a:rPr lang="es-ES" sz="1000" dirty="0">
                <a:latin typeface="Verdana"/>
              </a:rPr>
              <a:t>; Modalidad de Fiestas Tradicionales de Identidad Tarapaqueña – </a:t>
            </a:r>
            <a:r>
              <a:rPr lang="es-ES" sz="1000" dirty="0">
                <a:highlight>
                  <a:srgbClr val="C0C0C0"/>
                </a:highlight>
                <a:latin typeface="Verdana"/>
              </a:rPr>
              <a:t>Tarapacá</a:t>
            </a:r>
            <a:r>
              <a:rPr lang="es-ES" sz="1000" dirty="0">
                <a:latin typeface="Verdana"/>
              </a:rPr>
              <a:t>; Modalidad de Identidad Regional – </a:t>
            </a:r>
            <a:r>
              <a:rPr lang="es-ES" sz="1000" dirty="0">
                <a:highlight>
                  <a:srgbClr val="C0C0C0"/>
                </a:highlight>
                <a:latin typeface="Verdana"/>
              </a:rPr>
              <a:t>Antofagasta</a:t>
            </a:r>
            <a:r>
              <a:rPr lang="es-ES" sz="1000" dirty="0">
                <a:latin typeface="Verdana"/>
              </a:rPr>
              <a:t>; Modalidad de Fomento a la Memoria e Identidad Cultural – </a:t>
            </a:r>
            <a:r>
              <a:rPr lang="es-ES" sz="1000" dirty="0">
                <a:highlight>
                  <a:srgbClr val="C0C0C0"/>
                </a:highlight>
                <a:latin typeface="Verdana"/>
              </a:rPr>
              <a:t>Atacama</a:t>
            </a:r>
            <a:r>
              <a:rPr lang="es-ES" sz="1000" dirty="0">
                <a:latin typeface="Verdana"/>
              </a:rPr>
              <a:t>; Modalidad de Identidad Regional – </a:t>
            </a:r>
            <a:r>
              <a:rPr lang="es-ES" sz="1000" dirty="0">
                <a:highlight>
                  <a:srgbClr val="C0C0C0"/>
                </a:highlight>
                <a:latin typeface="Verdana"/>
              </a:rPr>
              <a:t>Coquimbo</a:t>
            </a:r>
            <a:r>
              <a:rPr lang="es-ES" sz="1000" dirty="0">
                <a:latin typeface="Verdana"/>
              </a:rPr>
              <a:t>; Modalidad de Fortalecimiento de las Expresiones Artísticas - Culturales de la Ruralidad – </a:t>
            </a:r>
            <a:r>
              <a:rPr lang="es-ES" sz="1000" dirty="0">
                <a:highlight>
                  <a:srgbClr val="C0C0C0"/>
                </a:highlight>
                <a:latin typeface="Verdana"/>
              </a:rPr>
              <a:t>Valparaíso</a:t>
            </a:r>
            <a:r>
              <a:rPr lang="es-ES" sz="1000" dirty="0">
                <a:latin typeface="Verdana"/>
              </a:rPr>
              <a:t>;   Modalidad de Identidad Regional y Turismo Cultural - Del Libertador General Bernardo </a:t>
            </a:r>
            <a:r>
              <a:rPr lang="es-ES" sz="1000" dirty="0">
                <a:highlight>
                  <a:srgbClr val="C0C0C0"/>
                </a:highlight>
                <a:latin typeface="Verdana"/>
              </a:rPr>
              <a:t>O'Higgins</a:t>
            </a:r>
            <a:r>
              <a:rPr lang="es-ES" sz="1000" dirty="0">
                <a:latin typeface="Verdana"/>
              </a:rPr>
              <a:t>; Modalidad de Memoria Histórica Artística y Cultural - </a:t>
            </a:r>
            <a:r>
              <a:rPr lang="es-ES" sz="1000" dirty="0">
                <a:highlight>
                  <a:srgbClr val="C0C0C0"/>
                </a:highlight>
                <a:latin typeface="Verdana"/>
              </a:rPr>
              <a:t>Maule</a:t>
            </a:r>
            <a:r>
              <a:rPr lang="es-ES" sz="1000" dirty="0">
                <a:latin typeface="Verdana"/>
              </a:rPr>
              <a:t>; Modalidad de Identidad Regional y Turismo Cultural – </a:t>
            </a:r>
            <a:r>
              <a:rPr lang="es-ES" sz="1000" dirty="0">
                <a:highlight>
                  <a:srgbClr val="C0C0C0"/>
                </a:highlight>
                <a:latin typeface="Verdana"/>
              </a:rPr>
              <a:t>Ñuble</a:t>
            </a:r>
            <a:r>
              <a:rPr lang="es-ES" sz="1000" dirty="0">
                <a:latin typeface="Verdana"/>
              </a:rPr>
              <a:t>; Modalidad de Participación y Consumo Cultural – </a:t>
            </a:r>
            <a:r>
              <a:rPr lang="es-ES" sz="1000" dirty="0">
                <a:highlight>
                  <a:srgbClr val="C0C0C0"/>
                </a:highlight>
                <a:latin typeface="Verdana"/>
              </a:rPr>
              <a:t>Biobío</a:t>
            </a:r>
            <a:r>
              <a:rPr lang="es-ES" sz="1000" dirty="0">
                <a:latin typeface="Verdana"/>
              </a:rPr>
              <a:t>; Modalidad de Turismo Cultural - </a:t>
            </a:r>
            <a:r>
              <a:rPr lang="es-ES" sz="1000" dirty="0">
                <a:highlight>
                  <a:srgbClr val="C0C0C0"/>
                </a:highlight>
                <a:latin typeface="Verdana"/>
              </a:rPr>
              <a:t>Los Ríos</a:t>
            </a:r>
            <a:r>
              <a:rPr lang="es-ES" sz="1000" dirty="0">
                <a:latin typeface="Verdana"/>
              </a:rPr>
              <a:t>; Modalidad de Investigación de lo Femenino en la Identidad de la Región - </a:t>
            </a:r>
            <a:r>
              <a:rPr lang="es-ES" sz="1000" dirty="0">
                <a:highlight>
                  <a:srgbClr val="C0C0C0"/>
                </a:highlight>
                <a:latin typeface="Verdana"/>
              </a:rPr>
              <a:t>Los Lagos</a:t>
            </a:r>
            <a:r>
              <a:rPr lang="es-ES" sz="1000" dirty="0">
                <a:latin typeface="Verdana"/>
              </a:rPr>
              <a:t>; Modalidad de Fomento del Turismo Cultural – </a:t>
            </a:r>
            <a:r>
              <a:rPr lang="es-ES" sz="1000" dirty="0">
                <a:highlight>
                  <a:srgbClr val="C0C0C0"/>
                </a:highlight>
                <a:latin typeface="Verdana"/>
              </a:rPr>
              <a:t>Aysén</a:t>
            </a:r>
            <a:r>
              <a:rPr lang="es-ES" sz="1000" dirty="0">
                <a:latin typeface="Verdana"/>
              </a:rPr>
              <a:t> del General Carlos Ibáñez del Campo; Modalidad Identidad Cultural Territorial – </a:t>
            </a:r>
            <a:r>
              <a:rPr lang="es-ES" sz="1000" dirty="0">
                <a:highlight>
                  <a:srgbClr val="C0C0C0"/>
                </a:highlight>
                <a:latin typeface="Verdana"/>
              </a:rPr>
              <a:t>Magallanes </a:t>
            </a:r>
            <a:r>
              <a:rPr lang="es-ES" sz="1000" dirty="0">
                <a:latin typeface="Verdana"/>
              </a:rPr>
              <a:t>y de la Antártica Chilena</a:t>
            </a:r>
            <a:endParaRPr lang="es" sz="1000" dirty="0">
              <a:latin typeface="Verdana"/>
            </a:endParaRPr>
          </a:p>
          <a:p>
            <a:pPr algn="just"/>
            <a:endParaRPr lang="es" sz="1000" u="sng" dirty="0">
              <a:solidFill>
                <a:srgbClr val="1A325C"/>
              </a:solidFill>
              <a:latin typeface="Verdana"/>
              <a:ea typeface="Verdana"/>
            </a:endParaRPr>
          </a:p>
          <a:p>
            <a:pPr marL="171450" indent="-171450" algn="just">
              <a:buFont typeface="Arial"/>
              <a:buChar char="•"/>
            </a:pPr>
            <a:r>
              <a:rPr lang="es-ES_tradnl" sz="1000" dirty="0">
                <a:latin typeface="Verdana"/>
              </a:rPr>
              <a:t>De mayor a menor puntaje obtenido en la evaluación, considerando la selección del 60% de proyectos que incluyan en sus equipos de trabajo una mayor cantidad de mujeres (50%+1).</a:t>
            </a:r>
            <a:endParaRPr lang="es-ES" sz="1000" dirty="0">
              <a:solidFill>
                <a:srgbClr val="1A325C"/>
              </a:solidFill>
              <a:latin typeface="Verdana"/>
              <a:ea typeface="Verdana"/>
            </a:endParaRPr>
          </a:p>
          <a:p>
            <a:pPr marL="171450" indent="-171450" algn="just">
              <a:buFont typeface="Arial"/>
              <a:buChar char="•"/>
            </a:pPr>
            <a:r>
              <a:rPr lang="es-ES_tradnl" sz="1000" dirty="0">
                <a:latin typeface="Verdana"/>
              </a:rPr>
              <a:t>Una vez cumplido con lo anterior o en caso que no existan suficientes proyectos elegibles para cumplir con el criterio de selección del punto anterior, se seleccionarán los proyectos de mayor a menor puntaje obtenido en la evaluación.</a:t>
            </a:r>
            <a:endParaRPr lang="es-ES" dirty="0">
              <a:latin typeface="Verdana"/>
              <a:ea typeface="Verdana"/>
              <a:cs typeface="Calibri"/>
            </a:endParaRPr>
          </a:p>
          <a:p>
            <a:pPr marL="171450" indent="-171450" algn="just">
              <a:buFont typeface="Arial"/>
              <a:buChar char="•"/>
            </a:pPr>
            <a:r>
              <a:rPr lang="es-ES_tradnl" sz="1000" dirty="0">
                <a:latin typeface="Verdana"/>
              </a:rPr>
              <a:t>Ante proyectos de igual puntaje e insuficiente disponibilidad presupuestaria se utilizarán los siguientes criterios en el orden que se indica: (i) se seleccionará el proyecto que hubiese obtenido un mayor puntaje en la evaluación del criterio Impacto Potencial; (</a:t>
            </a:r>
            <a:r>
              <a:rPr lang="es-ES_tradnl" sz="1000" err="1">
                <a:latin typeface="Verdana"/>
              </a:rPr>
              <a:t>ii</a:t>
            </a:r>
            <a:r>
              <a:rPr lang="es-ES_tradnl" sz="1000" dirty="0">
                <a:latin typeface="Verdana"/>
              </a:rPr>
              <a:t>) se seleccionará el proyecto que hubiese obtenido un mayor puntaje en la evaluación del criterio Viabilidad; y (</a:t>
            </a:r>
            <a:r>
              <a:rPr lang="es-ES_tradnl" sz="1000" err="1">
                <a:latin typeface="Verdana"/>
              </a:rPr>
              <a:t>iii</a:t>
            </a:r>
            <a:r>
              <a:rPr lang="es-ES_tradnl" sz="1000" dirty="0">
                <a:latin typeface="Verdana"/>
              </a:rPr>
              <a:t>) se seleccionará el proyecto que hubiese obtenido un mayor puntaje en la evaluación del criterio Antecedentes y Concordancia; y (</a:t>
            </a:r>
            <a:r>
              <a:rPr lang="es-ES_tradnl" sz="1000" err="1">
                <a:latin typeface="Verdana"/>
              </a:rPr>
              <a:t>iv</a:t>
            </a:r>
            <a:r>
              <a:rPr lang="es-ES_tradnl" sz="1000" dirty="0">
                <a:latin typeface="Verdana"/>
              </a:rPr>
              <a:t>) se seleccionará el proyecto que hubiese obtenido un mayor puntaje en la evaluación del criterio Currículo.</a:t>
            </a:r>
            <a:endParaRPr lang="es-ES_tradnl" dirty="0">
              <a:latin typeface="Verdana"/>
              <a:ea typeface="Verdana"/>
              <a:cs typeface="Calibri"/>
            </a:endParaRPr>
          </a:p>
          <a:p>
            <a:pPr marL="171450" indent="-171450" algn="just">
              <a:buFont typeface="Arial"/>
              <a:buChar char="•"/>
            </a:pPr>
            <a:endParaRPr lang="es-ES_tradnl" sz="1000">
              <a:solidFill>
                <a:srgbClr val="1A325C"/>
              </a:solidFill>
              <a:latin typeface="Verdana"/>
              <a:ea typeface="Verdana"/>
            </a:endParaRPr>
          </a:p>
        </p:txBody>
      </p:sp>
      <p:pic>
        <p:nvPicPr>
          <p:cNvPr id="8" name="Imagen 8" descr="Imagen que contiene objeto, reloj, señal, dibujo&#10;&#10;Descripción generada automáticamente">
            <a:extLst>
              <a:ext uri="{FF2B5EF4-FFF2-40B4-BE49-F238E27FC236}">
                <a16:creationId xmlns:a16="http://schemas.microsoft.com/office/drawing/2014/main" id="{08BF3CD3-312B-B472-5370-473C2BB98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80000">
            <a:off x="7339003" y="1661970"/>
            <a:ext cx="809625" cy="85725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91AF396-48E7-0A16-B89F-5CC7ABAEBD4B}"/>
              </a:ext>
            </a:extLst>
          </p:cNvPr>
          <p:cNvSpPr txBox="1"/>
          <p:nvPr/>
        </p:nvSpPr>
        <p:spPr>
          <a:xfrm>
            <a:off x="426099" y="214201"/>
            <a:ext cx="7258950" cy="369332"/>
          </a:xfrm>
          <a:prstGeom prst="rect">
            <a:avLst/>
          </a:prstGeom>
          <a:solidFill>
            <a:srgbClr val="1A325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 dirty="0">
                <a:solidFill>
                  <a:srgbClr val="60BBC7"/>
                </a:solidFill>
                <a:latin typeface="Verdana"/>
                <a:ea typeface="Verdana"/>
              </a:rPr>
              <a:t>LÍNEA CULTURAS REGIONALES - </a:t>
            </a:r>
            <a:r>
              <a:rPr lang="es-ES" dirty="0">
                <a:solidFill>
                  <a:srgbClr val="60BBC7"/>
                </a:solidFill>
                <a:latin typeface="Verdana"/>
                <a:ea typeface="Verdana"/>
              </a:rPr>
              <a:t>FONDART REGIONAL</a:t>
            </a:r>
          </a:p>
        </p:txBody>
      </p:sp>
    </p:spTree>
    <p:extLst>
      <p:ext uri="{BB962C8B-B14F-4D97-AF65-F5344CB8AC3E}">
        <p14:creationId xmlns:p14="http://schemas.microsoft.com/office/powerpoint/2010/main" val="36183308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es-fondos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59" y="5026458"/>
            <a:ext cx="1778283" cy="11704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53B8E62-4806-9008-A31E-4BA056654A02}"/>
              </a:ext>
            </a:extLst>
          </p:cNvPr>
          <p:cNvSpPr txBox="1"/>
          <p:nvPr/>
        </p:nvSpPr>
        <p:spPr>
          <a:xfrm>
            <a:off x="946969" y="932152"/>
            <a:ext cx="6587677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" sz="1000" b="1" u="sng" dirty="0">
                <a:solidFill>
                  <a:srgbClr val="1A325C"/>
                </a:solidFill>
                <a:latin typeface="Verdana"/>
              </a:rPr>
              <a:t>Criterios de Selección: </a:t>
            </a:r>
            <a:r>
              <a:rPr lang="es-ES" sz="1000" dirty="0">
                <a:solidFill>
                  <a:srgbClr val="000000"/>
                </a:solidFill>
                <a:latin typeface="Verdana"/>
              </a:rPr>
              <a:t>Modalidad de Identidad Regional Cultural – Región </a:t>
            </a:r>
            <a:r>
              <a:rPr lang="es-ES" sz="1000" dirty="0">
                <a:solidFill>
                  <a:srgbClr val="000000"/>
                </a:solidFill>
                <a:highlight>
                  <a:srgbClr val="C0C0C0"/>
                </a:highlight>
                <a:latin typeface="Verdana"/>
              </a:rPr>
              <a:t>Metropolitana</a:t>
            </a:r>
            <a:endParaRPr lang="es" sz="1000" dirty="0">
              <a:solidFill>
                <a:srgbClr val="000000"/>
              </a:solidFill>
              <a:highlight>
                <a:srgbClr val="C0C0C0"/>
              </a:highlight>
              <a:latin typeface="Verdana"/>
            </a:endParaRPr>
          </a:p>
          <a:p>
            <a:pPr algn="just"/>
            <a:endParaRPr lang="es" sz="1000" b="1" u="sng">
              <a:solidFill>
                <a:srgbClr val="1A325C"/>
              </a:solidFill>
              <a:latin typeface="Verdana"/>
              <a:ea typeface="Verdana"/>
            </a:endParaRPr>
          </a:p>
          <a:p>
            <a:pPr marL="171450" indent="-171450" algn="just">
              <a:buFont typeface="Arial"/>
              <a:buChar char="•"/>
            </a:pPr>
            <a:r>
              <a:rPr lang="es-ES_tradnl" sz="1000" dirty="0">
                <a:latin typeface="Verdana"/>
              </a:rPr>
              <a:t>De mayor a menor puntaje obtenido en la evaluación, </a:t>
            </a:r>
            <a:r>
              <a:rPr lang="es" sz="1000" dirty="0">
                <a:latin typeface="Verdana"/>
              </a:rPr>
              <a:t>considerando la selección del 60% de proyectos que incluyan en sus equipos de trabajo una mayor cantidad de mujeres (50%+1)</a:t>
            </a:r>
            <a:r>
              <a:rPr lang="es-ES_tradnl" sz="1000" dirty="0">
                <a:latin typeface="Verdana"/>
              </a:rPr>
              <a:t>.</a:t>
            </a:r>
            <a:endParaRPr lang="es-ES" sz="1000" dirty="0">
              <a:solidFill>
                <a:srgbClr val="1A325C"/>
              </a:solidFill>
              <a:latin typeface="Verdana"/>
              <a:ea typeface="Verdana"/>
            </a:endParaRPr>
          </a:p>
          <a:p>
            <a:pPr marL="171450" indent="-171450" algn="just">
              <a:buFont typeface="Arial"/>
              <a:buChar char="•"/>
            </a:pPr>
            <a:r>
              <a:rPr lang="es-ES_tradnl" sz="1000" dirty="0">
                <a:latin typeface="Verdana"/>
              </a:rPr>
              <a:t>Una vez cumplido con lo anterior o en caso que no existan suficientes proyectos elegibles para cumplir con el criterio de selección del punto anterior, se seleccionarán los proyectos de mayor a menor puntaje obtenido en la evaluación.</a:t>
            </a:r>
            <a:endParaRPr lang="es-ES_tradnl" dirty="0">
              <a:cs typeface="Calibri"/>
            </a:endParaRPr>
          </a:p>
          <a:p>
            <a:pPr marL="171450" indent="-171450" algn="just">
              <a:buFont typeface="Arial"/>
              <a:buChar char="•"/>
            </a:pPr>
            <a:r>
              <a:rPr lang="es-ES_tradnl" sz="1000" dirty="0">
                <a:latin typeface="Verdana"/>
              </a:rPr>
              <a:t>Ante proyectos de igual puntaje e insuficiente disponibilidad presupuestaria se utilizarán los siguientes criterios en el orden que se indica: (i) </a:t>
            </a:r>
            <a:r>
              <a:rPr lang="es" sz="1000" dirty="0">
                <a:latin typeface="Verdana"/>
              </a:rPr>
              <a:t>se seleccionará el proyecto que hubiese obtenido un mayor puntaje en la evaluación del criterio Impacto Potencial</a:t>
            </a:r>
            <a:r>
              <a:rPr lang="es-ES_tradnl" sz="1000" dirty="0">
                <a:latin typeface="Verdana"/>
              </a:rPr>
              <a:t>; (</a:t>
            </a:r>
            <a:r>
              <a:rPr lang="es-ES_tradnl" sz="1000" dirty="0" err="1">
                <a:latin typeface="Verdana"/>
              </a:rPr>
              <a:t>ii</a:t>
            </a:r>
            <a:r>
              <a:rPr lang="es-ES_tradnl" sz="1000" dirty="0">
                <a:latin typeface="Verdana"/>
              </a:rPr>
              <a:t>) se seleccionará el proyecto que </a:t>
            </a:r>
            <a:r>
              <a:rPr lang="es" sz="1000" dirty="0">
                <a:latin typeface="Verdana"/>
              </a:rPr>
              <a:t>hubiese obtenido un mayor puntaje en la evaluación del criterio Viabilidad; y (</a:t>
            </a:r>
            <a:r>
              <a:rPr lang="es" sz="1000" dirty="0" err="1">
                <a:latin typeface="Verdana"/>
              </a:rPr>
              <a:t>iii</a:t>
            </a:r>
            <a:r>
              <a:rPr lang="es" sz="1000" dirty="0">
                <a:latin typeface="Verdana"/>
              </a:rPr>
              <a:t>) </a:t>
            </a:r>
            <a:r>
              <a:rPr lang="es-ES_tradnl" sz="1000" dirty="0">
                <a:latin typeface="Verdana"/>
              </a:rPr>
              <a:t>se seleccionará el proyecto que </a:t>
            </a:r>
            <a:r>
              <a:rPr lang="es" sz="1000" dirty="0">
                <a:latin typeface="Verdana"/>
              </a:rPr>
              <a:t>hubiese obtenido un mayor puntaje en la evaluación del criterio Currículo; y (</a:t>
            </a:r>
            <a:r>
              <a:rPr lang="es" sz="1000" dirty="0" err="1">
                <a:latin typeface="Verdana"/>
              </a:rPr>
              <a:t>iv</a:t>
            </a:r>
            <a:r>
              <a:rPr lang="es" sz="1000" dirty="0">
                <a:latin typeface="Verdana"/>
              </a:rPr>
              <a:t>) se seleccionará el proyecto que hubiese obtenido un mayor puntaje en la evaluación del criterio Antecedentes y Concordancia de la postulación.</a:t>
            </a:r>
            <a:endParaRPr lang="es" dirty="0">
              <a:cs typeface="Calibri"/>
            </a:endParaRPr>
          </a:p>
        </p:txBody>
      </p:sp>
      <p:pic>
        <p:nvPicPr>
          <p:cNvPr id="8" name="Imagen 8" descr="Imagen que contiene objeto, reloj, señal, dibujo&#10;&#10;Descripción generada automáticamente">
            <a:extLst>
              <a:ext uri="{FF2B5EF4-FFF2-40B4-BE49-F238E27FC236}">
                <a16:creationId xmlns:a16="http://schemas.microsoft.com/office/drawing/2014/main" id="{08BF3CD3-312B-B472-5370-473C2BB98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80000">
            <a:off x="7619361" y="1413961"/>
            <a:ext cx="809625" cy="85725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9C6A1BC-13E3-D59C-E351-19EFD2EF5FCB}"/>
              </a:ext>
            </a:extLst>
          </p:cNvPr>
          <p:cNvSpPr txBox="1"/>
          <p:nvPr/>
        </p:nvSpPr>
        <p:spPr>
          <a:xfrm>
            <a:off x="426099" y="214201"/>
            <a:ext cx="7258950" cy="369332"/>
          </a:xfrm>
          <a:prstGeom prst="rect">
            <a:avLst/>
          </a:prstGeom>
          <a:solidFill>
            <a:srgbClr val="1A325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 dirty="0">
                <a:solidFill>
                  <a:srgbClr val="60BBC7"/>
                </a:solidFill>
                <a:latin typeface="Verdana"/>
                <a:ea typeface="Verdana"/>
              </a:rPr>
              <a:t>LÍNEA CULTURAS REGIONALES - </a:t>
            </a:r>
            <a:r>
              <a:rPr lang="es-ES" dirty="0">
                <a:solidFill>
                  <a:srgbClr val="60BBC7"/>
                </a:solidFill>
                <a:latin typeface="Verdana"/>
                <a:ea typeface="Verdana"/>
              </a:rPr>
              <a:t>FONDART REGIONAL</a:t>
            </a:r>
          </a:p>
        </p:txBody>
      </p:sp>
    </p:spTree>
    <p:extLst>
      <p:ext uri="{BB962C8B-B14F-4D97-AF65-F5344CB8AC3E}">
        <p14:creationId xmlns:p14="http://schemas.microsoft.com/office/powerpoint/2010/main" val="223020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es-fondos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59" y="5026458"/>
            <a:ext cx="1778283" cy="11704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53B8E62-4806-9008-A31E-4BA056654A02}"/>
              </a:ext>
            </a:extLst>
          </p:cNvPr>
          <p:cNvSpPr txBox="1"/>
          <p:nvPr/>
        </p:nvSpPr>
        <p:spPr>
          <a:xfrm>
            <a:off x="946969" y="932152"/>
            <a:ext cx="6587677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" sz="1000" b="1" u="sng" dirty="0">
                <a:solidFill>
                  <a:srgbClr val="1A325C"/>
                </a:solidFill>
                <a:latin typeface="Verdana"/>
              </a:rPr>
              <a:t>Criterios de Selección: </a:t>
            </a:r>
            <a:r>
              <a:rPr lang="es" sz="1000" dirty="0">
                <a:solidFill>
                  <a:srgbClr val="000000"/>
                </a:solidFill>
                <a:latin typeface="Verdana"/>
              </a:rPr>
              <a:t>Modalidad de Redes de Artes y Culturas - </a:t>
            </a:r>
            <a:r>
              <a:rPr lang="es" sz="1000" dirty="0">
                <a:solidFill>
                  <a:srgbClr val="000000"/>
                </a:solidFill>
                <a:highlight>
                  <a:srgbClr val="C0C0C0"/>
                </a:highlight>
                <a:latin typeface="Verdana"/>
              </a:rPr>
              <a:t>La Araucanía</a:t>
            </a:r>
            <a:endParaRPr lang="es" sz="1000" dirty="0">
              <a:solidFill>
                <a:srgbClr val="000000"/>
              </a:solidFill>
              <a:highlight>
                <a:srgbClr val="C0C0C0"/>
              </a:highlight>
              <a:latin typeface="Verdana"/>
              <a:ea typeface="Verdana"/>
            </a:endParaRPr>
          </a:p>
          <a:p>
            <a:pPr algn="just"/>
            <a:endParaRPr lang="es" sz="1000" b="1" u="sng">
              <a:solidFill>
                <a:srgbClr val="1A325C"/>
              </a:solidFill>
              <a:latin typeface="Verdana"/>
              <a:ea typeface="Verdana"/>
            </a:endParaRPr>
          </a:p>
          <a:p>
            <a:pPr marL="285750" indent="-285750" algn="just">
              <a:buFont typeface="Arial"/>
              <a:buChar char="•"/>
            </a:pPr>
            <a:r>
              <a:rPr lang="es-ES_tradnl" sz="1000" dirty="0">
                <a:latin typeface="Verdana"/>
              </a:rPr>
              <a:t>De mayor a menor puntaje obtenido en la evaluación, considerando la selección del 60% de proyectos que incluyan en sus equipos de trabajo una mayor cantidad de mujeres (50%+1).</a:t>
            </a:r>
            <a:endParaRPr lang="es-ES" dirty="0"/>
          </a:p>
          <a:p>
            <a:pPr marL="285750" indent="-285750" algn="just">
              <a:buFont typeface="Arial"/>
              <a:buChar char="•"/>
            </a:pPr>
            <a:r>
              <a:rPr lang="es-ES_tradnl" sz="1000" dirty="0">
                <a:latin typeface="Verdana"/>
              </a:rPr>
              <a:t>Una vez cumplido con lo anterior o en caso que no existan suficientes proyectos elegibles para cumplir con el criterio de selección del punto anterior, se seleccionarán los proyectos de mayor a menor puntaje obtenido en la evaluación.</a:t>
            </a:r>
            <a:endParaRPr lang="es-ES_tradnl" dirty="0"/>
          </a:p>
          <a:p>
            <a:pPr marL="285750" indent="-285750" algn="just">
              <a:buFont typeface="Arial"/>
              <a:buChar char="•"/>
            </a:pPr>
            <a:r>
              <a:rPr lang="es-ES_tradnl" sz="1000" dirty="0">
                <a:latin typeface="Verdana"/>
              </a:rPr>
              <a:t>Ante proyectos de igual puntaje e insuficiente disponibilidad presupuestaria se utilizarán los siguientes criterios en el orden que se indica: (i) se seleccionará el proyecto que hubiese obtenido un mayor puntaje en la evaluación del criterio Calidad; (</a:t>
            </a:r>
            <a:r>
              <a:rPr lang="es-ES_tradnl" sz="1000" dirty="0" err="1">
                <a:latin typeface="Verdana"/>
              </a:rPr>
              <a:t>ii</a:t>
            </a:r>
            <a:r>
              <a:rPr lang="es-ES_tradnl" sz="1000" dirty="0">
                <a:latin typeface="Verdana"/>
              </a:rPr>
              <a:t>) se seleccionará el proyecto que hubiese obtenido un mayor puntaje en la evaluación del criterio Coherencia; y (</a:t>
            </a:r>
            <a:r>
              <a:rPr lang="es-ES_tradnl" sz="1000" dirty="0" err="1">
                <a:latin typeface="Verdana"/>
              </a:rPr>
              <a:t>iii</a:t>
            </a:r>
            <a:r>
              <a:rPr lang="es-ES_tradnl" sz="1000" dirty="0">
                <a:latin typeface="Verdana"/>
              </a:rPr>
              <a:t>) se seleccionará el proyecto que hubiese obtenido un mayor puntaje en la evaluación del criterio Currículo; y (</a:t>
            </a:r>
            <a:r>
              <a:rPr lang="es-ES_tradnl" sz="1000" dirty="0" err="1">
                <a:latin typeface="Verdana"/>
              </a:rPr>
              <a:t>iv</a:t>
            </a:r>
            <a:r>
              <a:rPr lang="es-ES_tradnl" sz="1000" dirty="0">
                <a:latin typeface="Verdana"/>
              </a:rPr>
              <a:t>) se seleccionará el proyecto que hubiese obtenido un mayor puntaje en la evaluación del criterio Presupuesto; y (v) se seleccionará el proyecto que hubiese obtenido un mayor puntaje en la evaluación del criterio Descentralización.</a:t>
            </a:r>
            <a:endParaRPr lang="es-ES_tradnl" dirty="0"/>
          </a:p>
          <a:p>
            <a:pPr algn="just"/>
            <a:endParaRPr lang="es-ES_tradnl" sz="1000">
              <a:latin typeface="Verdana"/>
              <a:ea typeface="Verdana"/>
              <a:cs typeface="Calibri"/>
            </a:endParaRPr>
          </a:p>
        </p:txBody>
      </p:sp>
      <p:pic>
        <p:nvPicPr>
          <p:cNvPr id="8" name="Imagen 8" descr="Imagen que contiene objeto, reloj, señal, dibujo&#10;&#10;Descripción generada automáticamente">
            <a:extLst>
              <a:ext uri="{FF2B5EF4-FFF2-40B4-BE49-F238E27FC236}">
                <a16:creationId xmlns:a16="http://schemas.microsoft.com/office/drawing/2014/main" id="{08BF3CD3-312B-B472-5370-473C2BB98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80000">
            <a:off x="7129918" y="3522830"/>
            <a:ext cx="809625" cy="85725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B904DDF-2C63-7220-55C0-E79108284F28}"/>
              </a:ext>
            </a:extLst>
          </p:cNvPr>
          <p:cNvSpPr txBox="1"/>
          <p:nvPr/>
        </p:nvSpPr>
        <p:spPr>
          <a:xfrm>
            <a:off x="426099" y="214201"/>
            <a:ext cx="7258950" cy="369332"/>
          </a:xfrm>
          <a:prstGeom prst="rect">
            <a:avLst/>
          </a:prstGeom>
          <a:solidFill>
            <a:srgbClr val="1A325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 dirty="0">
                <a:solidFill>
                  <a:srgbClr val="60BBC7"/>
                </a:solidFill>
                <a:latin typeface="Verdana"/>
                <a:ea typeface="Verdana"/>
              </a:rPr>
              <a:t>LÍNEA CULTURAS REGIONALES - </a:t>
            </a:r>
            <a:r>
              <a:rPr lang="es-ES" dirty="0">
                <a:solidFill>
                  <a:srgbClr val="60BBC7"/>
                </a:solidFill>
                <a:latin typeface="Verdana"/>
                <a:ea typeface="Verdana"/>
              </a:rPr>
              <a:t>FONDART REGIONAL</a:t>
            </a:r>
          </a:p>
        </p:txBody>
      </p:sp>
    </p:spTree>
    <p:extLst>
      <p:ext uri="{BB962C8B-B14F-4D97-AF65-F5344CB8AC3E}">
        <p14:creationId xmlns:p14="http://schemas.microsoft.com/office/powerpoint/2010/main" val="2619815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es-fondos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26099" y="214201"/>
            <a:ext cx="7684090" cy="369332"/>
          </a:xfrm>
          <a:prstGeom prst="rect">
            <a:avLst/>
          </a:prstGeom>
          <a:solidFill>
            <a:srgbClr val="1A325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>
                <a:solidFill>
                  <a:srgbClr val="60BBC7"/>
                </a:solidFill>
                <a:latin typeface="Verdana"/>
                <a:ea typeface="Verdana"/>
              </a:rPr>
              <a:t>LÍNEA ACTIVIDADES FORMATIVAS - </a:t>
            </a:r>
            <a:r>
              <a:rPr lang="es-ES">
                <a:solidFill>
                  <a:srgbClr val="60BBC7"/>
                </a:solidFill>
                <a:latin typeface="Verdana"/>
                <a:ea typeface="Verdana"/>
              </a:rPr>
              <a:t>FONDART REGIONAL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59" y="5026458"/>
            <a:ext cx="1778283" cy="11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4655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es-fondos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26099" y="214201"/>
            <a:ext cx="6694420" cy="369332"/>
          </a:xfrm>
          <a:prstGeom prst="rect">
            <a:avLst/>
          </a:prstGeom>
          <a:solidFill>
            <a:srgbClr val="1A325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 dirty="0">
                <a:solidFill>
                  <a:srgbClr val="60BBC7"/>
                </a:solidFill>
                <a:latin typeface="Verdana"/>
                <a:ea typeface="Verdana"/>
              </a:rPr>
              <a:t>LÍNEA CREACIÓN ARTÍSTICA - </a:t>
            </a:r>
            <a:r>
              <a:rPr lang="es-ES" dirty="0">
                <a:solidFill>
                  <a:srgbClr val="60BBC7"/>
                </a:solidFill>
                <a:latin typeface="Verdana"/>
                <a:ea typeface="Verdana"/>
              </a:rPr>
              <a:t>FONDART NACIONAL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59" y="5026458"/>
            <a:ext cx="1778283" cy="11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0838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es-fondos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26099" y="214201"/>
            <a:ext cx="6694420" cy="369332"/>
          </a:xfrm>
          <a:prstGeom prst="rect">
            <a:avLst/>
          </a:prstGeom>
          <a:solidFill>
            <a:srgbClr val="1A325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 dirty="0">
                <a:solidFill>
                  <a:srgbClr val="60BBC7"/>
                </a:solidFill>
                <a:latin typeface="Verdana"/>
                <a:ea typeface="Verdana"/>
              </a:rPr>
              <a:t>LÍNEA CREACIÓN ARTÍSTICA - </a:t>
            </a:r>
            <a:r>
              <a:rPr lang="es-ES" dirty="0">
                <a:solidFill>
                  <a:srgbClr val="60BBC7"/>
                </a:solidFill>
                <a:latin typeface="Verdana"/>
                <a:ea typeface="Verdana"/>
              </a:rPr>
              <a:t>FONDART NACIONAL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59" y="5026458"/>
            <a:ext cx="1778283" cy="11704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DF4E3CA-79A8-D08F-AD51-00FE896A3396}"/>
              </a:ext>
            </a:extLst>
          </p:cNvPr>
          <p:cNvSpPr txBox="1"/>
          <p:nvPr/>
        </p:nvSpPr>
        <p:spPr>
          <a:xfrm>
            <a:off x="538046" y="705315"/>
            <a:ext cx="6924907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 algn="just">
              <a:buFont typeface="Wingdings"/>
              <a:buChar char="ü"/>
            </a:pPr>
            <a:r>
              <a:rPr lang="es-ES" sz="1000" dirty="0">
                <a:solidFill>
                  <a:srgbClr val="000000"/>
                </a:solidFill>
                <a:latin typeface="Verdana"/>
                <a:ea typeface="Verdana"/>
              </a:rPr>
              <a:t>financiamiento total o parcial para proyectos de </a:t>
            </a:r>
            <a:r>
              <a:rPr lang="es-ES" sz="1000" b="1" dirty="0">
                <a:solidFill>
                  <a:srgbClr val="000000"/>
                </a:solidFill>
                <a:latin typeface="Verdana"/>
                <a:ea typeface="Verdana"/>
              </a:rPr>
              <a:t>creación y producción</a:t>
            </a:r>
            <a:r>
              <a:rPr lang="es-ES" sz="1000" dirty="0">
                <a:solidFill>
                  <a:srgbClr val="000000"/>
                </a:solidFill>
                <a:latin typeface="Verdana"/>
                <a:ea typeface="Verdana"/>
              </a:rPr>
              <a:t> presentados por creadores/as y artistas en las disciplinas que financia esta línea.</a:t>
            </a:r>
            <a:endParaRPr lang="es-ES" dirty="0"/>
          </a:p>
          <a:p>
            <a:pPr marL="228600" indent="-228600" algn="just">
              <a:buFont typeface="Wingdings"/>
              <a:buChar char="ü"/>
            </a:pPr>
            <a:r>
              <a:rPr lang="es-ES" sz="1000" dirty="0">
                <a:solidFill>
                  <a:srgbClr val="000000"/>
                </a:solidFill>
                <a:latin typeface="Verdana"/>
                <a:ea typeface="Verdana"/>
              </a:rPr>
              <a:t>para iniciativas que promuevan y contribuyan al desarrollo de la creación artística, con alcance y desarrollo cultural territorial. </a:t>
            </a:r>
            <a:endParaRPr lang="es-ES" dirty="0">
              <a:solidFill>
                <a:srgbClr val="000000"/>
              </a:solidFill>
              <a:latin typeface="Calibri"/>
              <a:ea typeface="Verdana"/>
              <a:cs typeface="Calibri"/>
            </a:endParaRPr>
          </a:p>
          <a:p>
            <a:pPr marL="228600" indent="-228600" algn="just">
              <a:buFont typeface="Wingdings"/>
              <a:buChar char="ü"/>
            </a:pPr>
            <a:r>
              <a:rPr lang="es-ES" sz="1000" dirty="0">
                <a:solidFill>
                  <a:srgbClr val="000000"/>
                </a:solidFill>
                <a:latin typeface="Verdana"/>
                <a:ea typeface="Verdana"/>
              </a:rPr>
              <a:t>Podrás considerar las </a:t>
            </a:r>
            <a:r>
              <a:rPr lang="es-ES" sz="1000" i="1" dirty="0">
                <a:solidFill>
                  <a:srgbClr val="000000"/>
                </a:solidFill>
                <a:latin typeface="Verdana"/>
                <a:ea typeface="Verdana"/>
              </a:rPr>
              <a:t>acciones</a:t>
            </a:r>
            <a:r>
              <a:rPr lang="es-ES" sz="1000" dirty="0">
                <a:solidFill>
                  <a:srgbClr val="000000"/>
                </a:solidFill>
                <a:latin typeface="Verdana"/>
                <a:ea typeface="Verdana"/>
              </a:rPr>
              <a:t> que involucran el proceso creativo de una obra, como también todos los elementos que impliquen la </a:t>
            </a:r>
            <a:r>
              <a:rPr lang="es-ES" sz="1000" i="1" dirty="0">
                <a:solidFill>
                  <a:srgbClr val="000000"/>
                </a:solidFill>
                <a:latin typeface="Verdana"/>
                <a:ea typeface="Verdana"/>
              </a:rPr>
              <a:t>materialización de una obra o serie de obras</a:t>
            </a:r>
            <a:r>
              <a:rPr lang="es-ES" sz="1000" dirty="0">
                <a:solidFill>
                  <a:srgbClr val="000000"/>
                </a:solidFill>
                <a:latin typeface="Verdana"/>
                <a:ea typeface="Verdana"/>
              </a:rPr>
              <a:t>. </a:t>
            </a:r>
            <a:endParaRPr lang="es-ES" dirty="0">
              <a:cs typeface="Calibri"/>
            </a:endParaRPr>
          </a:p>
          <a:p>
            <a:pPr marL="228600" indent="-228600" algn="just">
              <a:buFont typeface="Wingdings"/>
              <a:buChar char="ü"/>
            </a:pPr>
            <a:endParaRPr lang="es-ES" sz="1000">
              <a:solidFill>
                <a:srgbClr val="000000"/>
              </a:solidFill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3020509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es-fondos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26099" y="214201"/>
            <a:ext cx="6694420" cy="369332"/>
          </a:xfrm>
          <a:prstGeom prst="rect">
            <a:avLst/>
          </a:prstGeom>
          <a:solidFill>
            <a:srgbClr val="1A325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 dirty="0">
                <a:solidFill>
                  <a:srgbClr val="60BBC7"/>
                </a:solidFill>
                <a:latin typeface="Verdana"/>
                <a:ea typeface="Verdana"/>
              </a:rPr>
              <a:t>LÍNEA CREACIÓN ARTÍSTICA - </a:t>
            </a:r>
            <a:r>
              <a:rPr lang="es-ES" dirty="0">
                <a:solidFill>
                  <a:srgbClr val="60BBC7"/>
                </a:solidFill>
                <a:latin typeface="Verdana"/>
                <a:ea typeface="Verdana"/>
              </a:rPr>
              <a:t>FONDART NACIONAL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59" y="5026458"/>
            <a:ext cx="1778283" cy="11704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DF4E3CA-79A8-D08F-AD51-00FE896A3396}"/>
              </a:ext>
            </a:extLst>
          </p:cNvPr>
          <p:cNvSpPr txBox="1"/>
          <p:nvPr/>
        </p:nvSpPr>
        <p:spPr>
          <a:xfrm>
            <a:off x="538046" y="705315"/>
            <a:ext cx="6924907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 algn="just">
              <a:buFont typeface="Wingdings,Sans-Serif"/>
              <a:buChar char="ü"/>
            </a:pPr>
            <a:r>
              <a:rPr lang="es-ES" sz="1000" dirty="0">
                <a:solidFill>
                  <a:srgbClr val="000000"/>
                </a:solidFill>
                <a:latin typeface="Verdana"/>
                <a:ea typeface="Verdana"/>
              </a:rPr>
              <a:t>financiamiento total o parcial para proyectos de </a:t>
            </a:r>
            <a:r>
              <a:rPr lang="es-ES" sz="1000" b="1" dirty="0">
                <a:solidFill>
                  <a:srgbClr val="000000"/>
                </a:solidFill>
                <a:latin typeface="Verdana"/>
                <a:ea typeface="Verdana"/>
              </a:rPr>
              <a:t>creación y producción</a:t>
            </a:r>
            <a:r>
              <a:rPr lang="es-ES" sz="1000" dirty="0">
                <a:solidFill>
                  <a:srgbClr val="000000"/>
                </a:solidFill>
                <a:latin typeface="Verdana"/>
                <a:ea typeface="Verdana"/>
              </a:rPr>
              <a:t> presentados por creadores/as y artistas en las disciplinas que financia esta línea.</a:t>
            </a:r>
          </a:p>
          <a:p>
            <a:pPr marL="228600" indent="-228600" algn="just">
              <a:buFont typeface="Wingdings,Sans-Serif"/>
              <a:buChar char="ü"/>
            </a:pPr>
            <a:r>
              <a:rPr lang="es-ES" sz="1000" dirty="0">
                <a:solidFill>
                  <a:srgbClr val="000000"/>
                </a:solidFill>
                <a:latin typeface="Verdana"/>
                <a:ea typeface="Verdana"/>
              </a:rPr>
              <a:t>para iniciativas que promuevan y contribuyan al desarrollo de la creación artística, con alcance y desarrollo cultural territorial. </a:t>
            </a:r>
          </a:p>
          <a:p>
            <a:pPr marL="228600" indent="-228600" algn="just">
              <a:buFont typeface="Wingdings,Sans-Serif"/>
              <a:buChar char="ü"/>
            </a:pPr>
            <a:r>
              <a:rPr lang="es-ES" sz="1000" dirty="0">
                <a:solidFill>
                  <a:srgbClr val="000000"/>
                </a:solidFill>
                <a:latin typeface="Verdana"/>
                <a:ea typeface="Verdana"/>
              </a:rPr>
              <a:t>Podrás considerar las </a:t>
            </a:r>
            <a:r>
              <a:rPr lang="es-ES" sz="1000" i="1" dirty="0">
                <a:solidFill>
                  <a:srgbClr val="000000"/>
                </a:solidFill>
                <a:latin typeface="Verdana"/>
                <a:ea typeface="Verdana"/>
              </a:rPr>
              <a:t>acciones </a:t>
            </a:r>
            <a:r>
              <a:rPr lang="es-ES" sz="1000" dirty="0">
                <a:solidFill>
                  <a:srgbClr val="000000"/>
                </a:solidFill>
                <a:latin typeface="Verdana"/>
                <a:ea typeface="Verdana"/>
              </a:rPr>
              <a:t>que involucran el proceso creativo de una obra, como también todos los elementos que impliquen la </a:t>
            </a:r>
            <a:r>
              <a:rPr lang="es-ES" sz="1000" i="1" dirty="0">
                <a:solidFill>
                  <a:srgbClr val="000000"/>
                </a:solidFill>
                <a:latin typeface="Verdana"/>
                <a:ea typeface="Verdana"/>
              </a:rPr>
              <a:t>materialización de una obra o serie de obras</a:t>
            </a:r>
            <a:r>
              <a:rPr lang="es-ES" sz="1000" dirty="0">
                <a:solidFill>
                  <a:srgbClr val="000000"/>
                </a:solidFill>
                <a:latin typeface="Verdana"/>
                <a:ea typeface="Verdana"/>
              </a:rPr>
              <a:t>. 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B62E1AC-2822-53DA-3E82-06F1943C9396}"/>
              </a:ext>
            </a:extLst>
          </p:cNvPr>
          <p:cNvSpPr txBox="1"/>
          <p:nvPr/>
        </p:nvSpPr>
        <p:spPr>
          <a:xfrm>
            <a:off x="2955087" y="2170064"/>
            <a:ext cx="4850890" cy="400110"/>
          </a:xfrm>
          <a:prstGeom prst="rect">
            <a:avLst/>
          </a:prstGeom>
          <a:solidFill>
            <a:srgbClr val="DF3752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000">
                <a:solidFill>
                  <a:schemeClr val="bg1"/>
                </a:solidFill>
                <a:latin typeface="Verdana"/>
                <a:ea typeface="Verdana"/>
                <a:cs typeface="+mn-lt"/>
              </a:rPr>
              <a:t>No podrás postular proyectos que se relacionen con la intervención o creación de infraestructura fija o móvil</a:t>
            </a:r>
            <a:endParaRPr lang="es-ES" sz="1000">
              <a:solidFill>
                <a:schemeClr val="bg1"/>
              </a:solidFill>
              <a:latin typeface="Verdana"/>
              <a:ea typeface="Verdana"/>
              <a:cs typeface="Calibri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4A2AD98-6438-1F04-87F8-E3B494595726}"/>
              </a:ext>
            </a:extLst>
          </p:cNvPr>
          <p:cNvSpPr txBox="1"/>
          <p:nvPr/>
        </p:nvSpPr>
        <p:spPr>
          <a:xfrm>
            <a:off x="2955086" y="2686991"/>
            <a:ext cx="4850890" cy="400110"/>
          </a:xfrm>
          <a:prstGeom prst="rect">
            <a:avLst/>
          </a:prstGeom>
          <a:solidFill>
            <a:srgbClr val="DF3752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00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Para proyectos de Arquitectura, se excluye la presentación de ejercicios académicos</a:t>
            </a:r>
            <a:endParaRPr lang="es-ES">
              <a:solidFill>
                <a:schemeClr val="bg1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6E66880-CD6B-049E-E351-F00062E4BE69}"/>
              </a:ext>
            </a:extLst>
          </p:cNvPr>
          <p:cNvSpPr txBox="1"/>
          <p:nvPr/>
        </p:nvSpPr>
        <p:spPr>
          <a:xfrm>
            <a:off x="2955086" y="1815802"/>
            <a:ext cx="4850890" cy="246221"/>
          </a:xfrm>
          <a:prstGeom prst="rect">
            <a:avLst/>
          </a:prstGeom>
          <a:solidFill>
            <a:srgbClr val="DF3752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00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En esta línea no se financian concursos de Arquitectura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0753693-BE7B-2D1D-8A9E-C81CD7ADB1DC}"/>
              </a:ext>
            </a:extLst>
          </p:cNvPr>
          <p:cNvSpPr txBox="1"/>
          <p:nvPr/>
        </p:nvSpPr>
        <p:spPr>
          <a:xfrm>
            <a:off x="2955086" y="3193793"/>
            <a:ext cx="4850890" cy="707886"/>
          </a:xfrm>
          <a:prstGeom prst="rect">
            <a:avLst/>
          </a:prstGeom>
          <a:solidFill>
            <a:srgbClr val="DF3752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00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Para el caso de la construcción de infraestructura efímera, temporal o intervenciones en el espacio público, se exigirá la presentación de los permisos correspondientes, establecidos por la normativa nacional vigente</a:t>
            </a:r>
            <a:endParaRPr lang="es-ES">
              <a:solidFill>
                <a:schemeClr val="bg1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113DEBD-4B17-3343-E190-554DDE2BFAFA}"/>
              </a:ext>
            </a:extLst>
          </p:cNvPr>
          <p:cNvSpPr txBox="1"/>
          <p:nvPr/>
        </p:nvSpPr>
        <p:spPr>
          <a:xfrm>
            <a:off x="2955086" y="3970170"/>
            <a:ext cx="4850890" cy="553998"/>
          </a:xfrm>
          <a:prstGeom prst="rect">
            <a:avLst/>
          </a:prstGeom>
          <a:solidFill>
            <a:srgbClr val="DF3752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00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Para aquellos proyectos que se desarrollan mayormente en el extranjero, deberás considerar la producción y exhibición de obra en territorio nacional. </a:t>
            </a:r>
            <a:endParaRPr lang="es-E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3022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es-fondos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26099" y="214201"/>
            <a:ext cx="6694420" cy="369332"/>
          </a:xfrm>
          <a:prstGeom prst="rect">
            <a:avLst/>
          </a:prstGeom>
          <a:solidFill>
            <a:srgbClr val="1A325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 dirty="0">
                <a:solidFill>
                  <a:srgbClr val="60BBC7"/>
                </a:solidFill>
                <a:latin typeface="Verdana"/>
                <a:ea typeface="Verdana"/>
              </a:rPr>
              <a:t>LÍNEA CREACIÓN ARTÍSTICA - </a:t>
            </a:r>
            <a:r>
              <a:rPr lang="es-ES" dirty="0">
                <a:solidFill>
                  <a:srgbClr val="60BBC7"/>
                </a:solidFill>
                <a:latin typeface="Verdana"/>
                <a:ea typeface="Verdana"/>
              </a:rPr>
              <a:t>FONDART NACIONAL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59" y="5026458"/>
            <a:ext cx="1778283" cy="11704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DA6359E-5345-15C3-39F8-2C403B027655}"/>
              </a:ext>
            </a:extLst>
          </p:cNvPr>
          <p:cNvSpPr txBox="1"/>
          <p:nvPr/>
        </p:nvSpPr>
        <p:spPr>
          <a:xfrm>
            <a:off x="425140" y="786372"/>
            <a:ext cx="210479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1400" b="1" u="sng">
                <a:solidFill>
                  <a:srgbClr val="0E397E"/>
                </a:solidFill>
                <a:latin typeface="Verdana"/>
                <a:ea typeface="Verdana"/>
              </a:rPr>
              <a:t>MODALIDADES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2149632-130D-2368-B991-0BCE38049921}"/>
              </a:ext>
            </a:extLst>
          </p:cNvPr>
          <p:cNvSpPr txBox="1"/>
          <p:nvPr/>
        </p:nvSpPr>
        <p:spPr>
          <a:xfrm>
            <a:off x="470324" y="1126115"/>
            <a:ext cx="3907766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 algn="just">
              <a:buAutoNum type="arabicPeriod"/>
            </a:pPr>
            <a:r>
              <a:rPr lang="es-ES" sz="1200">
                <a:solidFill>
                  <a:srgbClr val="1A325C"/>
                </a:solidFill>
                <a:latin typeface="Verdana"/>
                <a:cs typeface="Segoe UI"/>
              </a:rPr>
              <a:t>Modalidad de Artes Visuales ​</a:t>
            </a:r>
            <a:endParaRPr lang="es-ES" sz="2000"/>
          </a:p>
          <a:p>
            <a:pPr marL="228600" indent="-228600" algn="just">
              <a:buAutoNum type="arabicPeriod"/>
            </a:pPr>
            <a:r>
              <a:rPr lang="es-ES" sz="1200">
                <a:solidFill>
                  <a:srgbClr val="1A325C"/>
                </a:solidFill>
                <a:latin typeface="Verdana"/>
                <a:cs typeface="Segoe UI"/>
              </a:rPr>
              <a:t>Modalidad de Fotografía </a:t>
            </a:r>
            <a:r>
              <a:rPr lang="en-US" sz="1200">
                <a:solidFill>
                  <a:srgbClr val="1A325C"/>
                </a:solidFill>
                <a:latin typeface="Verdana"/>
                <a:cs typeface="Segoe UI"/>
              </a:rPr>
              <a:t>​</a:t>
            </a:r>
            <a:endParaRPr lang="en-US" sz="1200">
              <a:solidFill>
                <a:srgbClr val="1A325C"/>
              </a:solidFill>
              <a:latin typeface="Verdana"/>
              <a:ea typeface="Verdana"/>
              <a:cs typeface="Segoe UI"/>
            </a:endParaRPr>
          </a:p>
          <a:p>
            <a:pPr marL="228600" indent="-228600" algn="just">
              <a:buAutoNum type="arabicPeriod"/>
            </a:pPr>
            <a:r>
              <a:rPr lang="es-ES" sz="1200">
                <a:solidFill>
                  <a:srgbClr val="1A325C"/>
                </a:solidFill>
                <a:latin typeface="Verdana"/>
                <a:cs typeface="Segoe UI"/>
              </a:rPr>
              <a:t>Modalidad de Nuevos Medios ​</a:t>
            </a:r>
            <a:endParaRPr lang="es-ES" sz="1200">
              <a:solidFill>
                <a:srgbClr val="1A325C"/>
              </a:solidFill>
              <a:latin typeface="Verdana"/>
              <a:ea typeface="Verdana"/>
              <a:cs typeface="Segoe UI"/>
            </a:endParaRPr>
          </a:p>
          <a:p>
            <a:pPr marL="228600" indent="-228600" algn="just">
              <a:buAutoNum type="arabicPeriod"/>
            </a:pPr>
            <a:r>
              <a:rPr lang="es-ES" sz="1200">
                <a:solidFill>
                  <a:srgbClr val="1A325C"/>
                </a:solidFill>
                <a:latin typeface="Verdana"/>
                <a:cs typeface="Segoe UI"/>
              </a:rPr>
              <a:t>Modalidad de Arquitectura ​</a:t>
            </a:r>
            <a:endParaRPr lang="es-ES" sz="1200">
              <a:solidFill>
                <a:srgbClr val="1A325C"/>
              </a:solidFill>
              <a:latin typeface="Verdana"/>
              <a:ea typeface="Verdana"/>
              <a:cs typeface="Segoe UI"/>
            </a:endParaRPr>
          </a:p>
          <a:p>
            <a:pPr marL="228600" indent="-228600" algn="just">
              <a:buAutoNum type="arabicPeriod"/>
            </a:pPr>
            <a:r>
              <a:rPr lang="es-ES" sz="1200">
                <a:solidFill>
                  <a:srgbClr val="1A325C"/>
                </a:solidFill>
                <a:latin typeface="Verdana"/>
                <a:cs typeface="Segoe UI"/>
              </a:rPr>
              <a:t>Modalidad de Artesanía </a:t>
            </a:r>
            <a:r>
              <a:rPr lang="en-US" sz="1200">
                <a:solidFill>
                  <a:srgbClr val="1A325C"/>
                </a:solidFill>
                <a:latin typeface="Verdana"/>
                <a:cs typeface="Segoe UI"/>
              </a:rPr>
              <a:t>​</a:t>
            </a:r>
            <a:endParaRPr lang="en-US" sz="1200">
              <a:solidFill>
                <a:srgbClr val="1A325C"/>
              </a:solidFill>
              <a:latin typeface="Verdana"/>
              <a:ea typeface="Verdana"/>
              <a:cs typeface="Segoe UI"/>
            </a:endParaRPr>
          </a:p>
          <a:p>
            <a:pPr marL="228600" indent="-228600" algn="just">
              <a:buAutoNum type="arabicPeriod"/>
            </a:pPr>
            <a:r>
              <a:rPr lang="es-ES" sz="1200">
                <a:solidFill>
                  <a:srgbClr val="1A325C"/>
                </a:solidFill>
                <a:latin typeface="Verdana"/>
                <a:cs typeface="Segoe UI"/>
              </a:rPr>
              <a:t>Modalidad de Diseño ​</a:t>
            </a:r>
            <a:endParaRPr lang="es-ES" sz="1200">
              <a:solidFill>
                <a:srgbClr val="1A325C"/>
              </a:solidFill>
              <a:latin typeface="Verdana"/>
              <a:ea typeface="Verdana"/>
              <a:cs typeface="Segoe UI"/>
            </a:endParaRPr>
          </a:p>
          <a:p>
            <a:pPr marL="228600" indent="-228600" algn="just">
              <a:buAutoNum type="arabicPeriod"/>
            </a:pPr>
            <a:r>
              <a:rPr lang="es-ES" sz="1200">
                <a:solidFill>
                  <a:srgbClr val="1A325C"/>
                </a:solidFill>
                <a:latin typeface="Verdana"/>
                <a:cs typeface="Segoe UI"/>
              </a:rPr>
              <a:t>Modalidad de Interdisciplina </a:t>
            </a:r>
            <a:endParaRPr lang="es-ES" sz="1200">
              <a:solidFill>
                <a:srgbClr val="1A325C"/>
              </a:solidFill>
              <a:latin typeface="Verdana"/>
              <a:ea typeface="Verdana"/>
              <a:cs typeface="Segoe UI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442EBCC-FF21-E91A-59DC-E4AE199695E7}"/>
              </a:ext>
            </a:extLst>
          </p:cNvPr>
          <p:cNvSpPr txBox="1"/>
          <p:nvPr/>
        </p:nvSpPr>
        <p:spPr>
          <a:xfrm>
            <a:off x="2806031" y="3083234"/>
            <a:ext cx="304341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CL" sz="1200" b="1">
                <a:solidFill>
                  <a:srgbClr val="1A325C"/>
                </a:solidFill>
                <a:latin typeface="Verdana"/>
                <a:cs typeface="Segoe UI"/>
              </a:rPr>
              <a:t>Quiénes pueden postular</a:t>
            </a:r>
            <a:endParaRPr lang="es-ES" sz="1200" b="1">
              <a:solidFill>
                <a:srgbClr val="1A325C"/>
              </a:solidFill>
              <a:latin typeface="Verdana"/>
              <a:ea typeface="Verdana"/>
              <a:cs typeface="Segoe UI"/>
            </a:endParaRPr>
          </a:p>
          <a:p>
            <a:pPr algn="just"/>
            <a:r>
              <a:rPr lang="es-CL" sz="1200">
                <a:solidFill>
                  <a:srgbClr val="1A325C"/>
                </a:solidFill>
                <a:latin typeface="Verdana"/>
                <a:cs typeface="Segoe UI"/>
              </a:rPr>
              <a:t>Personas Naturales</a:t>
            </a:r>
            <a:endParaRPr lang="es-ES" sz="1200">
              <a:solidFill>
                <a:srgbClr val="1A325C"/>
              </a:solidFill>
              <a:latin typeface="Verdana"/>
              <a:ea typeface="Verdana"/>
              <a:cs typeface="Segoe UI"/>
            </a:endParaRPr>
          </a:p>
          <a:p>
            <a:pPr algn="just"/>
            <a:r>
              <a:rPr lang="es-CL" sz="1200">
                <a:solidFill>
                  <a:srgbClr val="1A325C"/>
                </a:solidFill>
                <a:latin typeface="Verdana"/>
                <a:cs typeface="Segoe UI"/>
              </a:rPr>
              <a:t>Personas Jurídicas</a:t>
            </a:r>
            <a:endParaRPr lang="es-ES" sz="1200">
              <a:solidFill>
                <a:srgbClr val="1A325C"/>
              </a:solidFill>
              <a:latin typeface="Verdana"/>
              <a:ea typeface="Verdana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41386681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es-fondos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26099" y="214201"/>
            <a:ext cx="6694420" cy="369332"/>
          </a:xfrm>
          <a:prstGeom prst="rect">
            <a:avLst/>
          </a:prstGeom>
          <a:solidFill>
            <a:srgbClr val="1A325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 dirty="0">
                <a:solidFill>
                  <a:srgbClr val="60BBC7"/>
                </a:solidFill>
                <a:latin typeface="Verdana"/>
                <a:ea typeface="Verdana"/>
              </a:rPr>
              <a:t>LÍNEA CREACIÓN ARTÍSTICA - </a:t>
            </a:r>
            <a:r>
              <a:rPr lang="es-ES" dirty="0">
                <a:solidFill>
                  <a:srgbClr val="60BBC7"/>
                </a:solidFill>
                <a:latin typeface="Verdana"/>
                <a:ea typeface="Verdana"/>
              </a:rPr>
              <a:t>FONDART NACIONAL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59" y="5026458"/>
            <a:ext cx="1778283" cy="117042"/>
          </a:xfrm>
          <a:prstGeom prst="rect">
            <a:avLst/>
          </a:prstGeom>
        </p:spPr>
      </p:pic>
      <p:pic>
        <p:nvPicPr>
          <p:cNvPr id="2" name="Imagen 1" descr="Tabla&#10;&#10;Descripción generada automáticamente">
            <a:extLst>
              <a:ext uri="{FF2B5EF4-FFF2-40B4-BE49-F238E27FC236}">
                <a16:creationId xmlns:a16="http://schemas.microsoft.com/office/drawing/2014/main" id="{CB478294-F2C8-81EA-B5AF-F2C4B4659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67" y="929028"/>
            <a:ext cx="7471619" cy="231457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691F9D7-9C53-CA94-1AD6-8836ED2E95D3}"/>
              </a:ext>
            </a:extLst>
          </p:cNvPr>
          <p:cNvSpPr txBox="1"/>
          <p:nvPr/>
        </p:nvSpPr>
        <p:spPr>
          <a:xfrm>
            <a:off x="1776054" y="3387361"/>
            <a:ext cx="5174380" cy="369332"/>
          </a:xfrm>
          <a:prstGeom prst="rect">
            <a:avLst/>
          </a:prstGeom>
          <a:solidFill>
            <a:srgbClr val="DF3752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CL" sz="900">
                <a:solidFill>
                  <a:schemeClr val="bg1"/>
                </a:solidFill>
                <a:latin typeface="Verdana"/>
                <a:ea typeface="Verdana"/>
                <a:cs typeface="+mn-lt"/>
              </a:rPr>
              <a:t>Si consideras solicitar financiamiento para imprevistos, recuerda que éstos no pueden  exceder el 2% (dos por ciento) del valor total solicitado al Fondo.</a:t>
            </a:r>
            <a:endParaRPr lang="es-E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9621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es-fondos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26099" y="214201"/>
            <a:ext cx="6694420" cy="369332"/>
          </a:xfrm>
          <a:prstGeom prst="rect">
            <a:avLst/>
          </a:prstGeom>
          <a:solidFill>
            <a:srgbClr val="1A325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 dirty="0">
                <a:solidFill>
                  <a:srgbClr val="60BBC7"/>
                </a:solidFill>
                <a:latin typeface="Verdana"/>
                <a:ea typeface="Verdana"/>
              </a:rPr>
              <a:t>LÍNEA CREACIÓN ARTÍSTICA - </a:t>
            </a:r>
            <a:r>
              <a:rPr lang="es-ES" dirty="0">
                <a:solidFill>
                  <a:srgbClr val="60BBC7"/>
                </a:solidFill>
                <a:latin typeface="Verdana"/>
                <a:ea typeface="Verdana"/>
              </a:rPr>
              <a:t>FONDART NACIONAL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59" y="5026458"/>
            <a:ext cx="1778283" cy="11704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8359AA8-6925-ABB0-BD42-4B1AA4711047}"/>
              </a:ext>
            </a:extLst>
          </p:cNvPr>
          <p:cNvSpPr txBox="1"/>
          <p:nvPr/>
        </p:nvSpPr>
        <p:spPr>
          <a:xfrm>
            <a:off x="484920" y="1579397"/>
            <a:ext cx="7487726" cy="26314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ES" sz="1100" b="1" u="sng">
                <a:solidFill>
                  <a:srgbClr val="1A325C"/>
                </a:solidFill>
                <a:latin typeface="Verdana"/>
              </a:rPr>
              <a:t>Documentos mínimos de postulación: </a:t>
            </a:r>
            <a:endParaRPr lang="es-ES" sz="1100" b="1" u="sng">
              <a:solidFill>
                <a:srgbClr val="1A325C"/>
              </a:solidFill>
              <a:latin typeface="Verdana"/>
              <a:ea typeface="Verdana"/>
            </a:endParaRPr>
          </a:p>
          <a:p>
            <a:pPr marL="228600" indent="-228600" algn="just">
              <a:buAutoNum type="alphaLcParenR"/>
            </a:pPr>
            <a:r>
              <a:rPr lang="es" sz="1100">
                <a:solidFill>
                  <a:srgbClr val="1A325C"/>
                </a:solidFill>
                <a:latin typeface="Verdana"/>
                <a:ea typeface="Verdana"/>
              </a:rPr>
              <a:t>Autorización</a:t>
            </a:r>
            <a:r>
              <a:rPr lang="es" sz="1100">
                <a:solidFill>
                  <a:srgbClr val="1A325C"/>
                </a:solidFill>
                <a:latin typeface="Verdana"/>
              </a:rPr>
              <a:t> de derechos de autor/a (si corresponde)</a:t>
            </a:r>
            <a:endParaRPr lang="es-ES" sz="1100">
              <a:solidFill>
                <a:srgbClr val="1A325C"/>
              </a:solidFill>
              <a:latin typeface="Verdana"/>
            </a:endParaRPr>
          </a:p>
          <a:p>
            <a:pPr marL="228600" indent="-228600" algn="just">
              <a:buAutoNum type="alphaLcParenR"/>
            </a:pPr>
            <a:r>
              <a:rPr lang="es" sz="1100">
                <a:solidFill>
                  <a:srgbClr val="1A325C"/>
                </a:solidFill>
                <a:latin typeface="Verdana"/>
              </a:rPr>
              <a:t>Individualización de directores/as, administradores/as, representantes, constituyentes, accionistas y/o socios/as titulares, según sea el caso (si corresponde)</a:t>
            </a:r>
            <a:endParaRPr lang="es" sz="1100">
              <a:solidFill>
                <a:srgbClr val="1A325C"/>
              </a:solidFill>
              <a:latin typeface="Verdana"/>
              <a:ea typeface="Verdana"/>
            </a:endParaRPr>
          </a:p>
          <a:p>
            <a:pPr marL="228600" indent="-228600" algn="just">
              <a:buAutoNum type="alphaLcParenR"/>
            </a:pPr>
            <a:r>
              <a:rPr lang="es-ES" sz="1100">
                <a:solidFill>
                  <a:srgbClr val="1A325C"/>
                </a:solidFill>
                <a:latin typeface="Verdana"/>
              </a:rPr>
              <a:t>Permiso para uso de espacio público (si corresponde).</a:t>
            </a:r>
            <a:endParaRPr lang="es" sz="1100">
              <a:solidFill>
                <a:srgbClr val="1A325C"/>
              </a:solidFill>
              <a:latin typeface="Verdana"/>
            </a:endParaRPr>
          </a:p>
          <a:p>
            <a:pPr marL="228600" indent="-228600" algn="just">
              <a:buAutoNum type="alphaLcParenR"/>
            </a:pPr>
            <a:r>
              <a:rPr lang="es-ES" sz="1100">
                <a:solidFill>
                  <a:srgbClr val="1A325C"/>
                </a:solidFill>
                <a:latin typeface="Verdana"/>
              </a:rPr>
              <a:t>Documento de existencia legal (si corresponde).</a:t>
            </a:r>
            <a:endParaRPr lang="es-ES" sz="1100">
              <a:solidFill>
                <a:srgbClr val="1A325C"/>
              </a:solidFill>
              <a:latin typeface="Verdana"/>
              <a:ea typeface="Verdana"/>
            </a:endParaRPr>
          </a:p>
          <a:p>
            <a:pPr algn="just"/>
            <a:endParaRPr lang="es" sz="1100">
              <a:latin typeface="Verdana"/>
              <a:ea typeface="Verdana"/>
            </a:endParaRPr>
          </a:p>
          <a:p>
            <a:pPr algn="just"/>
            <a:endParaRPr lang="es" sz="1100">
              <a:solidFill>
                <a:srgbClr val="000000"/>
              </a:solidFill>
              <a:latin typeface="Verdana"/>
            </a:endParaRPr>
          </a:p>
          <a:p>
            <a:pPr algn="just"/>
            <a:r>
              <a:rPr lang="es" sz="1100" b="1" u="sng">
                <a:solidFill>
                  <a:srgbClr val="1A325C"/>
                </a:solidFill>
                <a:latin typeface="Verdana"/>
              </a:rPr>
              <a:t>Documentos necesarios para la evaluación:</a:t>
            </a:r>
            <a:endParaRPr lang="es" sz="1100" b="1" u="sng">
              <a:solidFill>
                <a:srgbClr val="1A325C"/>
              </a:solidFill>
              <a:latin typeface="Verdana"/>
              <a:ea typeface="Verdana"/>
            </a:endParaRPr>
          </a:p>
          <a:p>
            <a:pPr algn="just"/>
            <a:endParaRPr lang="es" sz="1100" b="1" u="sng">
              <a:solidFill>
                <a:srgbClr val="1A325C"/>
              </a:solidFill>
              <a:latin typeface="Verdana"/>
              <a:ea typeface="Verdana"/>
            </a:endParaRPr>
          </a:p>
          <a:p>
            <a:pPr marL="228600" indent="-228600" algn="just">
              <a:buAutoNum type="alphaLcParenR"/>
            </a:pPr>
            <a:r>
              <a:rPr lang="es-ES" sz="1100">
                <a:solidFill>
                  <a:srgbClr val="1A325C"/>
                </a:solidFill>
                <a:latin typeface="Verdana"/>
              </a:rPr>
              <a:t>Cartas de compromiso de los/as integrantes del “equipo de trabajo” (si corresponde):</a:t>
            </a:r>
            <a:endParaRPr lang="es" sz="1100">
              <a:solidFill>
                <a:srgbClr val="1A325C"/>
              </a:solidFill>
              <a:latin typeface="Verdana"/>
            </a:endParaRPr>
          </a:p>
          <a:p>
            <a:pPr marL="228600" indent="-228600" algn="just">
              <a:buAutoNum type="alphaLcParenR"/>
            </a:pPr>
            <a:r>
              <a:rPr lang="es" sz="1100">
                <a:solidFill>
                  <a:srgbClr val="1A325C"/>
                </a:solidFill>
                <a:latin typeface="Verdana"/>
              </a:rPr>
              <a:t>Carta de consentimiento de Comunidad Indígena (si corresponde).</a:t>
            </a:r>
            <a:endParaRPr lang="es" sz="1100">
              <a:solidFill>
                <a:srgbClr val="1A325C"/>
              </a:solidFill>
              <a:latin typeface="Verdana"/>
              <a:ea typeface="Verdana"/>
            </a:endParaRPr>
          </a:p>
          <a:p>
            <a:pPr marL="228600" indent="-228600" algn="just">
              <a:buAutoNum type="alphaLcParenR"/>
            </a:pPr>
            <a:r>
              <a:rPr lang="es-ES" sz="1100">
                <a:solidFill>
                  <a:srgbClr val="1A325C"/>
                </a:solidFill>
                <a:latin typeface="Verdana"/>
              </a:rPr>
              <a:t>Compromisos de exhibición y/o difusión (si corresponde).</a:t>
            </a:r>
            <a:endParaRPr lang="es" sz="1100">
              <a:solidFill>
                <a:srgbClr val="1A325C"/>
              </a:solidFill>
              <a:latin typeface="Verdana"/>
            </a:endParaRPr>
          </a:p>
          <a:p>
            <a:pPr marL="228600" indent="-228600" algn="just">
              <a:buAutoNum type="alphaLcParenR"/>
            </a:pPr>
            <a:r>
              <a:rPr lang="es-ES" sz="1100">
                <a:solidFill>
                  <a:srgbClr val="1A325C"/>
                </a:solidFill>
                <a:latin typeface="Verdana"/>
              </a:rPr>
              <a:t>Propuesta creativa.</a:t>
            </a:r>
            <a:endParaRPr lang="es-ES" sz="1100">
              <a:solidFill>
                <a:srgbClr val="1A325C"/>
              </a:solidFill>
              <a:latin typeface="Verdana"/>
              <a:ea typeface="Verdana"/>
            </a:endParaRPr>
          </a:p>
          <a:p>
            <a:pPr algn="just"/>
            <a:endParaRPr lang="es-ES" sz="1100" b="1">
              <a:latin typeface="Verdana"/>
              <a:ea typeface="Verdana"/>
              <a:cs typeface="Calibri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ABAA893-D557-93E7-2D9E-8C4FAFF4B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00000">
            <a:off x="191694" y="847113"/>
            <a:ext cx="545802" cy="57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6779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es-fondos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26099" y="214201"/>
            <a:ext cx="6694420" cy="369332"/>
          </a:xfrm>
          <a:prstGeom prst="rect">
            <a:avLst/>
          </a:prstGeom>
          <a:solidFill>
            <a:srgbClr val="1A325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 dirty="0">
                <a:solidFill>
                  <a:srgbClr val="60BBC7"/>
                </a:solidFill>
                <a:latin typeface="Verdana"/>
                <a:ea typeface="Verdana"/>
              </a:rPr>
              <a:t>LÍNEA CREACIÓN ARTÍSTICA - </a:t>
            </a:r>
            <a:r>
              <a:rPr lang="es-ES" dirty="0">
                <a:solidFill>
                  <a:srgbClr val="60BBC7"/>
                </a:solidFill>
                <a:latin typeface="Verdana"/>
                <a:ea typeface="Verdana"/>
              </a:rPr>
              <a:t>FONDART NACIONAL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59" y="5026458"/>
            <a:ext cx="1778283" cy="117042"/>
          </a:xfrm>
          <a:prstGeom prst="rect">
            <a:avLst/>
          </a:prstGeom>
        </p:spPr>
      </p:pic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E0AE26F2-BACE-BEB9-F8F3-0D77A59FAE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6540098"/>
              </p:ext>
            </p:extLst>
          </p:nvPr>
        </p:nvGraphicFramePr>
        <p:xfrm>
          <a:off x="2323551" y="1117064"/>
          <a:ext cx="4091102" cy="15392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856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54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1000" b="1" dirty="0">
                          <a:solidFill>
                            <a:srgbClr val="EEE0D1"/>
                          </a:solidFill>
                          <a:latin typeface="Verdana"/>
                          <a:cs typeface="Verdana"/>
                        </a:rPr>
                        <a:t>CRITERIOS</a:t>
                      </a:r>
                    </a:p>
                  </a:txBody>
                  <a:tcPr anchor="ctr"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375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1000" b="1" dirty="0">
                          <a:solidFill>
                            <a:srgbClr val="EEE0D1"/>
                          </a:solidFill>
                          <a:latin typeface="Verdana"/>
                        </a:rPr>
                        <a:t>PORCENTAJES</a:t>
                      </a:r>
                      <a:endParaRPr lang="es-ES" b="1" dirty="0"/>
                    </a:p>
                  </a:txBody>
                  <a:tcPr anchor="ctr"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37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777">
                <a:tc>
                  <a:txBody>
                    <a:bodyPr/>
                    <a:lstStyle/>
                    <a:p>
                      <a:pPr marL="0" lvl="0" algn="l" rtl="0" eaLnBrk="1" latinLnBrk="0" hangingPunct="1">
                        <a:buNone/>
                      </a:pPr>
                      <a:r>
                        <a:rPr lang="en-US" sz="900" kern="1200" noProof="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ANTECEDENTES Y CONCORDANCIA </a:t>
                      </a:r>
                      <a:endParaRPr lang="es-ES" sz="900" kern="1200" dirty="0">
                        <a:solidFill>
                          <a:srgbClr val="1A325C"/>
                        </a:solidFill>
                        <a:latin typeface="Verdana"/>
                        <a:ea typeface="+mn-ea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15%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777">
                <a:tc>
                  <a:txBody>
                    <a:bodyPr/>
                    <a:lstStyle/>
                    <a:p>
                      <a:pPr marL="0" lvl="0" algn="l" defTabSz="457200" rtl="0" eaLnBrk="1" latinLnBrk="0" hangingPunct="1">
                        <a:buNone/>
                      </a:pPr>
                      <a:r>
                        <a:rPr lang="es-ES" sz="9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VIABILIDAD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20%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5777">
                <a:tc>
                  <a:txBody>
                    <a:bodyPr/>
                    <a:lstStyle/>
                    <a:p>
                      <a:pPr marL="0" lvl="0" algn="l">
                        <a:buNone/>
                      </a:pPr>
                      <a:r>
                        <a:rPr lang="es-ES" sz="900" b="0" i="0" u="none" strike="noStrike" kern="1200" noProof="0" dirty="0">
                          <a:solidFill>
                            <a:srgbClr val="1A325C"/>
                          </a:solidFill>
                          <a:latin typeface="Verdana"/>
                        </a:rPr>
                        <a:t>CURRÍCULO</a:t>
                      </a:r>
                      <a:endParaRPr lang="es-ES" sz="900" kern="1200" dirty="0">
                        <a:solidFill>
                          <a:srgbClr val="1A325C"/>
                        </a:solidFill>
                        <a:latin typeface="Verdana"/>
                        <a:ea typeface="+mn-ea"/>
                        <a:cs typeface="+mn-cs"/>
                      </a:endParaRP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4">
                      <a:solidFill>
                        <a:srgbClr val="DF3752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9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10%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4">
                      <a:solidFill>
                        <a:srgbClr val="DF3752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0460344"/>
                  </a:ext>
                </a:extLst>
              </a:tr>
              <a:tr h="225777">
                <a:tc>
                  <a:txBody>
                    <a:bodyPr/>
                    <a:lstStyle/>
                    <a:p>
                      <a:pPr marL="0" lvl="0" algn="l" defTabSz="457200" rtl="0" eaLnBrk="1" latinLnBrk="0" hangingPunct="1">
                        <a:buNone/>
                      </a:pPr>
                      <a:r>
                        <a:rPr lang="es-ES" sz="9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CALIDAD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30%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999">
                <a:tc>
                  <a:txBody>
                    <a:bodyPr/>
                    <a:lstStyle/>
                    <a:p>
                      <a:pPr marL="0" lvl="0" algn="l" defTabSz="457200" rtl="0" eaLnBrk="1" latinLnBrk="0" hangingPunct="1">
                        <a:buNone/>
                      </a:pPr>
                      <a:r>
                        <a:rPr lang="es-ES" sz="9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IMPACTO POTENCIAL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25%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CuadroTexto 12">
            <a:extLst>
              <a:ext uri="{FF2B5EF4-FFF2-40B4-BE49-F238E27FC236}">
                <a16:creationId xmlns:a16="http://schemas.microsoft.com/office/drawing/2014/main" id="{FDB4BA5D-BBD2-D739-9440-37BBB40305CA}"/>
              </a:ext>
            </a:extLst>
          </p:cNvPr>
          <p:cNvSpPr txBox="1"/>
          <p:nvPr/>
        </p:nvSpPr>
        <p:spPr>
          <a:xfrm>
            <a:off x="428231" y="726162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000" b="1" u="sng">
                <a:solidFill>
                  <a:srgbClr val="1A325C"/>
                </a:solidFill>
                <a:latin typeface="Verdana"/>
                <a:ea typeface="Verdana"/>
              </a:rPr>
              <a:t>Criterios de Evaluación:</a:t>
            </a:r>
          </a:p>
        </p:txBody>
      </p:sp>
      <p:pic>
        <p:nvPicPr>
          <p:cNvPr id="15" name="Imagen 8" descr="Imagen que contiene objeto, reloj, señal, dibujo&#10;&#10;Descripción generada automáticamente">
            <a:extLst>
              <a:ext uri="{FF2B5EF4-FFF2-40B4-BE49-F238E27FC236}">
                <a16:creationId xmlns:a16="http://schemas.microsoft.com/office/drawing/2014/main" id="{BE4AFAB2-E7FD-C5EA-B529-A566D298C4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80000">
            <a:off x="7247281" y="1055192"/>
            <a:ext cx="809625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113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es-fondos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26099" y="214201"/>
            <a:ext cx="6694420" cy="369332"/>
          </a:xfrm>
          <a:prstGeom prst="rect">
            <a:avLst/>
          </a:prstGeom>
          <a:solidFill>
            <a:srgbClr val="1A325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 dirty="0">
                <a:solidFill>
                  <a:srgbClr val="60BBC7"/>
                </a:solidFill>
                <a:latin typeface="Verdana"/>
                <a:ea typeface="Verdana"/>
              </a:rPr>
              <a:t>LÍNEA CREACIÓN ARTÍSTICA - </a:t>
            </a:r>
            <a:r>
              <a:rPr lang="es-ES" dirty="0">
                <a:solidFill>
                  <a:srgbClr val="60BBC7"/>
                </a:solidFill>
                <a:latin typeface="Verdana"/>
                <a:ea typeface="Verdana"/>
              </a:rPr>
              <a:t>FONDART NACIONAL</a:t>
            </a:r>
            <a:endParaRPr lang="es-ES" dirty="0">
              <a:cs typeface="Calibri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59" y="5026458"/>
            <a:ext cx="1778283" cy="117042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C96FA64B-F851-2693-4E43-35091BB99A62}"/>
              </a:ext>
            </a:extLst>
          </p:cNvPr>
          <p:cNvSpPr txBox="1"/>
          <p:nvPr/>
        </p:nvSpPr>
        <p:spPr>
          <a:xfrm>
            <a:off x="172073" y="2314028"/>
            <a:ext cx="7766039" cy="28315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" sz="1000" b="1" u="sng">
                <a:solidFill>
                  <a:srgbClr val="1A325C"/>
                </a:solidFill>
                <a:latin typeface="Verdana"/>
                <a:ea typeface="Verdana"/>
              </a:rPr>
              <a:t>Criterios de Selección:</a:t>
            </a:r>
            <a:endParaRPr lang="es-ES_tradnl" sz="1000">
              <a:solidFill>
                <a:srgbClr val="1A325C"/>
              </a:solidFill>
              <a:latin typeface="Verdana"/>
              <a:ea typeface="Verdana"/>
            </a:endParaRPr>
          </a:p>
          <a:p>
            <a:pPr algn="just">
              <a:buFont typeface="Symbol"/>
              <a:buChar char="•"/>
            </a:pPr>
            <a:r>
              <a:rPr lang="es-ES" sz="1050">
                <a:solidFill>
                  <a:srgbClr val="1A325C"/>
                </a:solidFill>
                <a:latin typeface="Verdana"/>
              </a:rPr>
              <a:t>De mayor a menor puntaje obtenido en la evaluación. Se seleccionará el proyecto que hubiese obtenido el más alto puntaje en su evaluación de cada región. Ante proyectos de igual puntaje y que cumplan con el criterio anterior en la misma región, se utilizarán los siguientes criterios de desempate en el orden que se indica: (i) que el/la responsable resida en una comuna distinta a la capital regional; (</a:t>
            </a:r>
            <a:r>
              <a:rPr lang="es-ES" sz="1050" err="1">
                <a:solidFill>
                  <a:srgbClr val="1A325C"/>
                </a:solidFill>
                <a:latin typeface="Verdana"/>
              </a:rPr>
              <a:t>ii</a:t>
            </a:r>
            <a:r>
              <a:rPr lang="es-ES" sz="1050">
                <a:solidFill>
                  <a:srgbClr val="1A325C"/>
                </a:solidFill>
                <a:latin typeface="Verdana"/>
              </a:rPr>
              <a:t>) que el proyecto contemple una mayor cantidad de mujeres en su equipo de trabajo; (</a:t>
            </a:r>
            <a:r>
              <a:rPr lang="es-ES" sz="1050" err="1">
                <a:solidFill>
                  <a:srgbClr val="1A325C"/>
                </a:solidFill>
                <a:latin typeface="Verdana"/>
              </a:rPr>
              <a:t>iii</a:t>
            </a:r>
            <a:r>
              <a:rPr lang="es-ES" sz="1050">
                <a:solidFill>
                  <a:srgbClr val="1A325C"/>
                </a:solidFill>
                <a:latin typeface="Verdana"/>
              </a:rPr>
              <a:t>) que los integrantes del equipo de trabajo residan en la región que se postula;</a:t>
            </a:r>
            <a:endParaRPr lang="es-ES_tradnl" sz="1050">
              <a:solidFill>
                <a:srgbClr val="1A325C"/>
              </a:solidFill>
              <a:latin typeface="Verdana"/>
              <a:ea typeface="Verdana"/>
            </a:endParaRPr>
          </a:p>
          <a:p>
            <a:pPr algn="just">
              <a:buFont typeface="Symbol"/>
              <a:buChar char="•"/>
            </a:pPr>
            <a:r>
              <a:rPr lang="es-ES" sz="1050">
                <a:solidFill>
                  <a:srgbClr val="1A325C"/>
                </a:solidFill>
                <a:latin typeface="Verdana"/>
              </a:rPr>
              <a:t>En caso de que no existan suficientes proyectos elegibles para cumplir con el criterio de selección del punto anterior, se seleccionarán los proyectos de mayor a menor puntaje obtenido en la evaluación, sin importar la región de residencia de la persona que postula; y</a:t>
            </a:r>
            <a:endParaRPr lang="es-ES_tradnl" sz="1050">
              <a:solidFill>
                <a:srgbClr val="1A325C"/>
              </a:solidFill>
              <a:latin typeface="Verdana"/>
              <a:ea typeface="Verdana"/>
            </a:endParaRPr>
          </a:p>
          <a:p>
            <a:pPr algn="just">
              <a:buFont typeface="Symbol"/>
              <a:buChar char="•"/>
            </a:pPr>
            <a:r>
              <a:rPr lang="es-ES" sz="1050">
                <a:solidFill>
                  <a:srgbClr val="1A325C"/>
                </a:solidFill>
                <a:latin typeface="Verdana"/>
              </a:rPr>
              <a:t>Ante proyectos de igual puntaje e insuficiente disponibilidad presupuestaria se utilizarán los siguientes criterios en el orden que se indica: (i) se seleccionará el proyecto que hubiese obtenido un mayor puntaje en la evaluación del criterio Calidad; (</a:t>
            </a:r>
            <a:r>
              <a:rPr lang="es-ES" sz="1050" err="1">
                <a:solidFill>
                  <a:srgbClr val="1A325C"/>
                </a:solidFill>
                <a:latin typeface="Verdana"/>
              </a:rPr>
              <a:t>ii</a:t>
            </a:r>
            <a:r>
              <a:rPr lang="es-ES" sz="1050">
                <a:solidFill>
                  <a:srgbClr val="1A325C"/>
                </a:solidFill>
                <a:latin typeface="Verdana"/>
              </a:rPr>
              <a:t>) se seleccionará el proyecto que hubiese obtenido un mayor puntaje en la evaluación del criterio Impacto Potencial;  (</a:t>
            </a:r>
            <a:r>
              <a:rPr lang="es-ES" sz="1050" err="1">
                <a:solidFill>
                  <a:srgbClr val="1A325C"/>
                </a:solidFill>
                <a:latin typeface="Verdana"/>
              </a:rPr>
              <a:t>iii</a:t>
            </a:r>
            <a:r>
              <a:rPr lang="es-ES" sz="1050">
                <a:solidFill>
                  <a:srgbClr val="1A325C"/>
                </a:solidFill>
                <a:latin typeface="Verdana"/>
              </a:rPr>
              <a:t>) se seleccionará el proyecto que hubiese obtenido un mayor puntaje en la evaluación del criterio Viabilidad; (</a:t>
            </a:r>
            <a:r>
              <a:rPr lang="es-ES" sz="1050" err="1">
                <a:solidFill>
                  <a:srgbClr val="1A325C"/>
                </a:solidFill>
                <a:latin typeface="Verdana"/>
              </a:rPr>
              <a:t>iv</a:t>
            </a:r>
            <a:r>
              <a:rPr lang="es-ES" sz="1050">
                <a:solidFill>
                  <a:srgbClr val="1A325C"/>
                </a:solidFill>
                <a:latin typeface="Verdana"/>
              </a:rPr>
              <a:t>) se seleccionará el proyecto que hubiese obtenido un mayor puntaje en la evaluación del criterio Antecedentes y Concordancia; y (</a:t>
            </a:r>
            <a:r>
              <a:rPr lang="es-ES" sz="1050" err="1">
                <a:solidFill>
                  <a:srgbClr val="1A325C"/>
                </a:solidFill>
                <a:latin typeface="Verdana"/>
              </a:rPr>
              <a:t>iv</a:t>
            </a:r>
            <a:r>
              <a:rPr lang="es-ES" sz="1050">
                <a:solidFill>
                  <a:srgbClr val="1A325C"/>
                </a:solidFill>
                <a:latin typeface="Verdana"/>
              </a:rPr>
              <a:t>) se seleccionará el proyecto que hubiese obtenido un mayor puntaje en la evaluación del criterio Currículo.</a:t>
            </a:r>
            <a:endParaRPr lang="es-ES_tradnl" sz="1050">
              <a:solidFill>
                <a:srgbClr val="1A325C"/>
              </a:solidFill>
              <a:latin typeface="Verdana"/>
              <a:ea typeface="Verdana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DB4BA5D-BBD2-D739-9440-37BBB40305CA}"/>
              </a:ext>
            </a:extLst>
          </p:cNvPr>
          <p:cNvSpPr txBox="1"/>
          <p:nvPr/>
        </p:nvSpPr>
        <p:spPr>
          <a:xfrm>
            <a:off x="428231" y="662662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000" b="1" u="sng">
                <a:solidFill>
                  <a:srgbClr val="1A325C"/>
                </a:solidFill>
                <a:latin typeface="Verdana"/>
                <a:ea typeface="Verdana"/>
              </a:rPr>
              <a:t>Criterios de Evaluación:</a:t>
            </a:r>
          </a:p>
        </p:txBody>
      </p:sp>
      <p:pic>
        <p:nvPicPr>
          <p:cNvPr id="15" name="Imagen 8" descr="Imagen que contiene objeto, reloj, señal, dibujo&#10;&#10;Descripción generada automáticamente">
            <a:extLst>
              <a:ext uri="{FF2B5EF4-FFF2-40B4-BE49-F238E27FC236}">
                <a16:creationId xmlns:a16="http://schemas.microsoft.com/office/drawing/2014/main" id="{BE4AFAB2-E7FD-C5EA-B529-A566D298C4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80000">
            <a:off x="7247281" y="1055192"/>
            <a:ext cx="809625" cy="857250"/>
          </a:xfrm>
          <a:prstGeom prst="rect">
            <a:avLst/>
          </a:prstGeom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E7EB0739-9A98-2C4A-5A91-9C31454660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262576"/>
              </p:ext>
            </p:extLst>
          </p:nvPr>
        </p:nvGraphicFramePr>
        <p:xfrm>
          <a:off x="2344460" y="894040"/>
          <a:ext cx="4091102" cy="15392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856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54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1000" b="1" dirty="0">
                          <a:solidFill>
                            <a:srgbClr val="EEE0D1"/>
                          </a:solidFill>
                          <a:latin typeface="Verdana"/>
                          <a:cs typeface="Verdana"/>
                        </a:rPr>
                        <a:t>CRITERIOS</a:t>
                      </a:r>
                    </a:p>
                  </a:txBody>
                  <a:tcPr anchor="ctr"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375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1000" b="1" dirty="0">
                          <a:solidFill>
                            <a:srgbClr val="EEE0D1"/>
                          </a:solidFill>
                          <a:latin typeface="Verdana"/>
                        </a:rPr>
                        <a:t>PORCENTAJES</a:t>
                      </a:r>
                      <a:endParaRPr lang="es-ES" b="1" dirty="0"/>
                    </a:p>
                  </a:txBody>
                  <a:tcPr anchor="ctr"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37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777">
                <a:tc>
                  <a:txBody>
                    <a:bodyPr/>
                    <a:lstStyle/>
                    <a:p>
                      <a:pPr marL="0" lvl="0" algn="l" rtl="0" eaLnBrk="1" latinLnBrk="0" hangingPunct="1">
                        <a:buNone/>
                      </a:pPr>
                      <a:r>
                        <a:rPr lang="en-US" sz="900" kern="1200" noProof="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ANTECEDENTES Y CONCORDANCIA </a:t>
                      </a:r>
                      <a:endParaRPr lang="es-ES" sz="900" kern="1200" dirty="0">
                        <a:solidFill>
                          <a:srgbClr val="1A325C"/>
                        </a:solidFill>
                        <a:latin typeface="Verdana"/>
                        <a:ea typeface="+mn-ea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15%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777">
                <a:tc>
                  <a:txBody>
                    <a:bodyPr/>
                    <a:lstStyle/>
                    <a:p>
                      <a:pPr marL="0" lvl="0" algn="l" defTabSz="457200" rtl="0" eaLnBrk="1" latinLnBrk="0" hangingPunct="1">
                        <a:buNone/>
                      </a:pPr>
                      <a:r>
                        <a:rPr lang="es-ES" sz="9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VIABILIDAD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20%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5777">
                <a:tc>
                  <a:txBody>
                    <a:bodyPr/>
                    <a:lstStyle/>
                    <a:p>
                      <a:pPr marL="0" lvl="0" algn="l">
                        <a:buNone/>
                      </a:pPr>
                      <a:r>
                        <a:rPr lang="es-ES" sz="900" b="0" i="0" u="none" strike="noStrike" kern="1200" noProof="0" dirty="0">
                          <a:solidFill>
                            <a:srgbClr val="1A325C"/>
                          </a:solidFill>
                          <a:latin typeface="Verdana"/>
                        </a:rPr>
                        <a:t>CURRÍCULO</a:t>
                      </a:r>
                      <a:endParaRPr lang="es-ES" sz="900" kern="1200" dirty="0">
                        <a:solidFill>
                          <a:srgbClr val="1A325C"/>
                        </a:solidFill>
                        <a:latin typeface="Verdana"/>
                        <a:ea typeface="+mn-ea"/>
                        <a:cs typeface="+mn-cs"/>
                      </a:endParaRP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4">
                      <a:solidFill>
                        <a:srgbClr val="DF3752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9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10%</a:t>
                      </a:r>
                    </a:p>
                  </a:txBody>
                  <a:tcPr>
                    <a:lnL w="3174">
                      <a:solidFill>
                        <a:srgbClr val="DF3752"/>
                      </a:solidFill>
                    </a:lnL>
                    <a:lnR w="3174">
                      <a:solidFill>
                        <a:srgbClr val="DF3752"/>
                      </a:solidFill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4">
                      <a:solidFill>
                        <a:srgbClr val="DF3752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0460344"/>
                  </a:ext>
                </a:extLst>
              </a:tr>
              <a:tr h="225777">
                <a:tc>
                  <a:txBody>
                    <a:bodyPr/>
                    <a:lstStyle/>
                    <a:p>
                      <a:pPr marL="0" lvl="0" algn="l" defTabSz="457200" rtl="0" eaLnBrk="1" latinLnBrk="0" hangingPunct="1">
                        <a:buNone/>
                      </a:pPr>
                      <a:r>
                        <a:rPr lang="es-ES" sz="9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CALIDAD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30%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4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999">
                <a:tc>
                  <a:txBody>
                    <a:bodyPr/>
                    <a:lstStyle/>
                    <a:p>
                      <a:pPr marL="0" lvl="0" algn="l" defTabSz="457200" rtl="0" eaLnBrk="1" latinLnBrk="0" hangingPunct="1">
                        <a:buNone/>
                      </a:pPr>
                      <a:r>
                        <a:rPr lang="es-ES" sz="9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IMPACTO POTENCIAL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25%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439319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es-fondos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26099" y="214201"/>
            <a:ext cx="6694420" cy="646331"/>
          </a:xfrm>
          <a:prstGeom prst="rect">
            <a:avLst/>
          </a:prstGeom>
          <a:solidFill>
            <a:srgbClr val="1A325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 dirty="0">
                <a:solidFill>
                  <a:srgbClr val="60BBC7"/>
                </a:solidFill>
                <a:latin typeface="Verdana"/>
                <a:ea typeface="Verdana"/>
              </a:rPr>
              <a:t>LÍNEA INFRAESTRUCTURA CULTURAL -</a:t>
            </a:r>
            <a:endParaRPr lang="es-ES" dirty="0"/>
          </a:p>
          <a:p>
            <a:r>
              <a:rPr lang="es-ES" dirty="0">
                <a:solidFill>
                  <a:srgbClr val="60BBC7"/>
                </a:solidFill>
                <a:latin typeface="Verdana"/>
                <a:ea typeface="Verdana"/>
              </a:rPr>
              <a:t>FONDART NACIONAL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59" y="5026458"/>
            <a:ext cx="1778283" cy="11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225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es-fondos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26099" y="214201"/>
            <a:ext cx="6694420" cy="646331"/>
          </a:xfrm>
          <a:prstGeom prst="rect">
            <a:avLst/>
          </a:prstGeom>
          <a:solidFill>
            <a:srgbClr val="1A325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 dirty="0">
                <a:solidFill>
                  <a:srgbClr val="60BBC7"/>
                </a:solidFill>
                <a:latin typeface="Verdana"/>
                <a:ea typeface="Verdana"/>
              </a:rPr>
              <a:t>LÍNEA INFRAESTRUCTURA CULTURAL -</a:t>
            </a:r>
            <a:endParaRPr lang="es-ES" dirty="0">
              <a:solidFill>
                <a:srgbClr val="000000"/>
              </a:solidFill>
              <a:latin typeface="Calibri"/>
              <a:ea typeface="Verdana"/>
              <a:cs typeface="Calibri"/>
            </a:endParaRPr>
          </a:p>
          <a:p>
            <a:r>
              <a:rPr lang="es-ES" dirty="0">
                <a:solidFill>
                  <a:srgbClr val="60BBC7"/>
                </a:solidFill>
                <a:latin typeface="Verdana"/>
                <a:ea typeface="Verdana"/>
              </a:rPr>
              <a:t>FONDART NACIONAL</a:t>
            </a:r>
            <a:endParaRPr lang="es-ES" dirty="0">
              <a:cs typeface="Calibri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59" y="5026458"/>
            <a:ext cx="1778283" cy="11704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67696B3-0818-5044-E674-A76F510C8217}"/>
              </a:ext>
            </a:extLst>
          </p:cNvPr>
          <p:cNvSpPr txBox="1"/>
          <p:nvPr/>
        </p:nvSpPr>
        <p:spPr>
          <a:xfrm>
            <a:off x="423840" y="961326"/>
            <a:ext cx="6680199" cy="13773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 algn="just">
              <a:buFont typeface="Wingdings"/>
              <a:buChar char="ü"/>
            </a:pPr>
            <a:r>
              <a:rPr lang="es-ES" sz="1050" dirty="0">
                <a:solidFill>
                  <a:srgbClr val="1A325C"/>
                </a:solidFill>
                <a:latin typeface="Verdana"/>
              </a:rPr>
              <a:t>proyectos que impulsen la </a:t>
            </a:r>
            <a:r>
              <a:rPr lang="es-ES" sz="1050" b="1" dirty="0">
                <a:solidFill>
                  <a:srgbClr val="1A325C"/>
                </a:solidFill>
                <a:latin typeface="Verdana"/>
              </a:rPr>
              <a:t>habilitación de infraestructura y equipamiento</a:t>
            </a:r>
            <a:r>
              <a:rPr lang="es-ES" sz="1050" dirty="0">
                <a:solidFill>
                  <a:srgbClr val="1A325C"/>
                </a:solidFill>
                <a:latin typeface="Verdana"/>
              </a:rPr>
              <a:t> (obra menor o de mantención) y </a:t>
            </a:r>
            <a:r>
              <a:rPr lang="es-ES" sz="1050" b="1" dirty="0">
                <a:solidFill>
                  <a:srgbClr val="1A325C"/>
                </a:solidFill>
                <a:latin typeface="Verdana"/>
              </a:rPr>
              <a:t>mejoras en equipamiento</a:t>
            </a:r>
            <a:r>
              <a:rPr lang="es-ES" sz="1050" dirty="0">
                <a:solidFill>
                  <a:srgbClr val="1A325C"/>
                </a:solidFill>
                <a:latin typeface="Verdana"/>
              </a:rPr>
              <a:t> (incluyendo dinámicas digitales) para el desarrollo de las actividades culturales y artísticas de las disciplinas que financia </a:t>
            </a:r>
            <a:r>
              <a:rPr lang="es-ES" sz="1050" dirty="0" err="1">
                <a:solidFill>
                  <a:srgbClr val="1A325C"/>
                </a:solidFill>
                <a:latin typeface="Verdana"/>
              </a:rPr>
              <a:t>Fondart</a:t>
            </a:r>
            <a:r>
              <a:rPr lang="es-ES" sz="1050" dirty="0">
                <a:solidFill>
                  <a:srgbClr val="1A325C"/>
                </a:solidFill>
                <a:latin typeface="Verdana"/>
              </a:rPr>
              <a:t>.</a:t>
            </a:r>
            <a:endParaRPr lang="es-ES" sz="1050" dirty="0">
              <a:solidFill>
                <a:srgbClr val="1A325C"/>
              </a:solidFill>
              <a:latin typeface="Verdana"/>
              <a:ea typeface="Verdana"/>
            </a:endParaRPr>
          </a:p>
          <a:p>
            <a:pPr marL="171450" indent="-171450" algn="just">
              <a:buFont typeface="Wingdings"/>
              <a:buChar char="ü"/>
            </a:pPr>
            <a:r>
              <a:rPr lang="es-ES" sz="1050" dirty="0">
                <a:solidFill>
                  <a:srgbClr val="1A325C"/>
                </a:solidFill>
                <a:latin typeface="Verdana"/>
              </a:rPr>
              <a:t>Regularización del inmueble.</a:t>
            </a:r>
            <a:endParaRPr lang="es-CL" sz="1050" dirty="0">
              <a:solidFill>
                <a:srgbClr val="1A325C"/>
              </a:solidFill>
              <a:latin typeface="Verdana"/>
            </a:endParaRPr>
          </a:p>
          <a:p>
            <a:pPr marL="171450" indent="-171450" algn="just">
              <a:buFont typeface="Wingdings"/>
              <a:buChar char="ü"/>
            </a:pPr>
            <a:r>
              <a:rPr lang="es-ES" sz="1050" dirty="0">
                <a:solidFill>
                  <a:srgbClr val="1A325C"/>
                </a:solidFill>
                <a:latin typeface="Verdana"/>
              </a:rPr>
              <a:t>En caso de que tu espacio incorpore en su programación a otras disciplinas artísticas, deberás dar cuenta de la programación permanente de las disciplinas que financia </a:t>
            </a:r>
            <a:r>
              <a:rPr lang="es-ES" sz="1050" dirty="0" err="1">
                <a:solidFill>
                  <a:srgbClr val="1A325C"/>
                </a:solidFill>
                <a:latin typeface="Verdana"/>
              </a:rPr>
              <a:t>Fondart</a:t>
            </a:r>
            <a:r>
              <a:rPr lang="es-ES" sz="1050" dirty="0">
                <a:solidFill>
                  <a:srgbClr val="1A325C"/>
                </a:solidFill>
                <a:latin typeface="Verdana"/>
              </a:rPr>
              <a:t> de </a:t>
            </a:r>
            <a:r>
              <a:rPr lang="es-ES" sz="1050" i="1" u="sng" dirty="0">
                <a:solidFill>
                  <a:srgbClr val="1A325C"/>
                </a:solidFill>
                <a:latin typeface="Verdana"/>
              </a:rPr>
              <a:t>al menos los últimos dos años</a:t>
            </a:r>
            <a:r>
              <a:rPr lang="es-ES" sz="1050" dirty="0">
                <a:solidFill>
                  <a:srgbClr val="1A325C"/>
                </a:solidFill>
                <a:latin typeface="Verdana"/>
              </a:rPr>
              <a:t> en los documentos necesarios para la evaluación.</a:t>
            </a:r>
            <a:endParaRPr lang="es-CL" sz="1050" dirty="0">
              <a:solidFill>
                <a:srgbClr val="1A325C"/>
              </a:solidFill>
              <a:latin typeface="Verdana"/>
            </a:endParaRPr>
          </a:p>
          <a:p>
            <a:pPr marL="171450" indent="-171450">
              <a:buFont typeface="Wingdings"/>
              <a:buChar char="ü"/>
            </a:pPr>
            <a:endParaRPr lang="es-CL" sz="1000">
              <a:solidFill>
                <a:srgbClr val="1A325C"/>
              </a:solidFill>
              <a:latin typeface="Verdana"/>
              <a:ea typeface="Verdana"/>
              <a:cs typeface="Calibri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027ACBE-BDFC-8DD8-AB49-7CA0A750DC69}"/>
              </a:ext>
            </a:extLst>
          </p:cNvPr>
          <p:cNvSpPr txBox="1"/>
          <p:nvPr/>
        </p:nvSpPr>
        <p:spPr>
          <a:xfrm>
            <a:off x="2990051" y="3214469"/>
            <a:ext cx="4850890" cy="230832"/>
          </a:xfrm>
          <a:prstGeom prst="rect">
            <a:avLst/>
          </a:prstGeom>
          <a:solidFill>
            <a:srgbClr val="DF3752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90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Se excluye la postulación de espacios itinerantes.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F5A226C-743B-0820-5CDB-18911601557D}"/>
              </a:ext>
            </a:extLst>
          </p:cNvPr>
          <p:cNvSpPr txBox="1"/>
          <p:nvPr/>
        </p:nvSpPr>
        <p:spPr>
          <a:xfrm>
            <a:off x="2990051" y="2761582"/>
            <a:ext cx="4850890" cy="369332"/>
          </a:xfrm>
          <a:prstGeom prst="rect">
            <a:avLst/>
          </a:prstGeom>
          <a:solidFill>
            <a:srgbClr val="DF3752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90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Sólo podrán postular a esta convocatoria los espacios ya existentes constituidos como persona jurídica chilena. </a:t>
            </a:r>
            <a:endParaRPr lang="es-CL" sz="900">
              <a:solidFill>
                <a:schemeClr val="bg1"/>
              </a:solidFill>
              <a:latin typeface="Verdana"/>
              <a:ea typeface="Verdana"/>
              <a:cs typeface="Calibri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3D295D4-FC33-F3B4-00BB-918C48C29EA7}"/>
              </a:ext>
            </a:extLst>
          </p:cNvPr>
          <p:cNvSpPr txBox="1"/>
          <p:nvPr/>
        </p:nvSpPr>
        <p:spPr>
          <a:xfrm>
            <a:off x="2990051" y="3581091"/>
            <a:ext cx="4850890" cy="230832"/>
          </a:xfrm>
          <a:prstGeom prst="rect">
            <a:avLst/>
          </a:prstGeom>
          <a:solidFill>
            <a:srgbClr val="DF3752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90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No consideraremos recursos para construcción de obra mayor a 100 m2.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A3B30D8-4B31-7E81-3B68-0B64C41BAC1D}"/>
              </a:ext>
            </a:extLst>
          </p:cNvPr>
          <p:cNvSpPr txBox="1"/>
          <p:nvPr/>
        </p:nvSpPr>
        <p:spPr>
          <a:xfrm>
            <a:off x="95928" y="2802706"/>
            <a:ext cx="269430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200" b="1" u="sng">
                <a:solidFill>
                  <a:srgbClr val="0E397E"/>
                </a:solidFill>
                <a:latin typeface="Verdana"/>
                <a:ea typeface="Verdana"/>
              </a:rPr>
              <a:t>QUIENES PUEDEN POSTULAR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3A8FBAC-C199-5BFF-A3F7-55DCA24E7953}"/>
              </a:ext>
            </a:extLst>
          </p:cNvPr>
          <p:cNvSpPr txBox="1"/>
          <p:nvPr/>
        </p:nvSpPr>
        <p:spPr>
          <a:xfrm>
            <a:off x="149843" y="3126196"/>
            <a:ext cx="269430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200">
                <a:solidFill>
                  <a:srgbClr val="1A325C"/>
                </a:solidFill>
                <a:latin typeface="Verdana"/>
              </a:rPr>
              <a:t>Personas Jurídicas</a:t>
            </a:r>
          </a:p>
        </p:txBody>
      </p:sp>
    </p:spTree>
    <p:extLst>
      <p:ext uri="{BB962C8B-B14F-4D97-AF65-F5344CB8AC3E}">
        <p14:creationId xmlns:p14="http://schemas.microsoft.com/office/powerpoint/2010/main" val="2629745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es-fondos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26099" y="214201"/>
            <a:ext cx="7635304" cy="369332"/>
          </a:xfrm>
          <a:prstGeom prst="rect">
            <a:avLst/>
          </a:prstGeom>
          <a:solidFill>
            <a:srgbClr val="1A325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 dirty="0">
                <a:solidFill>
                  <a:srgbClr val="60BBC7"/>
                </a:solidFill>
                <a:latin typeface="Verdana"/>
                <a:ea typeface="Verdana"/>
              </a:rPr>
              <a:t>LÍNEA ACTIVIDADES FORMATIVAS - </a:t>
            </a:r>
            <a:r>
              <a:rPr lang="es-ES" dirty="0">
                <a:solidFill>
                  <a:srgbClr val="60BBC7"/>
                </a:solidFill>
                <a:latin typeface="Verdana"/>
                <a:ea typeface="Verdana"/>
              </a:rPr>
              <a:t>FONDART REGIONAL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59" y="5026458"/>
            <a:ext cx="1778283" cy="11704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F17F026-5F67-4A0E-FDF3-AC737FDEC3E1}"/>
              </a:ext>
            </a:extLst>
          </p:cNvPr>
          <p:cNvSpPr txBox="1"/>
          <p:nvPr/>
        </p:nvSpPr>
        <p:spPr>
          <a:xfrm>
            <a:off x="238358" y="935309"/>
            <a:ext cx="7913545" cy="17851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 algn="just">
              <a:buFont typeface="Wingdings"/>
              <a:buChar char="ü"/>
            </a:pPr>
            <a:r>
              <a:rPr lang="es-CL" sz="1100" dirty="0">
                <a:solidFill>
                  <a:srgbClr val="1A325C"/>
                </a:solidFill>
                <a:latin typeface="Verdana"/>
              </a:rPr>
              <a:t>Fomenten la </a:t>
            </a:r>
            <a:r>
              <a:rPr lang="es" sz="1100" b="1" dirty="0">
                <a:solidFill>
                  <a:srgbClr val="1A325C"/>
                </a:solidFill>
                <a:latin typeface="Verdana"/>
              </a:rPr>
              <a:t>organización de actividades formativas</a:t>
            </a:r>
            <a:r>
              <a:rPr lang="es" sz="1100" dirty="0">
                <a:solidFill>
                  <a:srgbClr val="1A325C"/>
                </a:solidFill>
                <a:latin typeface="Verdana"/>
              </a:rPr>
              <a:t> (</a:t>
            </a:r>
            <a:r>
              <a:rPr lang="es" sz="1100" i="1" u="sng" dirty="0">
                <a:solidFill>
                  <a:srgbClr val="1A325C"/>
                </a:solidFill>
                <a:latin typeface="Verdana"/>
              </a:rPr>
              <a:t>seminarios, conferencias, talleres, clases magistrales, residencias, actividades de mediación con la comunidad</a:t>
            </a:r>
            <a:r>
              <a:rPr lang="es" sz="1100" dirty="0">
                <a:solidFill>
                  <a:srgbClr val="1A325C"/>
                </a:solidFill>
                <a:latin typeface="Verdana"/>
              </a:rPr>
              <a:t>) y de </a:t>
            </a:r>
            <a:r>
              <a:rPr lang="es" sz="1100" b="1" dirty="0">
                <a:solidFill>
                  <a:srgbClr val="1A325C"/>
                </a:solidFill>
                <a:latin typeface="Verdana"/>
              </a:rPr>
              <a:t>transferencia de conocimiento</a:t>
            </a:r>
            <a:r>
              <a:rPr lang="es" sz="1100" dirty="0">
                <a:solidFill>
                  <a:srgbClr val="1A325C"/>
                </a:solidFill>
                <a:latin typeface="Verdana"/>
              </a:rPr>
              <a:t> a realizarse en Chile no conducente a grado académico.</a:t>
            </a:r>
            <a:endParaRPr lang="es-CL" sz="1100" dirty="0">
              <a:solidFill>
                <a:srgbClr val="1A325C"/>
              </a:solidFill>
              <a:latin typeface="Verdana"/>
            </a:endParaRPr>
          </a:p>
          <a:p>
            <a:pPr marL="171450" indent="-171450" algn="just">
              <a:buFont typeface="Wingdings"/>
              <a:buChar char="ü"/>
            </a:pPr>
            <a:r>
              <a:rPr lang="es" sz="1100" dirty="0">
                <a:solidFill>
                  <a:srgbClr val="1A325C"/>
                </a:solidFill>
                <a:latin typeface="Verdana"/>
              </a:rPr>
              <a:t>Generen  impacto en la comunidad a la que se dirigen y en el territorio en el que se inscriben.</a:t>
            </a:r>
            <a:endParaRPr lang="es" sz="1100" dirty="0">
              <a:solidFill>
                <a:srgbClr val="1A325C"/>
              </a:solidFill>
              <a:latin typeface="Verdana"/>
              <a:ea typeface="Verdana"/>
            </a:endParaRPr>
          </a:p>
          <a:p>
            <a:pPr marL="171450" indent="-171450" algn="just">
              <a:buFont typeface="Wingdings"/>
              <a:buChar char="ü"/>
            </a:pPr>
            <a:r>
              <a:rPr lang="es" sz="1100" dirty="0">
                <a:solidFill>
                  <a:srgbClr val="1A325C"/>
                </a:solidFill>
                <a:latin typeface="Verdana"/>
              </a:rPr>
              <a:t>Entreguen herramientas que fomenten y colaboren en el desarrollo de la educación artística no formal como factor social de desarrollo.</a:t>
            </a:r>
            <a:endParaRPr lang="es" sz="1100" dirty="0">
              <a:solidFill>
                <a:srgbClr val="1A325C"/>
              </a:solidFill>
              <a:latin typeface="Verdana"/>
              <a:ea typeface="Verdana"/>
            </a:endParaRPr>
          </a:p>
          <a:p>
            <a:pPr marL="171450" indent="-171450" algn="just">
              <a:buFont typeface="Wingdings"/>
              <a:buChar char="ü"/>
            </a:pPr>
            <a:r>
              <a:rPr lang="es" sz="1100" dirty="0">
                <a:solidFill>
                  <a:srgbClr val="1A325C"/>
                </a:solidFill>
                <a:latin typeface="Verdana"/>
              </a:rPr>
              <a:t>Consideren igualdad de oportunidades de acceso y participación de las personas con discapacidad y adultos mayores</a:t>
            </a:r>
            <a:endParaRPr lang="es" sz="1100" dirty="0">
              <a:solidFill>
                <a:srgbClr val="1A325C"/>
              </a:solidFill>
              <a:latin typeface="Verdana"/>
              <a:ea typeface="Verdana"/>
            </a:endParaRPr>
          </a:p>
          <a:p>
            <a:pPr marL="171450" indent="-171450" algn="just">
              <a:buFont typeface="Wingdings"/>
              <a:buChar char="ü"/>
            </a:pPr>
            <a:r>
              <a:rPr lang="es-CL" sz="1100" dirty="0">
                <a:solidFill>
                  <a:srgbClr val="1A325C"/>
                </a:solidFill>
                <a:latin typeface="Verdana"/>
              </a:rPr>
              <a:t>Disciplinas que financia </a:t>
            </a:r>
            <a:r>
              <a:rPr lang="es-CL" sz="1100" dirty="0" err="1">
                <a:solidFill>
                  <a:srgbClr val="1A325C"/>
                </a:solidFill>
                <a:latin typeface="Verdana"/>
              </a:rPr>
              <a:t>Fondart</a:t>
            </a:r>
            <a:r>
              <a:rPr lang="es-CL" sz="1100" dirty="0">
                <a:solidFill>
                  <a:srgbClr val="1A325C"/>
                </a:solidFill>
                <a:latin typeface="Verdana"/>
              </a:rPr>
              <a:t>: Artes Visuales, Fotografía, Nuevos Medios, Artesanía, Diseño y Arquitectura.</a:t>
            </a:r>
            <a:endParaRPr lang="es-CL" sz="1100" dirty="0">
              <a:solidFill>
                <a:srgbClr val="1A325C"/>
              </a:solidFill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99349559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es-fondos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26099" y="214201"/>
            <a:ext cx="6694420" cy="646331"/>
          </a:xfrm>
          <a:prstGeom prst="rect">
            <a:avLst/>
          </a:prstGeom>
          <a:solidFill>
            <a:srgbClr val="1A325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 dirty="0">
                <a:solidFill>
                  <a:srgbClr val="60BBC7"/>
                </a:solidFill>
                <a:latin typeface="Verdana"/>
                <a:ea typeface="Verdana"/>
              </a:rPr>
              <a:t>LÍNEA INFRAESTRUCTURA CULTURAL -</a:t>
            </a:r>
            <a:endParaRPr lang="es-ES" dirty="0">
              <a:solidFill>
                <a:srgbClr val="000000"/>
              </a:solidFill>
              <a:latin typeface="Calibri"/>
              <a:ea typeface="Verdana"/>
              <a:cs typeface="Calibri"/>
            </a:endParaRPr>
          </a:p>
          <a:p>
            <a:r>
              <a:rPr lang="es-ES" dirty="0">
                <a:solidFill>
                  <a:srgbClr val="60BBC7"/>
                </a:solidFill>
                <a:latin typeface="Verdana"/>
                <a:ea typeface="Verdana"/>
              </a:rPr>
              <a:t>FONDART NACIONAL</a:t>
            </a:r>
            <a:endParaRPr lang="es-ES" dirty="0">
              <a:cs typeface="Calibri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59" y="5026458"/>
            <a:ext cx="1778283" cy="117042"/>
          </a:xfrm>
          <a:prstGeom prst="rect">
            <a:avLst/>
          </a:prstGeom>
        </p:spPr>
      </p:pic>
      <p:pic>
        <p:nvPicPr>
          <p:cNvPr id="12" name="Imagen 11" descr="Imagen que contiene dibujo&#10;&#10;Descripción generada automáticamente">
            <a:extLst>
              <a:ext uri="{FF2B5EF4-FFF2-40B4-BE49-F238E27FC236}">
                <a16:creationId xmlns:a16="http://schemas.microsoft.com/office/drawing/2014/main" id="{5F331316-452C-017E-07C4-1583991C1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4166" y="4320860"/>
            <a:ext cx="600876" cy="675985"/>
          </a:xfrm>
          <a:prstGeom prst="rect">
            <a:avLst/>
          </a:prstGeom>
        </p:spPr>
      </p:pic>
      <p:pic>
        <p:nvPicPr>
          <p:cNvPr id="2" name="Imagen 1" descr="Tabla&#10;&#10;Descripción generada automáticamente">
            <a:extLst>
              <a:ext uri="{FF2B5EF4-FFF2-40B4-BE49-F238E27FC236}">
                <a16:creationId xmlns:a16="http://schemas.microsoft.com/office/drawing/2014/main" id="{3509DE51-B27C-4E38-5DA5-4A12FA71F9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645" y="1285440"/>
            <a:ext cx="6754483" cy="1505100"/>
          </a:xfrm>
          <a:prstGeom prst="rect">
            <a:avLst/>
          </a:prstGeom>
        </p:spPr>
      </p:pic>
      <p:sp>
        <p:nvSpPr>
          <p:cNvPr id="3" name="CuadroTexto 1">
            <a:extLst>
              <a:ext uri="{FF2B5EF4-FFF2-40B4-BE49-F238E27FC236}">
                <a16:creationId xmlns:a16="http://schemas.microsoft.com/office/drawing/2014/main" id="{CCBE3E16-0022-1D52-5304-EA7A04816CED}"/>
              </a:ext>
            </a:extLst>
          </p:cNvPr>
          <p:cNvSpPr txBox="1"/>
          <p:nvPr/>
        </p:nvSpPr>
        <p:spPr>
          <a:xfrm>
            <a:off x="1422581" y="3214438"/>
            <a:ext cx="5174380" cy="369332"/>
          </a:xfrm>
          <a:prstGeom prst="rect">
            <a:avLst/>
          </a:prstGeom>
          <a:solidFill>
            <a:srgbClr val="DF3752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900">
                <a:solidFill>
                  <a:schemeClr val="bg1"/>
                </a:solidFill>
                <a:latin typeface="Verdana"/>
                <a:ea typeface="Verdana"/>
                <a:cs typeface="+mn-lt"/>
              </a:rPr>
              <a:t>Si consideras solicitar financiamiento para imprevistos, recuerda que éstos no pueden  exceder el 2% (dos por ciento) del valor total solicitado al Fondo.</a:t>
            </a:r>
            <a:endParaRPr lang="es-E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1897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es-fondos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26099" y="214201"/>
            <a:ext cx="6694420" cy="646331"/>
          </a:xfrm>
          <a:prstGeom prst="rect">
            <a:avLst/>
          </a:prstGeom>
          <a:solidFill>
            <a:srgbClr val="1A325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 dirty="0">
                <a:solidFill>
                  <a:srgbClr val="60BBC7"/>
                </a:solidFill>
                <a:latin typeface="Verdana"/>
                <a:ea typeface="Verdana"/>
              </a:rPr>
              <a:t>LÍNEA INFRAESTRUCTURA CULTURAL - </a:t>
            </a:r>
            <a:endParaRPr lang="es-ES" dirty="0">
              <a:solidFill>
                <a:srgbClr val="000000"/>
              </a:solidFill>
              <a:latin typeface="Calibri"/>
              <a:ea typeface="Verdana"/>
              <a:cs typeface="Calibri"/>
            </a:endParaRPr>
          </a:p>
          <a:p>
            <a:r>
              <a:rPr lang="es-ES" dirty="0">
                <a:solidFill>
                  <a:srgbClr val="60BBC7"/>
                </a:solidFill>
                <a:latin typeface="Verdana"/>
                <a:ea typeface="Verdana"/>
              </a:rPr>
              <a:t>FONDART NACIONAL</a:t>
            </a:r>
            <a:endParaRPr lang="es-ES" dirty="0">
              <a:cs typeface="Calibri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59" y="5026458"/>
            <a:ext cx="1778283" cy="11704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53C4B78-65FA-F39B-D157-F9B27EEABC9A}"/>
              </a:ext>
            </a:extLst>
          </p:cNvPr>
          <p:cNvSpPr txBox="1"/>
          <p:nvPr/>
        </p:nvSpPr>
        <p:spPr>
          <a:xfrm>
            <a:off x="900050" y="1453406"/>
            <a:ext cx="7252549" cy="324966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s-CL" sz="1100" b="1" u="sng">
                <a:solidFill>
                  <a:srgbClr val="1A325C"/>
                </a:solidFill>
                <a:latin typeface="Verdana"/>
              </a:rPr>
              <a:t>Documentos mínimos de postulación:</a:t>
            </a:r>
            <a:r>
              <a:rPr lang="es-CL" sz="1100">
                <a:solidFill>
                  <a:srgbClr val="1A325C"/>
                </a:solidFill>
                <a:latin typeface="Verdana"/>
              </a:rPr>
              <a:t> </a:t>
            </a:r>
            <a:endParaRPr lang="es-CL" sz="1100">
              <a:cs typeface="Calibri"/>
            </a:endParaRPr>
          </a:p>
          <a:p>
            <a:pPr marL="2286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L" sz="1100">
                <a:solidFill>
                  <a:srgbClr val="1A325C"/>
                </a:solidFill>
                <a:latin typeface="Verdana"/>
              </a:rPr>
              <a:t>Autorización de derechos de autor/a (si corresponde)</a:t>
            </a:r>
            <a:endParaRPr lang="es-CL" sz="1100">
              <a:solidFill>
                <a:srgbClr val="1A325C"/>
              </a:solidFill>
              <a:latin typeface="Verdana"/>
              <a:ea typeface="Verdana"/>
            </a:endParaRPr>
          </a:p>
          <a:p>
            <a:pPr marL="2286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L" sz="1100">
                <a:solidFill>
                  <a:srgbClr val="1A325C"/>
                </a:solidFill>
                <a:latin typeface="Verdana"/>
              </a:rPr>
              <a:t>Individualización de directores/as, administradores/as, representantes, constituyentes, accionistas y/o socios/as titulares, según sea el caso (si corresponde)</a:t>
            </a:r>
            <a:endParaRPr lang="es-CL" sz="1100">
              <a:solidFill>
                <a:srgbClr val="1A325C"/>
              </a:solidFill>
              <a:latin typeface="Verdana"/>
              <a:ea typeface="Verdana"/>
            </a:endParaRPr>
          </a:p>
          <a:p>
            <a:pPr marL="2286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100">
                <a:solidFill>
                  <a:srgbClr val="1A325C"/>
                </a:solidFill>
                <a:latin typeface="Verdana"/>
                <a:ea typeface="Verdana"/>
              </a:rPr>
              <a:t>Documento de existencia legal.</a:t>
            </a:r>
            <a:endParaRPr lang="es-CL" sz="1100">
              <a:solidFill>
                <a:srgbClr val="1A325C"/>
              </a:solidFill>
              <a:latin typeface="Verdana"/>
              <a:ea typeface="Verdana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CL" sz="1100">
              <a:solidFill>
                <a:srgbClr val="1A325C"/>
              </a:solidFill>
              <a:latin typeface="Verdana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s-CL" sz="1100" b="1" u="sng">
                <a:solidFill>
                  <a:srgbClr val="1A325C"/>
                </a:solidFill>
                <a:latin typeface="Verdana"/>
              </a:rPr>
              <a:t>Documentos necesarios para la evaluación:</a:t>
            </a:r>
            <a:endParaRPr lang="es-CL" sz="1100" b="1" u="sng">
              <a:solidFill>
                <a:srgbClr val="1A325C"/>
              </a:solidFill>
              <a:latin typeface="Verdana"/>
              <a:ea typeface="Verdana"/>
            </a:endParaRPr>
          </a:p>
          <a:p>
            <a:pPr marL="2286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L" sz="1100">
                <a:solidFill>
                  <a:srgbClr val="1A325C"/>
                </a:solidFill>
                <a:latin typeface="Verdana"/>
              </a:rPr>
              <a:t>Cartas de compromiso de los/as integrantes del “equipo de trabajo” (si corresponde)</a:t>
            </a:r>
            <a:endParaRPr lang="es-CL" sz="1100">
              <a:solidFill>
                <a:srgbClr val="1A325C"/>
              </a:solidFill>
              <a:latin typeface="Verdana"/>
              <a:ea typeface="Verdana"/>
            </a:endParaRPr>
          </a:p>
          <a:p>
            <a:pPr marL="2286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L" sz="1100">
                <a:solidFill>
                  <a:srgbClr val="1A325C"/>
                </a:solidFill>
                <a:latin typeface="Verdana"/>
              </a:rPr>
              <a:t>Carta de consentimiento de Comunidad Indígena (si corresponde)</a:t>
            </a:r>
            <a:endParaRPr lang="es-CL" sz="1100">
              <a:solidFill>
                <a:srgbClr val="1A325C"/>
              </a:solidFill>
              <a:latin typeface="Verdana"/>
              <a:ea typeface="Verdana"/>
            </a:endParaRPr>
          </a:p>
          <a:p>
            <a:pPr marL="2286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100">
                <a:solidFill>
                  <a:srgbClr val="1A325C"/>
                </a:solidFill>
                <a:latin typeface="Verdana"/>
              </a:rPr>
              <a:t>Documentos requeridos en los casos de habilitación de la infraestructura existente o de infraestructura cultural de carácter temporal. </a:t>
            </a:r>
            <a:endParaRPr lang="es-ES" sz="1100">
              <a:solidFill>
                <a:srgbClr val="1A325C"/>
              </a:solidFill>
              <a:latin typeface="Verdana"/>
              <a:ea typeface="Verdana"/>
            </a:endParaRPr>
          </a:p>
          <a:p>
            <a:pPr marL="2286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100">
                <a:solidFill>
                  <a:srgbClr val="1A325C"/>
                </a:solidFill>
                <a:latin typeface="Verdana"/>
                <a:ea typeface="Verdana"/>
              </a:rPr>
              <a:t>Documentos para los casos en que consideres equipamiento especializado.</a:t>
            </a:r>
          </a:p>
          <a:p>
            <a:pPr marL="2286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100">
                <a:solidFill>
                  <a:srgbClr val="1A325C"/>
                </a:solidFill>
                <a:latin typeface="Verdana"/>
                <a:ea typeface="Verdana"/>
              </a:rPr>
              <a:t>Informe técnico del inmueble (si corresponde).</a:t>
            </a:r>
          </a:p>
          <a:p>
            <a:pPr marL="2286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100">
                <a:solidFill>
                  <a:srgbClr val="1A325C"/>
                </a:solidFill>
                <a:latin typeface="Verdana"/>
                <a:ea typeface="Verdana"/>
              </a:rPr>
              <a:t>Plan de gestión y cronograma de uso del espacio. 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AF99118-FC42-4B5D-677B-7ECA7E553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00000">
            <a:off x="234806" y="926180"/>
            <a:ext cx="627444" cy="64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1236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es-fondos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26099" y="214201"/>
            <a:ext cx="6694420" cy="646331"/>
          </a:xfrm>
          <a:prstGeom prst="rect">
            <a:avLst/>
          </a:prstGeom>
          <a:solidFill>
            <a:srgbClr val="1A325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 dirty="0">
                <a:solidFill>
                  <a:srgbClr val="60BBC7"/>
                </a:solidFill>
                <a:latin typeface="Verdana"/>
                <a:ea typeface="Verdana"/>
              </a:rPr>
              <a:t>LÍNEA INFRAESTRUCTURA CULTURAL -</a:t>
            </a:r>
            <a:endParaRPr lang="es-ES" dirty="0">
              <a:solidFill>
                <a:srgbClr val="000000"/>
              </a:solidFill>
              <a:latin typeface="Calibri"/>
              <a:ea typeface="Verdana"/>
              <a:cs typeface="Calibri"/>
            </a:endParaRPr>
          </a:p>
          <a:p>
            <a:r>
              <a:rPr lang="es-ES" dirty="0">
                <a:solidFill>
                  <a:srgbClr val="60BBC7"/>
                </a:solidFill>
                <a:latin typeface="Verdana"/>
                <a:ea typeface="Verdana"/>
              </a:rPr>
              <a:t>FONDART NACIONAL</a:t>
            </a:r>
            <a:endParaRPr lang="es-ES" dirty="0">
              <a:cs typeface="Calibri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59" y="5026458"/>
            <a:ext cx="1778283" cy="11704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EB50563-ED43-7B45-C898-8B15EB12BD07}"/>
              </a:ext>
            </a:extLst>
          </p:cNvPr>
          <p:cNvSpPr txBox="1"/>
          <p:nvPr/>
        </p:nvSpPr>
        <p:spPr>
          <a:xfrm>
            <a:off x="314982" y="675167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000" b="1" u="sng">
                <a:solidFill>
                  <a:srgbClr val="1A325C"/>
                </a:solidFill>
                <a:latin typeface="Verdana"/>
                <a:ea typeface="Verdana"/>
              </a:rPr>
              <a:t>Criterios de Evaluación:</a:t>
            </a: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095D901F-A6F5-D7A4-E670-31D9599747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9600770"/>
              </p:ext>
            </p:extLst>
          </p:nvPr>
        </p:nvGraphicFramePr>
        <p:xfrm>
          <a:off x="1763695" y="1195664"/>
          <a:ext cx="5125721" cy="11506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107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49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1000" b="1" dirty="0">
                          <a:solidFill>
                            <a:srgbClr val="EEE0D1"/>
                          </a:solidFill>
                          <a:latin typeface="Verdana"/>
                          <a:cs typeface="Verdana"/>
                        </a:rPr>
                        <a:t>CRITERIOS</a:t>
                      </a:r>
                    </a:p>
                  </a:txBody>
                  <a:tcPr anchor="ctr"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375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1000" b="1" dirty="0">
                          <a:solidFill>
                            <a:srgbClr val="EEE0D1"/>
                          </a:solidFill>
                          <a:latin typeface="Verdana"/>
                        </a:rPr>
                        <a:t>PORCENTAJES</a:t>
                      </a:r>
                      <a:endParaRPr lang="es-ES" b="1" dirty="0"/>
                    </a:p>
                  </a:txBody>
                  <a:tcPr anchor="ctr"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37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944">
                <a:tc>
                  <a:txBody>
                    <a:bodyPr/>
                    <a:lstStyle/>
                    <a:p>
                      <a:pPr marL="0" lvl="0" algn="l" rtl="0" eaLnBrk="1" latinLnBrk="0" hangingPunct="1">
                        <a:buNone/>
                      </a:pPr>
                      <a:r>
                        <a:rPr lang="en-US" sz="900" kern="1200" noProof="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ANTECEDENTES DE LA POSTULACIÓN  Y VIABILIDAD</a:t>
                      </a:r>
                      <a:endParaRPr lang="es-ES" sz="900" kern="1200" dirty="0">
                        <a:solidFill>
                          <a:srgbClr val="1A325C"/>
                        </a:solidFill>
                        <a:latin typeface="Verdana"/>
                        <a:ea typeface="+mn-ea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9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50%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055">
                <a:tc>
                  <a:txBody>
                    <a:bodyPr/>
                    <a:lstStyle/>
                    <a:p>
                      <a:pPr marL="0" lvl="0" algn="l" defTabSz="457200" rtl="0" eaLnBrk="1" latinLnBrk="0" hangingPunct="1">
                        <a:buNone/>
                      </a:pPr>
                      <a:r>
                        <a:rPr lang="es-ES" sz="9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CURRÍCULO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9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10%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1810">
                <a:tc>
                  <a:txBody>
                    <a:bodyPr/>
                    <a:lstStyle/>
                    <a:p>
                      <a:pPr marL="0" lvl="0" algn="l" defTabSz="457200" rtl="0" eaLnBrk="1" latinLnBrk="0" hangingPunct="1">
                        <a:buNone/>
                      </a:pPr>
                      <a:r>
                        <a:rPr lang="es-ES" sz="9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IMPACTO POTENCIAL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9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40%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990017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es-fondos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26099" y="214201"/>
            <a:ext cx="6694420" cy="646331"/>
          </a:xfrm>
          <a:prstGeom prst="rect">
            <a:avLst/>
          </a:prstGeom>
          <a:solidFill>
            <a:srgbClr val="1A325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 dirty="0">
                <a:solidFill>
                  <a:srgbClr val="60BBC7"/>
                </a:solidFill>
                <a:latin typeface="Verdana"/>
                <a:ea typeface="Verdana"/>
              </a:rPr>
              <a:t>LÍNEA INFRAESTRUCTURA CULTURAL -</a:t>
            </a:r>
            <a:endParaRPr lang="es-ES" dirty="0">
              <a:solidFill>
                <a:srgbClr val="000000"/>
              </a:solidFill>
              <a:latin typeface="Calibri"/>
              <a:ea typeface="Verdana"/>
              <a:cs typeface="Calibri"/>
            </a:endParaRPr>
          </a:p>
          <a:p>
            <a:r>
              <a:rPr lang="es-ES" dirty="0">
                <a:solidFill>
                  <a:srgbClr val="60BBC7"/>
                </a:solidFill>
                <a:latin typeface="Verdana"/>
                <a:ea typeface="Verdana"/>
              </a:rPr>
              <a:t>FONDART NACIONAL</a:t>
            </a:r>
            <a:endParaRPr lang="es-ES" dirty="0">
              <a:cs typeface="Calibri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59" y="5026458"/>
            <a:ext cx="1778283" cy="11704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EB50563-ED43-7B45-C898-8B15EB12BD07}"/>
              </a:ext>
            </a:extLst>
          </p:cNvPr>
          <p:cNvSpPr txBox="1"/>
          <p:nvPr/>
        </p:nvSpPr>
        <p:spPr>
          <a:xfrm>
            <a:off x="360340" y="693310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000" b="1" u="sng">
                <a:solidFill>
                  <a:srgbClr val="1A325C"/>
                </a:solidFill>
                <a:latin typeface="Verdana"/>
                <a:ea typeface="Verdana"/>
              </a:rPr>
              <a:t>Criterios de Evaluación: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33BAF7A-F33E-8849-343C-1ED587D05CEB}"/>
              </a:ext>
            </a:extLst>
          </p:cNvPr>
          <p:cNvSpPr txBox="1"/>
          <p:nvPr/>
        </p:nvSpPr>
        <p:spPr>
          <a:xfrm>
            <a:off x="327797" y="2567393"/>
            <a:ext cx="7503376" cy="24006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ES" sz="1000" b="1" u="sng">
                <a:solidFill>
                  <a:srgbClr val="1A325C"/>
                </a:solidFill>
                <a:latin typeface="Verdana"/>
                <a:ea typeface="Verdana"/>
              </a:rPr>
              <a:t>Criterios de Selección:</a:t>
            </a:r>
            <a:r>
              <a:rPr lang="es-ES" sz="1000" u="sng">
                <a:solidFill>
                  <a:srgbClr val="1A325C"/>
                </a:solidFill>
                <a:latin typeface="Verdana"/>
                <a:ea typeface="Verdana"/>
              </a:rPr>
              <a:t> </a:t>
            </a:r>
          </a:p>
          <a:p>
            <a:pPr algn="just"/>
            <a:r>
              <a:rPr lang="es-ES" sz="1000">
                <a:solidFill>
                  <a:srgbClr val="1A325C"/>
                </a:solidFill>
                <a:latin typeface="Verdana"/>
                <a:ea typeface="Verdana"/>
                <a:cs typeface="Calibri"/>
              </a:rPr>
              <a:t>De mayor a menor puntaje obtenido en la evaluación.</a:t>
            </a:r>
          </a:p>
          <a:p>
            <a:pPr algn="just"/>
            <a:r>
              <a:rPr lang="es-ES" sz="1000">
                <a:solidFill>
                  <a:srgbClr val="1A325C"/>
                </a:solidFill>
                <a:latin typeface="Verdana"/>
                <a:ea typeface="Verdana"/>
                <a:cs typeface="Calibri"/>
              </a:rPr>
              <a:t>Ante proyectos de igual puntaje, se utilizarán los siguientes criterios de desempate en el orden que se indica: (i) que el/la responsable resida en una comuna distinta a la capital regional; (</a:t>
            </a:r>
            <a:r>
              <a:rPr lang="es-ES" sz="1000" err="1">
                <a:solidFill>
                  <a:srgbClr val="1A325C"/>
                </a:solidFill>
                <a:latin typeface="Verdana"/>
                <a:ea typeface="Verdana"/>
                <a:cs typeface="Calibri"/>
              </a:rPr>
              <a:t>ii</a:t>
            </a:r>
            <a:r>
              <a:rPr lang="es-ES" sz="1000">
                <a:solidFill>
                  <a:srgbClr val="1A325C"/>
                </a:solidFill>
                <a:latin typeface="Verdana"/>
                <a:ea typeface="Verdana"/>
                <a:cs typeface="Calibri"/>
              </a:rPr>
              <a:t>) que el proyecto contemple una mayor cantidad de mujeres en su equipo de trabajo; y (</a:t>
            </a:r>
            <a:r>
              <a:rPr lang="es-ES" sz="1000" err="1">
                <a:solidFill>
                  <a:srgbClr val="1A325C"/>
                </a:solidFill>
                <a:latin typeface="Verdana"/>
                <a:ea typeface="Verdana"/>
                <a:cs typeface="Calibri"/>
              </a:rPr>
              <a:t>iii</a:t>
            </a:r>
            <a:r>
              <a:rPr lang="es-ES" sz="1000">
                <a:solidFill>
                  <a:srgbClr val="1A325C"/>
                </a:solidFill>
                <a:latin typeface="Verdana"/>
                <a:ea typeface="Verdana"/>
                <a:cs typeface="Calibri"/>
              </a:rPr>
              <a:t>) que los integrantes del equipo de trabajo residan en la región que se postula.  </a:t>
            </a:r>
          </a:p>
          <a:p>
            <a:pPr algn="just"/>
            <a:r>
              <a:rPr lang="es-ES" sz="1000">
                <a:solidFill>
                  <a:srgbClr val="1A325C"/>
                </a:solidFill>
                <a:latin typeface="Verdana"/>
                <a:ea typeface="Verdana"/>
                <a:cs typeface="Calibri"/>
              </a:rPr>
              <a:t>Una vez cumplido con lo anterior o en caso que no existan suficientes proyectos elegibles para cumplir con el criterio de selección del punto anterior, se seleccionarán los proyectos de mayor a menor puntaje obtenido en la evaluación. </a:t>
            </a:r>
          </a:p>
          <a:p>
            <a:pPr algn="just"/>
            <a:r>
              <a:rPr lang="es-ES" sz="1000">
                <a:solidFill>
                  <a:srgbClr val="1A325C"/>
                </a:solidFill>
                <a:latin typeface="Verdana"/>
                <a:ea typeface="Verdana"/>
                <a:cs typeface="Calibri"/>
              </a:rPr>
              <a:t>Ante proyectos de igual puntaje e insuficiente disponibilidad presupuestaria se utilizarán los siguientes criterios en el orden que se indica: (i) se seleccionará el proyecto que hubiese obtenido un mayor puntaje en la evaluación del criterio Antecedentes de Concordancia y Viabilidad, (</a:t>
            </a:r>
            <a:r>
              <a:rPr lang="es-ES" sz="1000" err="1">
                <a:solidFill>
                  <a:srgbClr val="1A325C"/>
                </a:solidFill>
                <a:latin typeface="Verdana"/>
                <a:ea typeface="Verdana"/>
                <a:cs typeface="Calibri"/>
              </a:rPr>
              <a:t>ii</a:t>
            </a:r>
            <a:r>
              <a:rPr lang="es-ES" sz="1000">
                <a:solidFill>
                  <a:srgbClr val="1A325C"/>
                </a:solidFill>
                <a:latin typeface="Verdana"/>
                <a:ea typeface="Verdana"/>
                <a:cs typeface="Calibri"/>
              </a:rPr>
              <a:t>) se seleccionará el proyecto que hubiese obtenido un mayor puntaje en la evaluación del criterio Impacto Potencial; y (</a:t>
            </a:r>
            <a:r>
              <a:rPr lang="es-ES" sz="1000" err="1">
                <a:solidFill>
                  <a:srgbClr val="1A325C"/>
                </a:solidFill>
                <a:latin typeface="Verdana"/>
                <a:ea typeface="Verdana"/>
                <a:cs typeface="Calibri"/>
              </a:rPr>
              <a:t>iii</a:t>
            </a:r>
            <a:r>
              <a:rPr lang="es-ES" sz="1000">
                <a:solidFill>
                  <a:srgbClr val="1A325C"/>
                </a:solidFill>
                <a:latin typeface="Verdana"/>
                <a:ea typeface="Verdana"/>
                <a:cs typeface="Calibri"/>
              </a:rPr>
              <a:t>) se seleccionará el proyecto que hubiese obtenido un mayor puntaje en la evaluación del criterio Currículo. </a:t>
            </a:r>
          </a:p>
          <a:p>
            <a:pPr algn="just"/>
            <a:endParaRPr lang="es-ES" sz="1000" u="sng">
              <a:solidFill>
                <a:srgbClr val="1A325C"/>
              </a:solidFill>
              <a:latin typeface="Verdana"/>
              <a:ea typeface="Verdana"/>
              <a:cs typeface="Calibri"/>
            </a:endParaRP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9F3D6BB7-D867-5B7E-982E-AEA20E521A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4521547"/>
              </p:ext>
            </p:extLst>
          </p:nvPr>
        </p:nvGraphicFramePr>
        <p:xfrm>
          <a:off x="1763695" y="1195664"/>
          <a:ext cx="5125721" cy="11506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107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49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1000" b="1" dirty="0">
                          <a:solidFill>
                            <a:srgbClr val="EEE0D1"/>
                          </a:solidFill>
                          <a:latin typeface="Verdana"/>
                          <a:cs typeface="Verdana"/>
                        </a:rPr>
                        <a:t>CRITERIOS</a:t>
                      </a:r>
                    </a:p>
                  </a:txBody>
                  <a:tcPr anchor="ctr"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375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1000" b="1" dirty="0">
                          <a:solidFill>
                            <a:srgbClr val="EEE0D1"/>
                          </a:solidFill>
                          <a:latin typeface="Verdana"/>
                        </a:rPr>
                        <a:t>PORCENTAJES</a:t>
                      </a:r>
                      <a:endParaRPr lang="es-ES" b="1" dirty="0"/>
                    </a:p>
                  </a:txBody>
                  <a:tcPr anchor="ctr"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37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944">
                <a:tc>
                  <a:txBody>
                    <a:bodyPr/>
                    <a:lstStyle/>
                    <a:p>
                      <a:pPr marL="0" lvl="0" algn="l" rtl="0" eaLnBrk="1" latinLnBrk="0" hangingPunct="1">
                        <a:buNone/>
                      </a:pPr>
                      <a:r>
                        <a:rPr lang="en-US" sz="900" kern="1200" noProof="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ANTECEDENTES DE LA POSTULACIÓN  Y VIABILIDAD</a:t>
                      </a:r>
                      <a:endParaRPr lang="es-ES" sz="900" kern="1200" dirty="0">
                        <a:solidFill>
                          <a:srgbClr val="1A325C"/>
                        </a:solidFill>
                        <a:latin typeface="Verdana"/>
                        <a:ea typeface="+mn-ea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9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50%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055">
                <a:tc>
                  <a:txBody>
                    <a:bodyPr/>
                    <a:lstStyle/>
                    <a:p>
                      <a:pPr marL="0" lvl="0" algn="l" defTabSz="457200" rtl="0" eaLnBrk="1" latinLnBrk="0" hangingPunct="1">
                        <a:buNone/>
                      </a:pPr>
                      <a:r>
                        <a:rPr lang="es-ES" sz="9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CURRÍCULO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9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10%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1810">
                <a:tc>
                  <a:txBody>
                    <a:bodyPr/>
                    <a:lstStyle/>
                    <a:p>
                      <a:pPr marL="0" lvl="0" algn="l" defTabSz="457200" rtl="0" eaLnBrk="1" latinLnBrk="0" hangingPunct="1">
                        <a:buNone/>
                      </a:pPr>
                      <a:r>
                        <a:rPr lang="es-ES" sz="9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IMPACTO POTENCIAL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900" kern="1200" dirty="0">
                          <a:solidFill>
                            <a:srgbClr val="1A325C"/>
                          </a:solidFill>
                          <a:latin typeface="Verdana"/>
                          <a:ea typeface="+mn-ea"/>
                          <a:cs typeface="+mn-cs"/>
                        </a:rPr>
                        <a:t>40%</a:t>
                      </a:r>
                    </a:p>
                  </a:txBody>
                  <a:tcPr>
                    <a:lnL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F3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11270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es-fondos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59" y="5026458"/>
            <a:ext cx="1778283" cy="11704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2CA73B7-1F89-A75A-0300-33AF500F6CEF}"/>
              </a:ext>
            </a:extLst>
          </p:cNvPr>
          <p:cNvSpPr txBox="1"/>
          <p:nvPr/>
        </p:nvSpPr>
        <p:spPr>
          <a:xfrm>
            <a:off x="613660" y="828398"/>
            <a:ext cx="6768815" cy="5770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 algn="just">
              <a:buFont typeface="Wingdings"/>
              <a:buChar char="v"/>
            </a:pPr>
            <a:r>
              <a:rPr lang="es-CL" sz="1050">
                <a:solidFill>
                  <a:srgbClr val="1A325C"/>
                </a:solidFill>
                <a:latin typeface="Verdana"/>
              </a:rPr>
              <a:t>Con la finalidad de poder distribuir de mejor manera los recursos, </a:t>
            </a:r>
            <a:r>
              <a:rPr lang="es-CL" sz="1050" b="1">
                <a:solidFill>
                  <a:srgbClr val="1A325C"/>
                </a:solidFill>
                <a:latin typeface="Verdana"/>
              </a:rPr>
              <a:t>podrás presentar sólo una postulación</a:t>
            </a:r>
            <a:r>
              <a:rPr lang="es-CL" sz="1050">
                <a:solidFill>
                  <a:srgbClr val="1A325C"/>
                </a:solidFill>
                <a:latin typeface="Verdana"/>
              </a:rPr>
              <a:t> por línea. Para estos efectos sólo se considerará la última presentada según la hora y día de su envío, siendo declaradas fuera de convocatoria las demás.</a:t>
            </a:r>
            <a:endParaRPr lang="es-ES" sz="2000">
              <a:cs typeface="Calibri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4EF5896-459D-A939-F58E-582293FAD2D0}"/>
              </a:ext>
            </a:extLst>
          </p:cNvPr>
          <p:cNvSpPr txBox="1"/>
          <p:nvPr/>
        </p:nvSpPr>
        <p:spPr>
          <a:xfrm>
            <a:off x="613660" y="2930825"/>
            <a:ext cx="6772628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 algn="just">
              <a:buFont typeface="Wingdings"/>
              <a:buChar char="v"/>
            </a:pPr>
            <a:r>
              <a:rPr lang="es-CL" sz="1050">
                <a:solidFill>
                  <a:srgbClr val="1A325C"/>
                </a:solidFill>
                <a:latin typeface="Verdana"/>
              </a:rPr>
              <a:t>Podrás realizar tu proyecto de manera online, presencial o mixto.</a:t>
            </a:r>
            <a:endParaRPr lang="es-ES" sz="2000">
              <a:cs typeface="Calibri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E102812-12AD-36F0-2A72-100442766A4F}"/>
              </a:ext>
            </a:extLst>
          </p:cNvPr>
          <p:cNvSpPr txBox="1"/>
          <p:nvPr/>
        </p:nvSpPr>
        <p:spPr>
          <a:xfrm>
            <a:off x="613660" y="2224800"/>
            <a:ext cx="6768814" cy="4154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 algn="just">
              <a:buFont typeface="Wingdings"/>
              <a:buChar char="v"/>
            </a:pPr>
            <a:r>
              <a:rPr lang="es-CL" sz="1050" b="1">
                <a:solidFill>
                  <a:srgbClr val="1A325C"/>
                </a:solidFill>
                <a:latin typeface="Verdana"/>
              </a:rPr>
              <a:t>Disciplinas </a:t>
            </a:r>
            <a:r>
              <a:rPr lang="es-CL" sz="1050">
                <a:solidFill>
                  <a:srgbClr val="1A325C"/>
                </a:solidFill>
                <a:latin typeface="Verdana"/>
              </a:rPr>
              <a:t>que financia este Fondo: artes visuales, fotografía, nuevos medios, arquitectura, diseño, artesanía.</a:t>
            </a:r>
            <a:endParaRPr lang="es-ES" sz="200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FE31F56-EC1B-F651-06AF-05FB0FE8864A}"/>
              </a:ext>
            </a:extLst>
          </p:cNvPr>
          <p:cNvSpPr txBox="1"/>
          <p:nvPr/>
        </p:nvSpPr>
        <p:spPr>
          <a:xfrm>
            <a:off x="613660" y="4285146"/>
            <a:ext cx="6772628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 algn="just">
              <a:buFont typeface="Wingdings"/>
              <a:buChar char="v"/>
            </a:pPr>
            <a:r>
              <a:rPr lang="es-CL" sz="1050">
                <a:solidFill>
                  <a:srgbClr val="1A325C"/>
                </a:solidFill>
                <a:latin typeface="Verdana"/>
              </a:rPr>
              <a:t>No consideraremos proyectos correspondientes a materias relativas al Fondo Nacional de Fomento del Libro y la Lectura; al Fondo de Fomento Audiovisual; al Fondo para el Fomento de la Música Nacional, al Fondo Nacional de Fomento y Desarrollo de las Artes Escénicas y al Fondo del Patrimonio Cultural.</a:t>
            </a:r>
            <a:endParaRPr lang="es-ES" sz="200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62623BD-63D3-C6C9-EBE9-297367C455F8}"/>
              </a:ext>
            </a:extLst>
          </p:cNvPr>
          <p:cNvSpPr txBox="1"/>
          <p:nvPr/>
        </p:nvSpPr>
        <p:spPr>
          <a:xfrm>
            <a:off x="613661" y="1530346"/>
            <a:ext cx="6768815" cy="5770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buFont typeface="Wingdings"/>
              <a:buChar char="v"/>
            </a:pPr>
            <a:r>
              <a:rPr lang="es-CL" sz="1050">
                <a:solidFill>
                  <a:srgbClr val="1A325C"/>
                </a:solidFill>
                <a:latin typeface="Verdana"/>
              </a:rPr>
              <a:t>En esta convocatoria no te exigiremos </a:t>
            </a:r>
            <a:r>
              <a:rPr lang="es-CL" sz="1050" b="1">
                <a:solidFill>
                  <a:srgbClr val="1A325C"/>
                </a:solidFill>
                <a:latin typeface="Verdana"/>
              </a:rPr>
              <a:t>cofinanciamiento</a:t>
            </a:r>
            <a:r>
              <a:rPr lang="es-CL" sz="1050">
                <a:solidFill>
                  <a:srgbClr val="1A325C"/>
                </a:solidFill>
                <a:latin typeface="Verdana"/>
              </a:rPr>
              <a:t>, pero deberás cubrir todos los demás gastos necesarios para la ejecución del proyecto y que no sean financiados por nosotros.</a:t>
            </a:r>
            <a:endParaRPr lang="es-ES" sz="200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ECE0745-3546-6A1B-0494-082A20968755}"/>
              </a:ext>
            </a:extLst>
          </p:cNvPr>
          <p:cNvSpPr txBox="1"/>
          <p:nvPr/>
        </p:nvSpPr>
        <p:spPr>
          <a:xfrm>
            <a:off x="426776" y="259609"/>
            <a:ext cx="6957452" cy="369332"/>
          </a:xfrm>
          <a:prstGeom prst="rect">
            <a:avLst/>
          </a:prstGeom>
          <a:solidFill>
            <a:srgbClr val="DF3752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>
                <a:solidFill>
                  <a:srgbClr val="EEE0D1"/>
                </a:solidFill>
                <a:latin typeface="Verdana"/>
                <a:ea typeface="Verdana"/>
                <a:cs typeface="Verdana"/>
              </a:rPr>
              <a:t>CONSIDERACIONES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5AC1AB6-88C5-E116-58E6-E0C9ECE0328C}"/>
              </a:ext>
            </a:extLst>
          </p:cNvPr>
          <p:cNvSpPr txBox="1"/>
          <p:nvPr/>
        </p:nvSpPr>
        <p:spPr>
          <a:xfrm>
            <a:off x="612476" y="3432235"/>
            <a:ext cx="6905444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 algn="just">
              <a:buFont typeface="Wingdings"/>
              <a:buChar char="v"/>
            </a:pPr>
            <a:r>
              <a:rPr lang="es-ES" sz="1050" b="1">
                <a:solidFill>
                  <a:srgbClr val="1A325C"/>
                </a:solidFill>
                <a:latin typeface="Verdana"/>
              </a:rPr>
              <a:t>Personas Jurídicas:</a:t>
            </a:r>
            <a:r>
              <a:rPr lang="es-ES" sz="1050">
                <a:solidFill>
                  <a:srgbClr val="1A325C"/>
                </a:solidFill>
                <a:latin typeface="Verdana"/>
              </a:rPr>
              <a:t> Chilenas de derecho público o privado, con o sin fines de lucro que mantengan una antigüedad de a lo menos dos años desde su constitución y cuyo objeto social sea pertinente con la actividad a desarrollar. Quedan expresamente excluidas las sociedades de hecho.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161435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es-fondos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2377" y="836557"/>
            <a:ext cx="1045377" cy="1070386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426776" y="259609"/>
            <a:ext cx="5006499" cy="369332"/>
          </a:xfrm>
          <a:prstGeom prst="rect">
            <a:avLst/>
          </a:prstGeom>
          <a:solidFill>
            <a:srgbClr val="DF3752"/>
          </a:solidFill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s-ES" b="1">
                <a:solidFill>
                  <a:srgbClr val="EEE0D1"/>
                </a:solidFill>
                <a:latin typeface="Verdana"/>
                <a:cs typeface="Verdana"/>
              </a:rPr>
              <a:t>POSTULACIÓN A LA CONVOCATORIA 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2859" y="5026458"/>
            <a:ext cx="1778283" cy="117042"/>
          </a:xfrm>
          <a:prstGeom prst="rect">
            <a:avLst/>
          </a:prstGeom>
        </p:spPr>
      </p:pic>
      <p:pic>
        <p:nvPicPr>
          <p:cNvPr id="3" name="Imagen 6" descr="Diagrama&#10;&#10;Descripción generada automáticamente">
            <a:extLst>
              <a:ext uri="{FF2B5EF4-FFF2-40B4-BE49-F238E27FC236}">
                <a16:creationId xmlns:a16="http://schemas.microsoft.com/office/drawing/2014/main" id="{DBFD2D90-6553-0642-C855-9490DC3D1A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8333" y="877561"/>
            <a:ext cx="5823723" cy="377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6182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es-fondos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426776" y="259609"/>
            <a:ext cx="5376793" cy="369332"/>
          </a:xfrm>
          <a:prstGeom prst="rect">
            <a:avLst/>
          </a:prstGeom>
          <a:solidFill>
            <a:srgbClr val="DF3752"/>
          </a:solidFill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s-ES" b="1">
                <a:solidFill>
                  <a:srgbClr val="EEE0D1"/>
                </a:solidFill>
                <a:latin typeface="Verdana"/>
              </a:rPr>
              <a:t>ESPECIALIDADES DE LAS DISCIPLINAS</a:t>
            </a:r>
            <a:r>
              <a:rPr lang="es-ES" b="1">
                <a:solidFill>
                  <a:srgbClr val="EEE0D1"/>
                </a:solidFill>
                <a:latin typeface="Verdana"/>
                <a:cs typeface="Verdana"/>
              </a:rPr>
              <a:t> </a:t>
            </a:r>
            <a:endParaRPr lang="es-ES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59" y="5026458"/>
            <a:ext cx="1778283" cy="117042"/>
          </a:xfrm>
          <a:prstGeom prst="rect">
            <a:avLst/>
          </a:prstGeom>
        </p:spPr>
      </p:pic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FF8D7103-1E7D-69D4-86C7-82CE2F909C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5269126"/>
              </p:ext>
            </p:extLst>
          </p:nvPr>
        </p:nvGraphicFramePr>
        <p:xfrm>
          <a:off x="513976" y="810414"/>
          <a:ext cx="7202825" cy="39492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C4EAA224-DE6B-58B9-D7C3-80FFCB54C0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720000">
            <a:off x="235263" y="3409304"/>
            <a:ext cx="558409" cy="74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82786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es-fondos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59" y="5026458"/>
            <a:ext cx="1778283" cy="117042"/>
          </a:xfrm>
          <a:prstGeom prst="rect">
            <a:avLst/>
          </a:prstGeom>
        </p:spPr>
      </p:pic>
      <p:sp>
        <p:nvSpPr>
          <p:cNvPr id="3" name="Rectángulo redondeado 1">
            <a:extLst>
              <a:ext uri="{FF2B5EF4-FFF2-40B4-BE49-F238E27FC236}">
                <a16:creationId xmlns:a16="http://schemas.microsoft.com/office/drawing/2014/main" id="{8D1BF77F-4A2C-7F00-D2FA-5A8DDDFEE646}"/>
              </a:ext>
            </a:extLst>
          </p:cNvPr>
          <p:cNvSpPr/>
          <p:nvPr/>
        </p:nvSpPr>
        <p:spPr>
          <a:xfrm>
            <a:off x="2118651" y="291281"/>
            <a:ext cx="4387886" cy="1096851"/>
          </a:xfrm>
          <a:prstGeom prst="roundRect">
            <a:avLst/>
          </a:prstGeom>
          <a:noFill/>
          <a:ln>
            <a:solidFill>
              <a:srgbClr val="E12F4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 defTabSz="685783"/>
            <a:endParaRPr lang="es-ES">
              <a:solidFill>
                <a:prstClr val="black"/>
              </a:solidFill>
              <a:latin typeface="Vedana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6EF172B-1185-1B68-5EF1-AF9FA507651A}"/>
              </a:ext>
            </a:extLst>
          </p:cNvPr>
          <p:cNvSpPr txBox="1"/>
          <p:nvPr/>
        </p:nvSpPr>
        <p:spPr>
          <a:xfrm>
            <a:off x="2224669" y="391687"/>
            <a:ext cx="4130132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ES" sz="1000">
                <a:solidFill>
                  <a:srgbClr val="1A325C"/>
                </a:solidFill>
                <a:latin typeface="Verdana"/>
              </a:rPr>
              <a:t>Si tienes dudas, te sugerimos revisar las </a:t>
            </a:r>
            <a:r>
              <a:rPr lang="es-ES" sz="1000" b="1">
                <a:solidFill>
                  <a:srgbClr val="1A325C"/>
                </a:solidFill>
                <a:latin typeface="Verdana"/>
              </a:rPr>
              <a:t>preguntas frecuentes</a:t>
            </a:r>
            <a:r>
              <a:rPr lang="es-ES" sz="1000">
                <a:solidFill>
                  <a:srgbClr val="1A325C"/>
                </a:solidFill>
                <a:latin typeface="Verdana"/>
              </a:rPr>
              <a:t> que se encuentran disponibles en el siguiente link:</a:t>
            </a:r>
            <a:r>
              <a:rPr lang="en-US" sz="1000">
                <a:solidFill>
                  <a:srgbClr val="1A325C"/>
                </a:solidFill>
                <a:latin typeface="Verdana"/>
              </a:rPr>
              <a:t>​</a:t>
            </a:r>
          </a:p>
          <a:p>
            <a:pPr algn="just"/>
            <a:r>
              <a:rPr lang="es-ES" sz="1000">
                <a:solidFill>
                  <a:srgbClr val="1A325C"/>
                </a:solidFill>
                <a:latin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https://www.fondosdecultura.cl/ayuda/preguntas-frecuentes-fondos/</a:t>
            </a:r>
            <a:r>
              <a:rPr lang="es-ES" sz="1000">
                <a:solidFill>
                  <a:srgbClr val="1A325C"/>
                </a:solidFill>
                <a:latin typeface="Verdana"/>
              </a:rPr>
              <a:t>  ​</a:t>
            </a:r>
            <a:endParaRPr lang="es-ES" sz="1000">
              <a:solidFill>
                <a:srgbClr val="1A325C"/>
              </a:solidFill>
              <a:latin typeface="Verdana"/>
              <a:ea typeface="Verdana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6097ACB-8E6E-04DC-933F-D151C7D6BF29}"/>
              </a:ext>
            </a:extLst>
          </p:cNvPr>
          <p:cNvSpPr txBox="1"/>
          <p:nvPr/>
        </p:nvSpPr>
        <p:spPr>
          <a:xfrm>
            <a:off x="2224669" y="1660138"/>
            <a:ext cx="4067406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ES" sz="1000">
                <a:solidFill>
                  <a:srgbClr val="1A325C"/>
                </a:solidFill>
                <a:latin typeface="Verdana"/>
              </a:rPr>
              <a:t>También puedes hacernos llegar tus consultas utilizando el </a:t>
            </a:r>
            <a:r>
              <a:rPr lang="es-ES" sz="1000" b="1">
                <a:solidFill>
                  <a:srgbClr val="1A325C"/>
                </a:solidFill>
                <a:latin typeface="Verdana"/>
              </a:rPr>
              <a:t>formulario </a:t>
            </a:r>
            <a:r>
              <a:rPr lang="es-ES" sz="1000">
                <a:solidFill>
                  <a:srgbClr val="1A325C"/>
                </a:solidFill>
                <a:latin typeface="Verdana"/>
              </a:rPr>
              <a:t>que se encuentra en el siguiente link:</a:t>
            </a:r>
            <a:r>
              <a:rPr lang="en-US" sz="1000">
                <a:solidFill>
                  <a:srgbClr val="1A325C"/>
                </a:solidFill>
                <a:latin typeface="Verdana"/>
              </a:rPr>
              <a:t>​</a:t>
            </a:r>
          </a:p>
          <a:p>
            <a:pPr algn="ctr"/>
            <a:r>
              <a:rPr lang="es-ES" sz="1000">
                <a:solidFill>
                  <a:srgbClr val="1A325C"/>
                </a:solidFill>
                <a:latin typeface="Verdana"/>
              </a:rPr>
              <a:t>​</a:t>
            </a:r>
            <a:endParaRPr lang="es-ES" sz="1000">
              <a:solidFill>
                <a:srgbClr val="1A325C"/>
              </a:solidFill>
              <a:latin typeface="Verdana"/>
              <a:ea typeface="Verdana"/>
            </a:endParaRPr>
          </a:p>
          <a:p>
            <a:pPr algn="ctr"/>
            <a:r>
              <a:rPr lang="es-ES" sz="1000">
                <a:solidFill>
                  <a:srgbClr val="1A325C"/>
                </a:solidFill>
                <a:latin typeface="Verdana"/>
              </a:rPr>
              <a:t>Sistema de Información y Atención Ciudadana</a:t>
            </a:r>
            <a:r>
              <a:rPr lang="en-US" sz="1000">
                <a:solidFill>
                  <a:srgbClr val="1A325C"/>
                </a:solidFill>
                <a:latin typeface="Verdana"/>
              </a:rPr>
              <a:t>​</a:t>
            </a:r>
            <a:endParaRPr lang="en-US" sz="1000">
              <a:solidFill>
                <a:srgbClr val="1A325C"/>
              </a:solidFill>
              <a:latin typeface="Verdana"/>
              <a:ea typeface="Verdana"/>
            </a:endParaRPr>
          </a:p>
          <a:p>
            <a:pPr algn="ctr"/>
            <a:r>
              <a:rPr lang="es-ES" sz="1000">
                <a:solidFill>
                  <a:srgbClr val="1A325C"/>
                </a:solidFill>
                <a:latin typeface="Verdan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https://siac.cultura.gob.cl/formulariosiac</a:t>
            </a:r>
            <a:endParaRPr lang="es-ES" sz="1000">
              <a:solidFill>
                <a:srgbClr val="1A325C"/>
              </a:solidFill>
              <a:latin typeface="Verdana"/>
              <a:ea typeface="Verdana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5" name="Rectángulo redondeado 1">
            <a:extLst>
              <a:ext uri="{FF2B5EF4-FFF2-40B4-BE49-F238E27FC236}">
                <a16:creationId xmlns:a16="http://schemas.microsoft.com/office/drawing/2014/main" id="{D5520B11-696F-F401-9933-CD154DE61DCD}"/>
              </a:ext>
            </a:extLst>
          </p:cNvPr>
          <p:cNvSpPr/>
          <p:nvPr/>
        </p:nvSpPr>
        <p:spPr>
          <a:xfrm>
            <a:off x="2118650" y="1545792"/>
            <a:ext cx="4387886" cy="1096851"/>
          </a:xfrm>
          <a:prstGeom prst="roundRect">
            <a:avLst/>
          </a:prstGeom>
          <a:noFill/>
          <a:ln>
            <a:solidFill>
              <a:srgbClr val="E12F4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 defTabSz="685783"/>
            <a:endParaRPr lang="es-ES">
              <a:solidFill>
                <a:prstClr val="black"/>
              </a:solidFill>
              <a:latin typeface="Vedana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1842BC3-3B56-2FDA-5170-6B951DF5944D}"/>
              </a:ext>
            </a:extLst>
          </p:cNvPr>
          <p:cNvSpPr txBox="1"/>
          <p:nvPr/>
        </p:nvSpPr>
        <p:spPr>
          <a:xfrm>
            <a:off x="796471" y="3413468"/>
            <a:ext cx="3432628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400" b="1">
                <a:solidFill>
                  <a:srgbClr val="1A325C"/>
                </a:solidFill>
                <a:latin typeface="Verdana"/>
              </a:rPr>
              <a:t>Envía tu proyecto con anticipación, no dejes tu postulación para los últimos días​</a:t>
            </a:r>
            <a:endParaRPr lang="es-ES" sz="1400" b="1">
              <a:solidFill>
                <a:srgbClr val="1A325C"/>
              </a:solidFill>
              <a:latin typeface="Verdana"/>
              <a:ea typeface="Verdana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2248802-E734-FB38-53EF-289CFEB45047}"/>
              </a:ext>
            </a:extLst>
          </p:cNvPr>
          <p:cNvSpPr txBox="1"/>
          <p:nvPr/>
        </p:nvSpPr>
        <p:spPr>
          <a:xfrm>
            <a:off x="4609803" y="3410584"/>
            <a:ext cx="3285763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 defTabSz="457189"/>
            <a:r>
              <a:rPr lang="es-ES" sz="1400" b="1">
                <a:solidFill>
                  <a:srgbClr val="1A325C"/>
                </a:solidFill>
                <a:latin typeface="Verdana"/>
              </a:rPr>
              <a:t>Recuerda que ninguna capacitación o charla, reemplazará una correcta lectura de las bases de concurso</a:t>
            </a:r>
          </a:p>
        </p:txBody>
      </p:sp>
    </p:spTree>
    <p:extLst>
      <p:ext uri="{BB962C8B-B14F-4D97-AF65-F5344CB8AC3E}">
        <p14:creationId xmlns:p14="http://schemas.microsoft.com/office/powerpoint/2010/main" val="96144250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ptes-fondos-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576" y="1919684"/>
            <a:ext cx="1140246" cy="104202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8122" y="2212479"/>
            <a:ext cx="2006185" cy="46608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2859" y="5026458"/>
            <a:ext cx="1778283" cy="11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056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es-fondos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26099" y="214201"/>
            <a:ext cx="7614395" cy="369332"/>
          </a:xfrm>
          <a:prstGeom prst="rect">
            <a:avLst/>
          </a:prstGeom>
          <a:solidFill>
            <a:srgbClr val="1A325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 dirty="0">
                <a:solidFill>
                  <a:srgbClr val="60BBC7"/>
                </a:solidFill>
                <a:latin typeface="Verdana"/>
                <a:ea typeface="Verdana"/>
              </a:rPr>
              <a:t>LÍNEA ACTIVIDADES FORMATIVAS - </a:t>
            </a:r>
            <a:r>
              <a:rPr lang="es-ES" dirty="0">
                <a:solidFill>
                  <a:srgbClr val="60BBC7"/>
                </a:solidFill>
                <a:latin typeface="Verdana"/>
                <a:ea typeface="Verdana"/>
              </a:rPr>
              <a:t>FONDART REGIONAL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59" y="5026458"/>
            <a:ext cx="1778283" cy="11704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F17F026-5F67-4A0E-FDF3-AC737FDEC3E1}"/>
              </a:ext>
            </a:extLst>
          </p:cNvPr>
          <p:cNvSpPr txBox="1"/>
          <p:nvPr/>
        </p:nvSpPr>
        <p:spPr>
          <a:xfrm>
            <a:off x="238358" y="935309"/>
            <a:ext cx="7913545" cy="19543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 algn="just">
              <a:buFont typeface="Wingdings,Sans-Serif"/>
              <a:buChar char="ü"/>
            </a:pPr>
            <a:r>
              <a:rPr lang="es-CL" sz="1100" dirty="0">
                <a:solidFill>
                  <a:srgbClr val="1A325C"/>
                </a:solidFill>
                <a:latin typeface="Verdana"/>
              </a:rPr>
              <a:t>Fomenten la </a:t>
            </a:r>
            <a:r>
              <a:rPr lang="es" sz="1100" b="1" dirty="0">
                <a:solidFill>
                  <a:srgbClr val="1A325C"/>
                </a:solidFill>
                <a:latin typeface="Verdana"/>
              </a:rPr>
              <a:t>organización de actividades formativas</a:t>
            </a:r>
            <a:r>
              <a:rPr lang="es" sz="1100" dirty="0">
                <a:solidFill>
                  <a:srgbClr val="1A325C"/>
                </a:solidFill>
                <a:latin typeface="Verdana"/>
              </a:rPr>
              <a:t> (</a:t>
            </a:r>
            <a:r>
              <a:rPr lang="es" sz="1100" i="1" u="sng" dirty="0">
                <a:solidFill>
                  <a:srgbClr val="1A325C"/>
                </a:solidFill>
                <a:latin typeface="Verdana"/>
              </a:rPr>
              <a:t>seminarios, conferencias, talleres, clases magistrales, residencias, actividades de mediación con la comunidad</a:t>
            </a:r>
            <a:r>
              <a:rPr lang="es" sz="1100" dirty="0">
                <a:solidFill>
                  <a:srgbClr val="1A325C"/>
                </a:solidFill>
                <a:latin typeface="Verdana"/>
              </a:rPr>
              <a:t>) y de </a:t>
            </a:r>
            <a:r>
              <a:rPr lang="es" sz="1100" b="1" dirty="0">
                <a:solidFill>
                  <a:srgbClr val="1A325C"/>
                </a:solidFill>
                <a:latin typeface="Verdana"/>
              </a:rPr>
              <a:t>transferencia de conocimiento</a:t>
            </a:r>
            <a:r>
              <a:rPr lang="es" sz="1100" dirty="0">
                <a:solidFill>
                  <a:srgbClr val="1A325C"/>
                </a:solidFill>
                <a:latin typeface="Verdana"/>
              </a:rPr>
              <a:t> a realizarse en Chile no conducente a grado académico.</a:t>
            </a:r>
            <a:endParaRPr lang="es" sz="1100" dirty="0">
              <a:solidFill>
                <a:srgbClr val="1A325C"/>
              </a:solidFill>
              <a:latin typeface="Verdana"/>
              <a:ea typeface="Verdana"/>
              <a:cs typeface="Calibri"/>
            </a:endParaRPr>
          </a:p>
          <a:p>
            <a:pPr marL="171450" indent="-171450" algn="just">
              <a:buFont typeface="Wingdings,Sans-Serif"/>
              <a:buChar char="ü"/>
            </a:pPr>
            <a:r>
              <a:rPr lang="es" sz="1100" dirty="0">
                <a:solidFill>
                  <a:srgbClr val="1A325C"/>
                </a:solidFill>
                <a:latin typeface="Verdana"/>
              </a:rPr>
              <a:t>Generen  impacto en la comunidad a la que se dirigen y en el territorio en el que se inscriben.</a:t>
            </a:r>
            <a:endParaRPr lang="en-US" sz="1100" dirty="0">
              <a:solidFill>
                <a:srgbClr val="1A325C"/>
              </a:solidFill>
              <a:latin typeface="Verdana"/>
            </a:endParaRPr>
          </a:p>
          <a:p>
            <a:pPr marL="171450" indent="-171450" algn="just">
              <a:buFont typeface="Wingdings,Sans-Serif"/>
              <a:buChar char="ü"/>
            </a:pPr>
            <a:r>
              <a:rPr lang="es" sz="1100" dirty="0">
                <a:solidFill>
                  <a:srgbClr val="1A325C"/>
                </a:solidFill>
                <a:latin typeface="Verdana"/>
              </a:rPr>
              <a:t>Entreguen herramientas que fomenten y colaboren en el desarrollo de la educación artística no formal como factor social de desarrollo.</a:t>
            </a:r>
            <a:endParaRPr lang="es" sz="1100" dirty="0">
              <a:solidFill>
                <a:srgbClr val="1A325C"/>
              </a:solidFill>
              <a:latin typeface="Verdana"/>
              <a:ea typeface="Verdana"/>
              <a:cs typeface="Calibri"/>
            </a:endParaRPr>
          </a:p>
          <a:p>
            <a:pPr marL="171450" indent="-171450" algn="just">
              <a:buFont typeface="Wingdings,Sans-Serif"/>
              <a:buChar char="ü"/>
            </a:pPr>
            <a:r>
              <a:rPr lang="es" sz="1100" dirty="0">
                <a:solidFill>
                  <a:srgbClr val="1A325C"/>
                </a:solidFill>
                <a:latin typeface="Verdana"/>
              </a:rPr>
              <a:t>Consideren igualdad de oportunidades de acceso y participación de las personas con discapacidad y adultos mayores</a:t>
            </a:r>
            <a:endParaRPr lang="en-US" sz="1100" dirty="0">
              <a:solidFill>
                <a:srgbClr val="1A325C"/>
              </a:solidFill>
              <a:latin typeface="Verdana"/>
            </a:endParaRPr>
          </a:p>
          <a:p>
            <a:pPr marL="171450" indent="-171450" algn="just">
              <a:buFont typeface="Wingdings,Sans-Serif"/>
              <a:buChar char="ü"/>
            </a:pPr>
            <a:r>
              <a:rPr lang="es-CL" sz="1100" dirty="0">
                <a:solidFill>
                  <a:srgbClr val="1A325C"/>
                </a:solidFill>
                <a:latin typeface="Verdana"/>
              </a:rPr>
              <a:t>Disciplinas que financia </a:t>
            </a:r>
            <a:r>
              <a:rPr lang="es-CL" sz="1100" dirty="0" err="1">
                <a:solidFill>
                  <a:srgbClr val="1A325C"/>
                </a:solidFill>
                <a:latin typeface="Verdana"/>
              </a:rPr>
              <a:t>Fondart</a:t>
            </a:r>
            <a:r>
              <a:rPr lang="es-CL" sz="1100" dirty="0">
                <a:solidFill>
                  <a:srgbClr val="1A325C"/>
                </a:solidFill>
                <a:latin typeface="Verdana"/>
              </a:rPr>
              <a:t>: Artes Visuales, Fotografía, Nuevos Medios, Artesanía, Diseño y Arquitectura.</a:t>
            </a:r>
            <a:endParaRPr lang="en-US" sz="1100" dirty="0">
              <a:solidFill>
                <a:srgbClr val="1A325C"/>
              </a:solidFill>
              <a:latin typeface="Verdana"/>
            </a:endParaRPr>
          </a:p>
          <a:p>
            <a:pPr marL="171450" indent="-171450" algn="just">
              <a:buFont typeface="Wingdings"/>
              <a:buChar char="ü"/>
            </a:pPr>
            <a:endParaRPr lang="es-CL" sz="1100">
              <a:solidFill>
                <a:srgbClr val="1A325C"/>
              </a:solidFill>
              <a:latin typeface="Verdana"/>
              <a:ea typeface="Verdana"/>
              <a:cs typeface="Calibri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69C6E27-2277-2B5E-5051-D00331ACB939}"/>
              </a:ext>
            </a:extLst>
          </p:cNvPr>
          <p:cNvSpPr txBox="1"/>
          <p:nvPr/>
        </p:nvSpPr>
        <p:spPr>
          <a:xfrm>
            <a:off x="3185079" y="2828353"/>
            <a:ext cx="4990279" cy="400110"/>
          </a:xfrm>
          <a:prstGeom prst="rect">
            <a:avLst/>
          </a:prstGeom>
          <a:solidFill>
            <a:srgbClr val="DF3752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CL" sz="1000" dirty="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Deberás postular tu proyecto en la región correspondiente al </a:t>
            </a:r>
            <a:endParaRPr lang="es-ES" sz="1000">
              <a:solidFill>
                <a:schemeClr val="bg1"/>
              </a:solidFill>
              <a:latin typeface="Verdana"/>
              <a:ea typeface="Verdana"/>
              <a:cs typeface="Calibri"/>
            </a:endParaRPr>
          </a:p>
          <a:p>
            <a:pPr algn="just"/>
            <a:r>
              <a:rPr lang="es-CL" sz="1000" dirty="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lugar en que lo ejecutarás.</a:t>
            </a:r>
            <a:r>
              <a:rPr lang="en-US" sz="1000" dirty="0">
                <a:solidFill>
                  <a:srgbClr val="1A325C"/>
                </a:solidFill>
                <a:latin typeface="Verdana"/>
                <a:ea typeface="Verdana"/>
                <a:cs typeface="Calibri"/>
              </a:rPr>
              <a:t> </a:t>
            </a:r>
            <a:endParaRPr lang="es-ES" sz="1000" dirty="0">
              <a:ea typeface="Calibri"/>
              <a:cs typeface="Calibri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58EE17E-DD62-B7B7-1EAD-8C1B5E56D970}"/>
              </a:ext>
            </a:extLst>
          </p:cNvPr>
          <p:cNvSpPr txBox="1"/>
          <p:nvPr/>
        </p:nvSpPr>
        <p:spPr>
          <a:xfrm>
            <a:off x="3185079" y="3308468"/>
            <a:ext cx="4990280" cy="723275"/>
          </a:xfrm>
          <a:prstGeom prst="rect">
            <a:avLst/>
          </a:prstGeom>
          <a:solidFill>
            <a:srgbClr val="DF3752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CL" sz="1000" dirty="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En caso que, tu proyecto considere más de una región para su ejecución, deberás postularlo en la Secretaría Regional Ministerial de las Culturas, las Artes y el Patrimonio de la región en que realices la mayor cantidad de actividades que contemples en tu postulación</a:t>
            </a:r>
            <a:r>
              <a:rPr lang="es-CL" sz="1100" dirty="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.</a:t>
            </a:r>
            <a:endParaRPr lang="es-CL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BE96B00-9CA9-5623-A3DC-2CF553BE368E}"/>
              </a:ext>
            </a:extLst>
          </p:cNvPr>
          <p:cNvSpPr txBox="1"/>
          <p:nvPr/>
        </p:nvSpPr>
        <p:spPr>
          <a:xfrm>
            <a:off x="3185079" y="4077233"/>
            <a:ext cx="4990279" cy="553998"/>
          </a:xfrm>
          <a:prstGeom prst="rect">
            <a:avLst/>
          </a:prstGeom>
          <a:solidFill>
            <a:srgbClr val="DF3752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CL" sz="1000" dirty="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Se evaluarán de manera positiva aquellos proyectos que consideren actividades formativas dirigidas a personas con discapacidad y adultos mayores.</a:t>
            </a:r>
            <a:endParaRPr lang="es-ES" dirty="0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3864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es-fondos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26099" y="214201"/>
            <a:ext cx="7628334" cy="369332"/>
          </a:xfrm>
          <a:prstGeom prst="rect">
            <a:avLst/>
          </a:prstGeom>
          <a:solidFill>
            <a:srgbClr val="1A325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 dirty="0">
                <a:solidFill>
                  <a:srgbClr val="60BBC7"/>
                </a:solidFill>
                <a:latin typeface="Verdana"/>
                <a:ea typeface="Verdana"/>
              </a:rPr>
              <a:t>LÍNEA ACTIVIDADES FORMATIVAS - </a:t>
            </a:r>
            <a:r>
              <a:rPr lang="es-ES" dirty="0">
                <a:solidFill>
                  <a:srgbClr val="60BBC7"/>
                </a:solidFill>
                <a:latin typeface="Verdana"/>
                <a:ea typeface="Verdana"/>
              </a:rPr>
              <a:t>FONDART REGIONAL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59" y="5026458"/>
            <a:ext cx="1778283" cy="11704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F17F026-5F67-4A0E-FDF3-AC737FDEC3E1}"/>
              </a:ext>
            </a:extLst>
          </p:cNvPr>
          <p:cNvSpPr txBox="1"/>
          <p:nvPr/>
        </p:nvSpPr>
        <p:spPr>
          <a:xfrm>
            <a:off x="238358" y="935309"/>
            <a:ext cx="7913545" cy="19543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 algn="just">
              <a:buFont typeface="Wingdings,Sans-Serif"/>
              <a:buChar char="ü"/>
            </a:pPr>
            <a:r>
              <a:rPr lang="es-CL" sz="1100" dirty="0">
                <a:solidFill>
                  <a:srgbClr val="1A325C"/>
                </a:solidFill>
                <a:latin typeface="Verdana"/>
              </a:rPr>
              <a:t>Fomenten la </a:t>
            </a:r>
            <a:r>
              <a:rPr lang="es" sz="1100" b="1" dirty="0">
                <a:solidFill>
                  <a:srgbClr val="1A325C"/>
                </a:solidFill>
                <a:latin typeface="Verdana"/>
              </a:rPr>
              <a:t>organización de actividades formativas</a:t>
            </a:r>
            <a:r>
              <a:rPr lang="es" sz="1100" dirty="0">
                <a:solidFill>
                  <a:srgbClr val="1A325C"/>
                </a:solidFill>
                <a:latin typeface="Verdana"/>
              </a:rPr>
              <a:t> (</a:t>
            </a:r>
            <a:r>
              <a:rPr lang="es" sz="1100" i="1" u="sng" dirty="0">
                <a:solidFill>
                  <a:srgbClr val="1A325C"/>
                </a:solidFill>
                <a:latin typeface="Verdana"/>
              </a:rPr>
              <a:t>seminarios, conferencias, talleres, clases magistrales, residencias, actividades de mediación con la comunidad</a:t>
            </a:r>
            <a:r>
              <a:rPr lang="es" sz="1100" dirty="0">
                <a:solidFill>
                  <a:srgbClr val="1A325C"/>
                </a:solidFill>
                <a:latin typeface="Verdana"/>
              </a:rPr>
              <a:t>) y de </a:t>
            </a:r>
            <a:r>
              <a:rPr lang="es" sz="1100" b="1" dirty="0">
                <a:solidFill>
                  <a:srgbClr val="1A325C"/>
                </a:solidFill>
                <a:latin typeface="Verdana"/>
              </a:rPr>
              <a:t>transferencia de conocimiento</a:t>
            </a:r>
            <a:r>
              <a:rPr lang="es" sz="1100" dirty="0">
                <a:solidFill>
                  <a:srgbClr val="1A325C"/>
                </a:solidFill>
                <a:latin typeface="Verdana"/>
              </a:rPr>
              <a:t> a realizarse en Chile no conducente a grado académico.</a:t>
            </a:r>
            <a:endParaRPr lang="es" sz="1100" dirty="0">
              <a:solidFill>
                <a:srgbClr val="1A325C"/>
              </a:solidFill>
              <a:latin typeface="Verdana"/>
              <a:ea typeface="Verdana"/>
              <a:cs typeface="Calibri"/>
            </a:endParaRPr>
          </a:p>
          <a:p>
            <a:pPr marL="171450" indent="-171450" algn="just">
              <a:buFont typeface="Wingdings,Sans-Serif"/>
              <a:buChar char="ü"/>
            </a:pPr>
            <a:r>
              <a:rPr lang="es" sz="1100" dirty="0">
                <a:solidFill>
                  <a:srgbClr val="1A325C"/>
                </a:solidFill>
                <a:latin typeface="Verdana"/>
              </a:rPr>
              <a:t>Generen  impacto en la comunidad a la que se dirigen y en el territorio en el que se inscriben.</a:t>
            </a:r>
            <a:endParaRPr lang="en-US" sz="1100" dirty="0">
              <a:solidFill>
                <a:srgbClr val="1A325C"/>
              </a:solidFill>
              <a:latin typeface="Verdana"/>
            </a:endParaRPr>
          </a:p>
          <a:p>
            <a:pPr marL="171450" indent="-171450" algn="just">
              <a:buFont typeface="Wingdings,Sans-Serif"/>
              <a:buChar char="ü"/>
            </a:pPr>
            <a:r>
              <a:rPr lang="es" sz="1100" dirty="0">
                <a:solidFill>
                  <a:srgbClr val="1A325C"/>
                </a:solidFill>
                <a:latin typeface="Verdana"/>
              </a:rPr>
              <a:t>Entreguen herramientas que fomenten y colaboren en el desarrollo de la educación artística no formal como factor social de desarrollo.</a:t>
            </a:r>
            <a:endParaRPr lang="es" sz="1100" dirty="0">
              <a:solidFill>
                <a:srgbClr val="1A325C"/>
              </a:solidFill>
              <a:latin typeface="Verdana"/>
              <a:ea typeface="Verdana"/>
              <a:cs typeface="Calibri"/>
            </a:endParaRPr>
          </a:p>
          <a:p>
            <a:pPr marL="171450" indent="-171450" algn="just">
              <a:buFont typeface="Wingdings,Sans-Serif"/>
              <a:buChar char="ü"/>
            </a:pPr>
            <a:r>
              <a:rPr lang="es" sz="1100" dirty="0">
                <a:solidFill>
                  <a:srgbClr val="1A325C"/>
                </a:solidFill>
                <a:latin typeface="Verdana"/>
              </a:rPr>
              <a:t>Consideren igualdad de oportunidades de acceso y participación de las personas con discapacidad y adultos mayores</a:t>
            </a:r>
            <a:endParaRPr lang="en-US" sz="1100" dirty="0">
              <a:solidFill>
                <a:srgbClr val="1A325C"/>
              </a:solidFill>
              <a:latin typeface="Verdana"/>
            </a:endParaRPr>
          </a:p>
          <a:p>
            <a:pPr marL="171450" indent="-171450" algn="just">
              <a:buFont typeface="Wingdings,Sans-Serif"/>
              <a:buChar char="ü"/>
            </a:pPr>
            <a:r>
              <a:rPr lang="es-CL" sz="1100" dirty="0">
                <a:solidFill>
                  <a:srgbClr val="1A325C"/>
                </a:solidFill>
                <a:latin typeface="Verdana"/>
              </a:rPr>
              <a:t>Disciplinas que financia </a:t>
            </a:r>
            <a:r>
              <a:rPr lang="es-CL" sz="1100" dirty="0" err="1">
                <a:solidFill>
                  <a:srgbClr val="1A325C"/>
                </a:solidFill>
                <a:latin typeface="Verdana"/>
              </a:rPr>
              <a:t>Fondart</a:t>
            </a:r>
            <a:r>
              <a:rPr lang="es-CL" sz="1100" dirty="0">
                <a:solidFill>
                  <a:srgbClr val="1A325C"/>
                </a:solidFill>
                <a:latin typeface="Verdana"/>
              </a:rPr>
              <a:t>: Artes Visuales, Fotografía, Nuevos Medios, Artesanía, Diseño y Arquitectura.</a:t>
            </a:r>
            <a:endParaRPr lang="en-US" sz="1100" dirty="0">
              <a:solidFill>
                <a:srgbClr val="1A325C"/>
              </a:solidFill>
              <a:latin typeface="Verdana"/>
            </a:endParaRPr>
          </a:p>
          <a:p>
            <a:pPr marL="171450" indent="-171450" algn="just">
              <a:buFont typeface="Wingdings"/>
              <a:buChar char="ü"/>
            </a:pPr>
            <a:endParaRPr lang="es-CL" sz="1100">
              <a:solidFill>
                <a:srgbClr val="1A325C"/>
              </a:solidFill>
              <a:latin typeface="Verdana"/>
              <a:ea typeface="Verdana"/>
              <a:cs typeface="Calibri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69C6E27-2277-2B5E-5051-D00331ACB939}"/>
              </a:ext>
            </a:extLst>
          </p:cNvPr>
          <p:cNvSpPr txBox="1"/>
          <p:nvPr/>
        </p:nvSpPr>
        <p:spPr>
          <a:xfrm>
            <a:off x="3185079" y="2967743"/>
            <a:ext cx="4850890" cy="400110"/>
          </a:xfrm>
          <a:prstGeom prst="rect">
            <a:avLst/>
          </a:prstGeom>
          <a:solidFill>
            <a:srgbClr val="DF3752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CL" sz="1000" dirty="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Deberás postular tu proyecto en la región correspondiente al </a:t>
            </a:r>
            <a:endParaRPr lang="es-ES" sz="1000">
              <a:solidFill>
                <a:schemeClr val="bg1"/>
              </a:solidFill>
              <a:latin typeface="Verdana"/>
              <a:ea typeface="Verdana"/>
              <a:cs typeface="Calibri"/>
            </a:endParaRPr>
          </a:p>
          <a:p>
            <a:pPr algn="just"/>
            <a:r>
              <a:rPr lang="es-CL" sz="1000" dirty="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lugar en que lo ejecutarás.</a:t>
            </a:r>
            <a:r>
              <a:rPr lang="en-US" sz="1000" dirty="0">
                <a:solidFill>
                  <a:srgbClr val="1A325C"/>
                </a:solidFill>
                <a:latin typeface="Verdana"/>
                <a:ea typeface="Verdana"/>
                <a:cs typeface="Calibri"/>
              </a:rPr>
              <a:t> </a:t>
            </a:r>
            <a:endParaRPr lang="es-ES" sz="1000" dirty="0">
              <a:ea typeface="Calibri"/>
              <a:cs typeface="Calibri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58EE17E-DD62-B7B7-1EAD-8C1B5E56D970}"/>
              </a:ext>
            </a:extLst>
          </p:cNvPr>
          <p:cNvSpPr txBox="1"/>
          <p:nvPr/>
        </p:nvSpPr>
        <p:spPr>
          <a:xfrm>
            <a:off x="3185079" y="3489675"/>
            <a:ext cx="4850890" cy="723275"/>
          </a:xfrm>
          <a:prstGeom prst="rect">
            <a:avLst/>
          </a:prstGeom>
          <a:solidFill>
            <a:srgbClr val="DF3752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CL" sz="1000" dirty="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En caso que tu proyecto considere más de una región para su </a:t>
            </a:r>
            <a:r>
              <a:rPr lang="es-CL" sz="1000" dirty="0" err="1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ejecución,deberás</a:t>
            </a:r>
            <a:r>
              <a:rPr lang="es-CL" sz="1000" dirty="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 postularlo en la Secretaría Regional Ministerial de las Culturas, las Artes y el Patrimonio de la región en que realices la mayor cantidad de actividades que contemples en tu postulación</a:t>
            </a:r>
            <a:r>
              <a:rPr lang="es-CL" sz="1100" dirty="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.</a:t>
            </a:r>
            <a:endParaRPr lang="es-CL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BE96B00-9CA9-5623-A3DC-2CF553BE368E}"/>
              </a:ext>
            </a:extLst>
          </p:cNvPr>
          <p:cNvSpPr txBox="1"/>
          <p:nvPr/>
        </p:nvSpPr>
        <p:spPr>
          <a:xfrm>
            <a:off x="3185079" y="4314197"/>
            <a:ext cx="4850890" cy="553998"/>
          </a:xfrm>
          <a:prstGeom prst="rect">
            <a:avLst/>
          </a:prstGeom>
          <a:solidFill>
            <a:srgbClr val="DF3752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CL" sz="1000" dirty="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Se evaluarán de manera positiva aquellos proyectos que consideren actividades formativas dirigidas a personas con discapacidad y adultos mayores.</a:t>
            </a:r>
            <a:endParaRPr lang="es-ES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08086A3-F4AC-93D0-F563-A6584302381A}"/>
              </a:ext>
            </a:extLst>
          </p:cNvPr>
          <p:cNvSpPr txBox="1"/>
          <p:nvPr/>
        </p:nvSpPr>
        <p:spPr>
          <a:xfrm>
            <a:off x="142455" y="3265068"/>
            <a:ext cx="254689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200" b="1" u="sng">
                <a:solidFill>
                  <a:srgbClr val="0E397E"/>
                </a:solidFill>
                <a:latin typeface="Verdana"/>
                <a:ea typeface="Verdana"/>
              </a:rPr>
              <a:t>MODALIDAD:</a:t>
            </a:r>
            <a:r>
              <a:rPr lang="es-ES" sz="1200" b="1">
                <a:solidFill>
                  <a:srgbClr val="0E397E"/>
                </a:solidFill>
                <a:latin typeface="Verdana"/>
                <a:ea typeface="Verdana"/>
              </a:rPr>
              <a:t> Única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FDBA81B-4756-DD01-77A5-D53084A8E8DB}"/>
              </a:ext>
            </a:extLst>
          </p:cNvPr>
          <p:cNvSpPr txBox="1"/>
          <p:nvPr/>
        </p:nvSpPr>
        <p:spPr>
          <a:xfrm>
            <a:off x="45452" y="3848862"/>
            <a:ext cx="358929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200" b="1" u="sng">
                <a:solidFill>
                  <a:srgbClr val="0E397E"/>
                </a:solidFill>
                <a:latin typeface="Verdana"/>
                <a:ea typeface="Verdana"/>
              </a:rPr>
              <a:t>QUIENES PUEDEN POSTULAR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FB91398-AA28-67D9-15C1-6D43DDE61CC5}"/>
              </a:ext>
            </a:extLst>
          </p:cNvPr>
          <p:cNvSpPr txBox="1"/>
          <p:nvPr/>
        </p:nvSpPr>
        <p:spPr>
          <a:xfrm>
            <a:off x="142287" y="4132720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L" sz="1100">
                <a:solidFill>
                  <a:srgbClr val="1A325C"/>
                </a:solidFill>
                <a:latin typeface="Verdana"/>
              </a:rPr>
              <a:t>Personas Naturales</a:t>
            </a:r>
            <a:endParaRPr lang="es-CL" sz="1100">
              <a:solidFill>
                <a:srgbClr val="1A325C"/>
              </a:solidFill>
              <a:latin typeface="Verdana"/>
              <a:ea typeface="Verdana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B9F0898-51DA-6B20-8C29-EBB0BEE8C83A}"/>
              </a:ext>
            </a:extLst>
          </p:cNvPr>
          <p:cNvSpPr txBox="1"/>
          <p:nvPr/>
        </p:nvSpPr>
        <p:spPr>
          <a:xfrm>
            <a:off x="142287" y="4333259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L" sz="1100">
                <a:solidFill>
                  <a:srgbClr val="1A325C"/>
                </a:solidFill>
                <a:latin typeface="Verdana"/>
              </a:rPr>
              <a:t>Personas Jurídicas</a:t>
            </a:r>
          </a:p>
        </p:txBody>
      </p:sp>
    </p:spTree>
    <p:extLst>
      <p:ext uri="{BB962C8B-B14F-4D97-AF65-F5344CB8AC3E}">
        <p14:creationId xmlns:p14="http://schemas.microsoft.com/office/powerpoint/2010/main" val="1406630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es-fondos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26099" y="214201"/>
            <a:ext cx="7537730" cy="369332"/>
          </a:xfrm>
          <a:prstGeom prst="rect">
            <a:avLst/>
          </a:prstGeom>
          <a:solidFill>
            <a:srgbClr val="1A325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 dirty="0">
                <a:solidFill>
                  <a:srgbClr val="60BBC7"/>
                </a:solidFill>
                <a:latin typeface="Verdana"/>
                <a:ea typeface="Verdana"/>
              </a:rPr>
              <a:t>LÍNEA ACTIVIDADES FORMATIVAS - </a:t>
            </a:r>
            <a:r>
              <a:rPr lang="es-ES" dirty="0">
                <a:solidFill>
                  <a:srgbClr val="60BBC7"/>
                </a:solidFill>
                <a:latin typeface="Verdana"/>
                <a:ea typeface="Verdana"/>
              </a:rPr>
              <a:t>FONDART REGIONAL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59" y="5026458"/>
            <a:ext cx="1778283" cy="11704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D00B68E-1842-88BA-1921-79FD42F041B7}"/>
              </a:ext>
            </a:extLst>
          </p:cNvPr>
          <p:cNvSpPr txBox="1"/>
          <p:nvPr/>
        </p:nvSpPr>
        <p:spPr>
          <a:xfrm>
            <a:off x="2027918" y="3137658"/>
            <a:ext cx="4751105" cy="369332"/>
          </a:xfrm>
          <a:prstGeom prst="rect">
            <a:avLst/>
          </a:prstGeom>
          <a:solidFill>
            <a:srgbClr val="DF3752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900">
                <a:solidFill>
                  <a:srgbClr val="FFFFFF"/>
                </a:solidFill>
                <a:latin typeface="Verdana"/>
                <a:ea typeface="Verdana"/>
                <a:cs typeface="+mn-lt"/>
              </a:rPr>
              <a:t>Si consideras solicitar financiamiento para imprevistos, recuerda que éstos no pueden  exceder el 2% (dos por ciento) del valor total solicitado al Fondo.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D6793B8-AB0D-9792-60CE-59EC87F92B96}"/>
              </a:ext>
            </a:extLst>
          </p:cNvPr>
          <p:cNvSpPr txBox="1"/>
          <p:nvPr/>
        </p:nvSpPr>
        <p:spPr>
          <a:xfrm>
            <a:off x="3200400" y="2343150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endParaRPr lang="es-ES" sz="1000">
              <a:latin typeface="Verdana"/>
              <a:ea typeface="Verdana"/>
            </a:endParaRPr>
          </a:p>
        </p:txBody>
      </p:sp>
      <p:pic>
        <p:nvPicPr>
          <p:cNvPr id="2" name="Imagen 1" descr="Tabla&#10;&#10;Descripción generada automáticamente">
            <a:extLst>
              <a:ext uri="{FF2B5EF4-FFF2-40B4-BE49-F238E27FC236}">
                <a16:creationId xmlns:a16="http://schemas.microsoft.com/office/drawing/2014/main" id="{98D12198-2431-D714-0EB3-C247564E5F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182" y="1285637"/>
            <a:ext cx="7160148" cy="148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34365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6e83863-a425-4c5f-9038-52c449140c3b">
      <Terms xmlns="http://schemas.microsoft.com/office/infopath/2007/PartnerControls"/>
    </lcf76f155ced4ddcb4097134ff3c332f>
    <TaxCatchAll xmlns="f7a79567-4baa-44a8-9b78-809880ff14f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F59BC39DCE85941827C5084E31ADDCB" ma:contentTypeVersion="17" ma:contentTypeDescription="Crear nuevo documento." ma:contentTypeScope="" ma:versionID="6a5afeabc846cc09f29b8a023433a7b7">
  <xsd:schema xmlns:xsd="http://www.w3.org/2001/XMLSchema" xmlns:xs="http://www.w3.org/2001/XMLSchema" xmlns:p="http://schemas.microsoft.com/office/2006/metadata/properties" xmlns:ns2="e6e83863-a425-4c5f-9038-52c449140c3b" xmlns:ns3="f7a79567-4baa-44a8-9b78-809880ff14fe" targetNamespace="http://schemas.microsoft.com/office/2006/metadata/properties" ma:root="true" ma:fieldsID="7fb537ac77eca9c1ff958d2f31e10299" ns2:_="" ns3:_="">
    <xsd:import namespace="e6e83863-a425-4c5f-9038-52c449140c3b"/>
    <xsd:import namespace="f7a79567-4baa-44a8-9b78-809880ff14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e83863-a425-4c5f-9038-52c449140c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05e88ec3-9fe3-4c36-b54b-b0c9ca76411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a79567-4baa-44a8-9b78-809880ff14fe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3fd26c8-1536-4988-94ab-2478a0d1b35c}" ma:internalName="TaxCatchAll" ma:showField="CatchAllData" ma:web="f7a79567-4baa-44a8-9b78-809880ff14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EB928E6-A154-42A4-AE0E-77281355A158}">
  <ds:schemaRefs>
    <ds:schemaRef ds:uri="e6e83863-a425-4c5f-9038-52c449140c3b"/>
    <ds:schemaRef ds:uri="f7a79567-4baa-44a8-9b78-809880ff14f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EFC3B06-E8EB-4C29-BA02-4EE59E76BC01}">
  <ds:schemaRefs>
    <ds:schemaRef ds:uri="e6e83863-a425-4c5f-9038-52c449140c3b"/>
    <ds:schemaRef ds:uri="f7a79567-4baa-44a8-9b78-809880ff14f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A4A3D33-9B65-4597-8626-6EADACE52BC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Presentación en pantalla (16:9)</PresentationFormat>
  <Slides>68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68</vt:i4>
      </vt:variant>
    </vt:vector>
  </HeadingPairs>
  <TitlesOfParts>
    <vt:vector size="69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Patricia Salas</dc:creator>
  <cp:revision>350</cp:revision>
  <dcterms:created xsi:type="dcterms:W3CDTF">2023-06-05T20:33:51Z</dcterms:created>
  <dcterms:modified xsi:type="dcterms:W3CDTF">2023-09-27T14:10:51Z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0x0101009F59BC39DCE85941827C5084E31ADDCB</vt:lpwstr>
  </property>
  <property fmtid="{D5CDD505-2E9C-101B-9397-08002B2CF9AE}" pid="3" name="MediaServiceImageTags">
    <vt:lpwstr/>
  </property>
</Properties>
</file>